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863" r:id="rId2"/>
    <p:sldMasterId id="2147484253" r:id="rId3"/>
    <p:sldMasterId id="2147484349" r:id="rId4"/>
    <p:sldMasterId id="2147484373" r:id="rId5"/>
    <p:sldMasterId id="2147484462" r:id="rId6"/>
  </p:sldMasterIdLst>
  <p:notesMasterIdLst>
    <p:notesMasterId r:id="rId32"/>
  </p:notesMasterIdLst>
  <p:handoutMasterIdLst>
    <p:handoutMasterId r:id="rId33"/>
  </p:handoutMasterIdLst>
  <p:sldIdLst>
    <p:sldId id="319" r:id="rId7"/>
    <p:sldId id="366" r:id="rId8"/>
    <p:sldId id="430" r:id="rId9"/>
    <p:sldId id="436" r:id="rId10"/>
    <p:sldId id="460" r:id="rId11"/>
    <p:sldId id="461" r:id="rId12"/>
    <p:sldId id="440" r:id="rId13"/>
    <p:sldId id="451" r:id="rId14"/>
    <p:sldId id="456" r:id="rId15"/>
    <p:sldId id="454" r:id="rId16"/>
    <p:sldId id="437" r:id="rId17"/>
    <p:sldId id="452" r:id="rId18"/>
    <p:sldId id="462" r:id="rId19"/>
    <p:sldId id="449" r:id="rId20"/>
    <p:sldId id="463" r:id="rId21"/>
    <p:sldId id="465" r:id="rId22"/>
    <p:sldId id="438" r:id="rId23"/>
    <p:sldId id="441" r:id="rId24"/>
    <p:sldId id="444" r:id="rId25"/>
    <p:sldId id="445" r:id="rId26"/>
    <p:sldId id="448" r:id="rId27"/>
    <p:sldId id="431" r:id="rId28"/>
    <p:sldId id="418" r:id="rId29"/>
    <p:sldId id="446" r:id="rId30"/>
    <p:sldId id="350" r:id="rId31"/>
  </p:sldIdLst>
  <p:sldSz cx="10439400" cy="7559675"/>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8" userDrawn="1">
          <p15:clr>
            <a:srgbClr val="A4A3A4"/>
          </p15:clr>
        </p15:guide>
        <p15:guide id="2" pos="32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FF99"/>
    <a:srgbClr val="FF9933"/>
    <a:srgbClr val="373B50"/>
    <a:srgbClr val="1870B9"/>
    <a:srgbClr val="7D9092"/>
    <a:srgbClr val="344F69"/>
    <a:srgbClr val="E9F0F7"/>
    <a:srgbClr val="E7ECEF"/>
    <a:srgbClr val="CED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Světlý sty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Střední sty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6370" autoAdjust="0"/>
  </p:normalViewPr>
  <p:slideViewPr>
    <p:cSldViewPr snapToGrid="0">
      <p:cViewPr varScale="1">
        <p:scale>
          <a:sx n="78" d="100"/>
          <a:sy n="78" d="100"/>
        </p:scale>
        <p:origin x="1166" y="77"/>
      </p:cViewPr>
      <p:guideLst>
        <p:guide orient="horz" pos="2358"/>
        <p:guide pos="328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3" d="100"/>
          <a:sy n="93" d="100"/>
        </p:scale>
        <p:origin x="95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D058B79F-15FA-4B51-92EF-B90E92CA2458}"/>
              </a:ext>
            </a:extLst>
          </p:cNvPr>
          <p:cNvPicPr>
            <a:picLocks noChangeAspect="1"/>
          </p:cNvPicPr>
          <p:nvPr/>
        </p:nvPicPr>
        <p:blipFill>
          <a:blip r:embed="rId2"/>
          <a:stretch>
            <a:fillRect/>
          </a:stretch>
        </p:blipFill>
        <p:spPr>
          <a:xfrm>
            <a:off x="432348" y="9301563"/>
            <a:ext cx="1100134" cy="395632"/>
          </a:xfrm>
          <a:prstGeom prst="rect">
            <a:avLst/>
          </a:prstGeom>
        </p:spPr>
      </p:pic>
      <p:sp>
        <p:nvSpPr>
          <p:cNvPr id="9" name="Zástupný symbol pro zápatí 8">
            <a:extLst>
              <a:ext uri="{FF2B5EF4-FFF2-40B4-BE49-F238E27FC236}">
                <a16:creationId xmlns:a16="http://schemas.microsoft.com/office/drawing/2014/main" id="{D244B88C-2929-40E6-8D87-6270D762A4F5}"/>
              </a:ext>
            </a:extLst>
          </p:cNvPr>
          <p:cNvSpPr>
            <a:spLocks noGrp="1"/>
          </p:cNvSpPr>
          <p:nvPr>
            <p:ph type="ftr" sz="quarter" idx="2"/>
          </p:nvPr>
        </p:nvSpPr>
        <p:spPr>
          <a:xfrm>
            <a:off x="0" y="9216324"/>
            <a:ext cx="2945976" cy="497220"/>
          </a:xfrm>
          <a:prstGeom prst="rect">
            <a:avLst/>
          </a:prstGeom>
        </p:spPr>
        <p:txBody>
          <a:bodyPr vert="horz" lIns="88221" tIns="44111" rIns="88221" bIns="44111" rtlCol="0" anchor="b"/>
          <a:lstStyle>
            <a:lvl1pPr algn="l">
              <a:defRPr sz="1200"/>
            </a:lvl1pPr>
          </a:lstStyle>
          <a:p>
            <a:endParaRPr lang="cs-CZ" dirty="0"/>
          </a:p>
        </p:txBody>
      </p:sp>
      <p:sp>
        <p:nvSpPr>
          <p:cNvPr id="10" name="Zástupný symbol pro číslo snímku 9">
            <a:extLst>
              <a:ext uri="{FF2B5EF4-FFF2-40B4-BE49-F238E27FC236}">
                <a16:creationId xmlns:a16="http://schemas.microsoft.com/office/drawing/2014/main" id="{5F9520D7-DFFD-4299-8D0A-FC6027333F67}"/>
              </a:ext>
            </a:extLst>
          </p:cNvPr>
          <p:cNvSpPr>
            <a:spLocks noGrp="1"/>
          </p:cNvSpPr>
          <p:nvPr>
            <p:ph type="sldNum" sz="quarter" idx="3"/>
          </p:nvPr>
        </p:nvSpPr>
        <p:spPr>
          <a:xfrm>
            <a:off x="3850645" y="9429419"/>
            <a:ext cx="2945976" cy="497220"/>
          </a:xfrm>
          <a:prstGeom prst="rect">
            <a:avLst/>
          </a:prstGeom>
        </p:spPr>
        <p:txBody>
          <a:bodyPr vert="horz" lIns="88221" tIns="44111" rIns="88221" bIns="44111" rtlCol="0" anchor="b"/>
          <a:lstStyle>
            <a:lvl1pPr algn="r">
              <a:defRPr sz="1200"/>
            </a:lvl1pPr>
          </a:lstStyle>
          <a:p>
            <a:r>
              <a:rPr lang="cs-CZ" dirty="0">
                <a:solidFill>
                  <a:schemeClr val="accent3">
                    <a:lumMod val="50000"/>
                  </a:schemeClr>
                </a:solidFill>
              </a:rPr>
              <a:t>1</a:t>
            </a:r>
          </a:p>
        </p:txBody>
      </p:sp>
      <p:sp>
        <p:nvSpPr>
          <p:cNvPr id="12" name="Zástupný symbol pro záhlaví 11">
            <a:extLst>
              <a:ext uri="{FF2B5EF4-FFF2-40B4-BE49-F238E27FC236}">
                <a16:creationId xmlns:a16="http://schemas.microsoft.com/office/drawing/2014/main" id="{90786738-493F-4C48-9A8A-006EBD73AC40}"/>
              </a:ext>
            </a:extLst>
          </p:cNvPr>
          <p:cNvSpPr>
            <a:spLocks noGrp="1"/>
          </p:cNvSpPr>
          <p:nvPr>
            <p:ph type="hdr" sz="quarter"/>
          </p:nvPr>
        </p:nvSpPr>
        <p:spPr>
          <a:xfrm>
            <a:off x="0" y="0"/>
            <a:ext cx="2945976" cy="497220"/>
          </a:xfrm>
          <a:prstGeom prst="rect">
            <a:avLst/>
          </a:prstGeom>
        </p:spPr>
        <p:txBody>
          <a:bodyPr vert="horz" lIns="88221" tIns="44111" rIns="88221" bIns="44111" rtlCol="0"/>
          <a:lstStyle>
            <a:lvl1pPr algn="l">
              <a:defRPr sz="1200"/>
            </a:lvl1pPr>
          </a:lstStyle>
          <a:p>
            <a:endParaRPr lang="cs-CZ"/>
          </a:p>
        </p:txBody>
      </p:sp>
    </p:spTree>
    <p:extLst>
      <p:ext uri="{BB962C8B-B14F-4D97-AF65-F5344CB8AC3E}">
        <p14:creationId xmlns:p14="http://schemas.microsoft.com/office/powerpoint/2010/main" val="2023055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3"/>
            <a:ext cx="2945862" cy="497333"/>
          </a:xfrm>
          <a:prstGeom prst="rect">
            <a:avLst/>
          </a:prstGeom>
        </p:spPr>
        <p:txBody>
          <a:bodyPr vert="horz" lIns="88221" tIns="44111" rIns="88221" bIns="44111" rtlCol="0"/>
          <a:lstStyle>
            <a:lvl1pPr algn="l">
              <a:defRPr sz="1200"/>
            </a:lvl1pPr>
          </a:lstStyle>
          <a:p>
            <a:endParaRPr lang="cs-CZ"/>
          </a:p>
        </p:txBody>
      </p:sp>
      <p:sp>
        <p:nvSpPr>
          <p:cNvPr id="3" name="Zástupný symbol pro datum 2"/>
          <p:cNvSpPr>
            <a:spLocks noGrp="1"/>
          </p:cNvSpPr>
          <p:nvPr>
            <p:ph type="dt" idx="1"/>
          </p:nvPr>
        </p:nvSpPr>
        <p:spPr>
          <a:xfrm>
            <a:off x="3850295" y="3"/>
            <a:ext cx="2945862" cy="497333"/>
          </a:xfrm>
          <a:prstGeom prst="rect">
            <a:avLst/>
          </a:prstGeom>
        </p:spPr>
        <p:txBody>
          <a:bodyPr vert="horz" lIns="88221" tIns="44111" rIns="88221" bIns="44111" rtlCol="0"/>
          <a:lstStyle>
            <a:lvl1pPr algn="r">
              <a:defRPr sz="1200"/>
            </a:lvl1pPr>
          </a:lstStyle>
          <a:p>
            <a:fld id="{8C198A07-272B-4FEE-BC72-43C9BEEA1036}" type="datetimeFigureOut">
              <a:rPr lang="cs-CZ" smtClean="0"/>
              <a:t>13.11.2021</a:t>
            </a:fld>
            <a:endParaRPr lang="cs-CZ"/>
          </a:p>
        </p:txBody>
      </p:sp>
      <p:sp>
        <p:nvSpPr>
          <p:cNvPr id="4" name="Zástupný symbol pro obrázek snímku 3"/>
          <p:cNvSpPr>
            <a:spLocks noGrp="1" noRot="1" noChangeAspect="1"/>
          </p:cNvSpPr>
          <p:nvPr>
            <p:ph type="sldImg" idx="2"/>
          </p:nvPr>
        </p:nvSpPr>
        <p:spPr>
          <a:xfrm>
            <a:off x="1087438" y="1241425"/>
            <a:ext cx="4622800" cy="3348038"/>
          </a:xfrm>
          <a:prstGeom prst="rect">
            <a:avLst/>
          </a:prstGeom>
          <a:noFill/>
          <a:ln w="12700">
            <a:solidFill>
              <a:prstClr val="black"/>
            </a:solidFill>
          </a:ln>
        </p:spPr>
        <p:txBody>
          <a:bodyPr vert="horz" lIns="88221" tIns="44111" rIns="88221" bIns="44111" rtlCol="0" anchor="ctr"/>
          <a:lstStyle/>
          <a:p>
            <a:endParaRPr lang="cs-CZ"/>
          </a:p>
        </p:txBody>
      </p:sp>
      <p:sp>
        <p:nvSpPr>
          <p:cNvPr id="5" name="Zástupný symbol pro poznámky 4"/>
          <p:cNvSpPr>
            <a:spLocks noGrp="1"/>
          </p:cNvSpPr>
          <p:nvPr>
            <p:ph type="body" sz="quarter" idx="3"/>
          </p:nvPr>
        </p:nvSpPr>
        <p:spPr>
          <a:xfrm>
            <a:off x="679465" y="4777783"/>
            <a:ext cx="5438748" cy="3907834"/>
          </a:xfrm>
          <a:prstGeom prst="rect">
            <a:avLst/>
          </a:prstGeom>
        </p:spPr>
        <p:txBody>
          <a:bodyPr vert="horz" lIns="88221" tIns="44111" rIns="88221" bIns="44111"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29307"/>
            <a:ext cx="2945862" cy="497333"/>
          </a:xfrm>
          <a:prstGeom prst="rect">
            <a:avLst/>
          </a:prstGeom>
        </p:spPr>
        <p:txBody>
          <a:bodyPr vert="horz" lIns="88221" tIns="44111" rIns="88221" bIns="44111"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295" y="9429307"/>
            <a:ext cx="2945862" cy="497333"/>
          </a:xfrm>
          <a:prstGeom prst="rect">
            <a:avLst/>
          </a:prstGeom>
        </p:spPr>
        <p:txBody>
          <a:bodyPr vert="horz" lIns="88221" tIns="44111" rIns="88221" bIns="44111" rtlCol="0" anchor="b"/>
          <a:lstStyle>
            <a:lvl1pPr algn="r">
              <a:defRPr sz="1200"/>
            </a:lvl1pPr>
          </a:lstStyle>
          <a:p>
            <a:fld id="{5A8D464E-4E01-47CE-BDA0-C86AF8A66312}" type="slidenum">
              <a:rPr lang="cs-CZ" smtClean="0"/>
              <a:t>‹#›</a:t>
            </a:fld>
            <a:endParaRPr lang="cs-CZ"/>
          </a:p>
        </p:txBody>
      </p:sp>
    </p:spTree>
    <p:extLst>
      <p:ext uri="{BB962C8B-B14F-4D97-AF65-F5344CB8AC3E}">
        <p14:creationId xmlns:p14="http://schemas.microsoft.com/office/powerpoint/2010/main" val="31600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5A8D464E-4E01-47CE-BDA0-C86AF8A66312}" type="slidenum">
              <a:rPr lang="cs-CZ" smtClean="0"/>
              <a:t>1</a:t>
            </a:fld>
            <a:endParaRPr lang="cs-CZ"/>
          </a:p>
        </p:txBody>
      </p:sp>
    </p:spTree>
    <p:extLst>
      <p:ext uri="{BB962C8B-B14F-4D97-AF65-F5344CB8AC3E}">
        <p14:creationId xmlns:p14="http://schemas.microsoft.com/office/powerpoint/2010/main" val="389523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603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234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poslední době se o chemii mluví jako největším škůdci zdraví a života a slovo chemie se stalo synonymem pro jed – to co je jedem je také chemií. Proč má chemie tak špatnou pověst je pro mě záhadou, možná se to táhne už ze způsobu výuky na základních školách, možná je to tím, že je chemie tak rozsáhlá a pozitivní efekty běžný člověk často nevnímá. </a:t>
            </a:r>
          </a:p>
          <a:p>
            <a:r>
              <a:rPr lang="cs-CZ" dirty="0"/>
              <a:t>Protože mě tato situace značně irituje, zamyslel jsem se nad škodlivostí či neškodností základních oblastí vědy. </a:t>
            </a:r>
          </a:p>
        </p:txBody>
      </p:sp>
      <p:sp>
        <p:nvSpPr>
          <p:cNvPr id="4" name="Zástupný symbol pro číslo snímku 3"/>
          <p:cNvSpPr>
            <a:spLocks noGrp="1"/>
          </p:cNvSpPr>
          <p:nvPr>
            <p:ph type="sldNum" sz="quarter" idx="5"/>
          </p:nvPr>
        </p:nvSpPr>
        <p:spPr/>
        <p:txBody>
          <a:bodyPr/>
          <a:lstStyle/>
          <a:p>
            <a:fld id="{5A8D464E-4E01-47CE-BDA0-C86AF8A66312}" type="slidenum">
              <a:rPr lang="cs-CZ" smtClean="0"/>
              <a:t>13</a:t>
            </a:fld>
            <a:endParaRPr lang="cs-CZ"/>
          </a:p>
        </p:txBody>
      </p:sp>
    </p:spTree>
    <p:extLst>
      <p:ext uri="{BB962C8B-B14F-4D97-AF65-F5344CB8AC3E}">
        <p14:creationId xmlns:p14="http://schemas.microsoft.com/office/powerpoint/2010/main" val="2085409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poslední době se o chemii mluví jako největším škůdci zdraví a života a slovo chemie se stalo synonymem pro jed – to co je jedem je také chemií. Proč má chemie tak špatnou pověst je pro mě záhadou, možná se to táhne už ze způsobu výuky na základních školách, možná je to tím, že je chemie tak rozsáhlá a pozitivní efekty běžný člověk často nevnímá. </a:t>
            </a:r>
          </a:p>
          <a:p>
            <a:r>
              <a:rPr lang="cs-CZ" dirty="0"/>
              <a:t>Protože mě tato situace značně irituje, zamyslel jsem se nad škodlivostí či neškodností základních oblastí vědy. </a:t>
            </a:r>
          </a:p>
        </p:txBody>
      </p:sp>
      <p:sp>
        <p:nvSpPr>
          <p:cNvPr id="4" name="Zástupný symbol pro číslo snímku 3"/>
          <p:cNvSpPr>
            <a:spLocks noGrp="1"/>
          </p:cNvSpPr>
          <p:nvPr>
            <p:ph type="sldNum" sz="quarter" idx="5"/>
          </p:nvPr>
        </p:nvSpPr>
        <p:spPr/>
        <p:txBody>
          <a:bodyPr/>
          <a:lstStyle/>
          <a:p>
            <a:fld id="{5A8D464E-4E01-47CE-BDA0-C86AF8A66312}" type="slidenum">
              <a:rPr lang="cs-CZ" smtClean="0"/>
              <a:t>14</a:t>
            </a:fld>
            <a:endParaRPr lang="cs-CZ"/>
          </a:p>
        </p:txBody>
      </p:sp>
    </p:spTree>
    <p:extLst>
      <p:ext uri="{BB962C8B-B14F-4D97-AF65-F5344CB8AC3E}">
        <p14:creationId xmlns:p14="http://schemas.microsoft.com/office/powerpoint/2010/main" val="3417579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poslední době se o chemii mluví jako největším škůdci zdraví a života a slovo chemie se stalo synonymem pro jed – to co je jedem je také chemií. Proč má chemie tak špatnou pověst je pro mě záhadou, možná se to táhne už ze způsobu výuky na základních školách, možná je to tím, že je chemie tak rozsáhlá a pozitivní efekty běžný člověk často nevnímá. </a:t>
            </a:r>
          </a:p>
          <a:p>
            <a:r>
              <a:rPr lang="cs-CZ" dirty="0"/>
              <a:t>Protože mě tato situace značně irituje, zamyslel jsem se nad škodlivostí či neškodností základních oblastí vědy. </a:t>
            </a:r>
          </a:p>
        </p:txBody>
      </p:sp>
      <p:sp>
        <p:nvSpPr>
          <p:cNvPr id="4" name="Zástupný symbol pro číslo snímku 3"/>
          <p:cNvSpPr>
            <a:spLocks noGrp="1"/>
          </p:cNvSpPr>
          <p:nvPr>
            <p:ph type="sldNum" sz="quarter" idx="5"/>
          </p:nvPr>
        </p:nvSpPr>
        <p:spPr/>
        <p:txBody>
          <a:bodyPr/>
          <a:lstStyle/>
          <a:p>
            <a:fld id="{5A8D464E-4E01-47CE-BDA0-C86AF8A66312}" type="slidenum">
              <a:rPr lang="cs-CZ" smtClean="0"/>
              <a:t>15</a:t>
            </a:fld>
            <a:endParaRPr lang="cs-CZ"/>
          </a:p>
        </p:txBody>
      </p:sp>
    </p:spTree>
    <p:extLst>
      <p:ext uri="{BB962C8B-B14F-4D97-AF65-F5344CB8AC3E}">
        <p14:creationId xmlns:p14="http://schemas.microsoft.com/office/powerpoint/2010/main" val="3980252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poslední době se o chemii mluví jako největším škůdci zdraví a života a slovo chemie se stalo synonymem pro jed – to co je jedem je také chemií. Proč má chemie tak špatnou pověst je pro mě záhadou, možná se to táhne už ze způsobu výuky na základních školách, možná je to tím, že je chemie tak rozsáhlá a pozitivní efekty běžný člověk často nevnímá. </a:t>
            </a:r>
          </a:p>
          <a:p>
            <a:r>
              <a:rPr lang="cs-CZ" dirty="0"/>
              <a:t>Protože mě tato situace značně irituje, zamyslel jsem se nad škodlivostí či neškodností základních oblastí vědy. </a:t>
            </a:r>
          </a:p>
        </p:txBody>
      </p:sp>
      <p:sp>
        <p:nvSpPr>
          <p:cNvPr id="4" name="Zástupný symbol pro číslo snímku 3"/>
          <p:cNvSpPr>
            <a:spLocks noGrp="1"/>
          </p:cNvSpPr>
          <p:nvPr>
            <p:ph type="sldNum" sz="quarter" idx="5"/>
          </p:nvPr>
        </p:nvSpPr>
        <p:spPr/>
        <p:txBody>
          <a:bodyPr/>
          <a:lstStyle/>
          <a:p>
            <a:fld id="{5A8D464E-4E01-47CE-BDA0-C86AF8A66312}" type="slidenum">
              <a:rPr lang="cs-CZ" smtClean="0"/>
              <a:t>16</a:t>
            </a:fld>
            <a:endParaRPr lang="cs-CZ"/>
          </a:p>
        </p:txBody>
      </p:sp>
    </p:spTree>
    <p:extLst>
      <p:ext uri="{BB962C8B-B14F-4D97-AF65-F5344CB8AC3E}">
        <p14:creationId xmlns:p14="http://schemas.microsoft.com/office/powerpoint/2010/main" val="2812828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32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t>Minul</a:t>
            </a:r>
            <a:r>
              <a:rPr lang="cs-CZ" dirty="0"/>
              <a:t>ý rok jsem referoval o stavu klasifikace TiO2 a předpokládaném postupu. Dnes na loňskou přednášku navážu ale neodpustím si malý úvod jakési filosofické zamyšlení, které se ale tématu okrajově týká. </a:t>
            </a:r>
          </a:p>
        </p:txBody>
      </p:sp>
      <p:sp>
        <p:nvSpPr>
          <p:cNvPr id="4" name="Zástupný symbol pro číslo snímku 3"/>
          <p:cNvSpPr>
            <a:spLocks noGrp="1"/>
          </p:cNvSpPr>
          <p:nvPr>
            <p:ph type="sldNum" sz="quarter" idx="5"/>
          </p:nvPr>
        </p:nvSpPr>
        <p:spPr/>
        <p:txBody>
          <a:bodyPr/>
          <a:lstStyle/>
          <a:p>
            <a:fld id="{5A8D464E-4E01-47CE-BDA0-C86AF8A66312}" type="slidenum">
              <a:rPr lang="cs-CZ" smtClean="0"/>
              <a:t>2</a:t>
            </a:fld>
            <a:endParaRPr lang="cs-CZ"/>
          </a:p>
        </p:txBody>
      </p:sp>
    </p:spTree>
    <p:extLst>
      <p:ext uri="{BB962C8B-B14F-4D97-AF65-F5344CB8AC3E}">
        <p14:creationId xmlns:p14="http://schemas.microsoft.com/office/powerpoint/2010/main" val="4204990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poslední době se o chemii mluví jako největším škůdci zdraví a života a slovo chemie se stalo synonymem pro jed – to co je jedem je také chemií. Proč má chemie tak špatnou pověst je pro mě záhadou, možná se to táhne už ze způsobu výuky na základních školách, možná je to tím, že je chemie tak rozsáhlá a pozitivní efekty běžný člověk často nevnímá. </a:t>
            </a:r>
          </a:p>
          <a:p>
            <a:r>
              <a:rPr lang="cs-CZ" dirty="0"/>
              <a:t>Protože mě tato situace značně irituje, zamyslel jsem se nad škodlivostí či neškodností základních oblastí vědy. </a:t>
            </a:r>
          </a:p>
        </p:txBody>
      </p:sp>
      <p:sp>
        <p:nvSpPr>
          <p:cNvPr id="4" name="Zástupný symbol pro číslo snímku 3"/>
          <p:cNvSpPr>
            <a:spLocks noGrp="1"/>
          </p:cNvSpPr>
          <p:nvPr>
            <p:ph type="sldNum" sz="quarter" idx="5"/>
          </p:nvPr>
        </p:nvSpPr>
        <p:spPr/>
        <p:txBody>
          <a:bodyPr/>
          <a:lstStyle/>
          <a:p>
            <a:fld id="{5A8D464E-4E01-47CE-BDA0-C86AF8A66312}" type="slidenum">
              <a:rPr lang="cs-CZ" smtClean="0"/>
              <a:t>20</a:t>
            </a:fld>
            <a:endParaRPr lang="cs-CZ"/>
          </a:p>
        </p:txBody>
      </p:sp>
    </p:spTree>
    <p:extLst>
      <p:ext uri="{BB962C8B-B14F-4D97-AF65-F5344CB8AC3E}">
        <p14:creationId xmlns:p14="http://schemas.microsoft.com/office/powerpoint/2010/main" val="2880078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poslední době se o chemii mluví jako největším škůdci zdraví a života a slovo chemie se stalo synonymem pro jed – to co je jedem je také chemií. Proč má chemie tak špatnou pověst je pro mě záhadou, možná se to táhne už ze způsobu výuky na základních školách, možná je to tím, že je chemie tak rozsáhlá a pozitivní efekty běžný člověk často nevnímá. </a:t>
            </a:r>
          </a:p>
          <a:p>
            <a:r>
              <a:rPr lang="cs-CZ" dirty="0"/>
              <a:t>Protože mě tato situace značně irituje, zamyslel jsem se nad škodlivostí či neškodností základních oblastí vědy. </a:t>
            </a:r>
          </a:p>
        </p:txBody>
      </p:sp>
      <p:sp>
        <p:nvSpPr>
          <p:cNvPr id="4" name="Zástupný symbol pro číslo snímku 3"/>
          <p:cNvSpPr>
            <a:spLocks noGrp="1"/>
          </p:cNvSpPr>
          <p:nvPr>
            <p:ph type="sldNum" sz="quarter" idx="5"/>
          </p:nvPr>
        </p:nvSpPr>
        <p:spPr/>
        <p:txBody>
          <a:bodyPr/>
          <a:lstStyle/>
          <a:p>
            <a:fld id="{5A8D464E-4E01-47CE-BDA0-C86AF8A66312}" type="slidenum">
              <a:rPr lang="cs-CZ" smtClean="0"/>
              <a:t>21</a:t>
            </a:fld>
            <a:endParaRPr lang="cs-CZ"/>
          </a:p>
        </p:txBody>
      </p:sp>
    </p:spTree>
    <p:extLst>
      <p:ext uri="{BB962C8B-B14F-4D97-AF65-F5344CB8AC3E}">
        <p14:creationId xmlns:p14="http://schemas.microsoft.com/office/powerpoint/2010/main" val="1858447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poslední době se o chemii mluví jako největším škůdci zdraví a života a slovo chemie se stalo synonymem pro jed – to co je jedem je také chemií. Proč má chemie tak špatnou pověst je pro mě záhadou, možná se to táhne už ze způsobu výuky na základních školách, možná je to tím, že je chemie tak rozsáhlá a pozitivní efekty běžný člověk často nevnímá. </a:t>
            </a:r>
          </a:p>
          <a:p>
            <a:r>
              <a:rPr lang="cs-CZ" dirty="0"/>
              <a:t>Protože mě tato situace značně irituje, zamyslel jsem se nad škodlivostí či neškodností základních oblastí vědy. </a:t>
            </a:r>
          </a:p>
        </p:txBody>
      </p:sp>
      <p:sp>
        <p:nvSpPr>
          <p:cNvPr id="4" name="Zástupný symbol pro číslo snímku 3"/>
          <p:cNvSpPr>
            <a:spLocks noGrp="1"/>
          </p:cNvSpPr>
          <p:nvPr>
            <p:ph type="sldNum" sz="quarter" idx="5"/>
          </p:nvPr>
        </p:nvSpPr>
        <p:spPr/>
        <p:txBody>
          <a:bodyPr/>
          <a:lstStyle/>
          <a:p>
            <a:fld id="{5A8D464E-4E01-47CE-BDA0-C86AF8A66312}" type="slidenum">
              <a:rPr lang="cs-CZ" smtClean="0"/>
              <a:t>22</a:t>
            </a:fld>
            <a:endParaRPr lang="cs-CZ"/>
          </a:p>
        </p:txBody>
      </p:sp>
    </p:spTree>
    <p:extLst>
      <p:ext uri="{BB962C8B-B14F-4D97-AF65-F5344CB8AC3E}">
        <p14:creationId xmlns:p14="http://schemas.microsoft.com/office/powerpoint/2010/main" val="307436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Takž co říci závěrem. Nesmyslné rozhodnutí o klasifikaci bude mít pro všechny zúčastněné nezanedbatelné dopady aniž by došlo k jakémukoliv zlepšení pracovních podmínek či omezení rizik u spotřebitelů. V minulosti provedené epidemiologické studie tento názor potvrzují.</a:t>
            </a:r>
          </a:p>
          <a:p>
            <a:r>
              <a:rPr lang="cs-CZ" dirty="0"/>
              <a:t>Budeme se snažit v rámci probíhajícího vědeckého programu najít argumenty pro změnu tohoto rozhodnutí.</a:t>
            </a:r>
          </a:p>
          <a:p>
            <a:r>
              <a:rPr lang="cs-CZ" dirty="0"/>
              <a:t>Současně nadále se ve spolupráci se všemi zúčastněnými budeme jednat s ECHA a dalšími zástupci regulačních orgánů abychom byli schopni dešifrovat co vlastně klasifikace včetně poznámek znamená a jak zjišťovat co by mělo být do klasifikace zařazeno.</a:t>
            </a:r>
          </a:p>
        </p:txBody>
      </p:sp>
      <p:sp>
        <p:nvSpPr>
          <p:cNvPr id="4" name="Zástupný symbol pro číslo snímku 3"/>
          <p:cNvSpPr>
            <a:spLocks noGrp="1"/>
          </p:cNvSpPr>
          <p:nvPr>
            <p:ph type="sldNum" sz="quarter" idx="5"/>
          </p:nvPr>
        </p:nvSpPr>
        <p:spPr/>
        <p:txBody>
          <a:bodyPr/>
          <a:lstStyle/>
          <a:p>
            <a:fld id="{5A8D464E-4E01-47CE-BDA0-C86AF8A66312}" type="slidenum">
              <a:rPr lang="cs-CZ" smtClean="0"/>
              <a:t>23</a:t>
            </a:fld>
            <a:endParaRPr lang="cs-CZ"/>
          </a:p>
        </p:txBody>
      </p:sp>
    </p:spTree>
    <p:extLst>
      <p:ext uri="{BB962C8B-B14F-4D97-AF65-F5344CB8AC3E}">
        <p14:creationId xmlns:p14="http://schemas.microsoft.com/office/powerpoint/2010/main" val="2706180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poslední době se o chemii mluví jako největším škůdci zdraví a života a slovo chemie se stalo synonymem pro jed – to co je jedem je také chemií. Proč má chemie tak špatnou pověst je pro mě záhadou, možná se to táhne už ze způsobu výuky na základních školách, možná je to tím, že je chemie tak rozsáhlá a pozitivní efekty běžný člověk často nevnímá. </a:t>
            </a:r>
          </a:p>
          <a:p>
            <a:r>
              <a:rPr lang="cs-CZ" dirty="0"/>
              <a:t>Protože mě tato situace značně irituje, zamyslel jsem se nad škodlivostí či neškodností základních oblastí vědy. </a:t>
            </a:r>
          </a:p>
        </p:txBody>
      </p:sp>
      <p:sp>
        <p:nvSpPr>
          <p:cNvPr id="4" name="Zástupný symbol pro číslo snímku 3"/>
          <p:cNvSpPr>
            <a:spLocks noGrp="1"/>
          </p:cNvSpPr>
          <p:nvPr>
            <p:ph type="sldNum" sz="quarter" idx="5"/>
          </p:nvPr>
        </p:nvSpPr>
        <p:spPr/>
        <p:txBody>
          <a:bodyPr/>
          <a:lstStyle/>
          <a:p>
            <a:fld id="{5A8D464E-4E01-47CE-BDA0-C86AF8A66312}" type="slidenum">
              <a:rPr lang="cs-CZ" smtClean="0"/>
              <a:t>24</a:t>
            </a:fld>
            <a:endParaRPr lang="cs-CZ"/>
          </a:p>
        </p:txBody>
      </p:sp>
    </p:spTree>
    <p:extLst>
      <p:ext uri="{BB962C8B-B14F-4D97-AF65-F5344CB8AC3E}">
        <p14:creationId xmlns:p14="http://schemas.microsoft.com/office/powerpoint/2010/main" val="3358783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poslední době se o chemii mluví jako největším škůdci zdraví a života a slovo chemie se stalo synonymem pro jed – to co je jedem je také chemií. Proč má chemie tak špatnou pověst je pro mě záhadou, možná se to táhne už ze způsobu výuky na základních školách, možná je to tím, že je chemie tak rozsáhlá a pozitivní efekty běžný člověk často nevnímá. </a:t>
            </a:r>
          </a:p>
          <a:p>
            <a:r>
              <a:rPr lang="cs-CZ" dirty="0"/>
              <a:t>Protože mě tato situace značně irituje, zamyslel jsem se nad škodlivostí či neškodností základních oblastí vědy. </a:t>
            </a:r>
          </a:p>
        </p:txBody>
      </p:sp>
      <p:sp>
        <p:nvSpPr>
          <p:cNvPr id="4" name="Zástupný symbol pro číslo snímku 3"/>
          <p:cNvSpPr>
            <a:spLocks noGrp="1"/>
          </p:cNvSpPr>
          <p:nvPr>
            <p:ph type="sldNum" sz="quarter" idx="5"/>
          </p:nvPr>
        </p:nvSpPr>
        <p:spPr/>
        <p:txBody>
          <a:bodyPr/>
          <a:lstStyle/>
          <a:p>
            <a:fld id="{5A8D464E-4E01-47CE-BDA0-C86AF8A66312}" type="slidenum">
              <a:rPr lang="cs-CZ" smtClean="0"/>
              <a:t>3</a:t>
            </a:fld>
            <a:endParaRPr lang="cs-CZ"/>
          </a:p>
        </p:txBody>
      </p:sp>
    </p:spTree>
    <p:extLst>
      <p:ext uri="{BB962C8B-B14F-4D97-AF65-F5344CB8AC3E}">
        <p14:creationId xmlns:p14="http://schemas.microsoft.com/office/powerpoint/2010/main" val="1526175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poslední době se o chemii mluví jako největším škůdci zdraví a života a slovo chemie se stalo synonymem pro jed – to co je jedem je také chemií. Proč má chemie tak špatnou pověst je pro mě záhadou, možná se to táhne už ze způsobu výuky na základních školách, možná je to tím, že je chemie tak rozsáhlá a pozitivní efekty běžný člověk často nevnímá. </a:t>
            </a:r>
          </a:p>
          <a:p>
            <a:r>
              <a:rPr lang="cs-CZ" dirty="0"/>
              <a:t>Protože mě tato situace značně irituje, zamyslel jsem se nad škodlivostí či neškodností základních oblastí vědy. </a:t>
            </a:r>
          </a:p>
        </p:txBody>
      </p:sp>
      <p:sp>
        <p:nvSpPr>
          <p:cNvPr id="4" name="Zástupný symbol pro číslo snímku 3"/>
          <p:cNvSpPr>
            <a:spLocks noGrp="1"/>
          </p:cNvSpPr>
          <p:nvPr>
            <p:ph type="sldNum" sz="quarter" idx="5"/>
          </p:nvPr>
        </p:nvSpPr>
        <p:spPr/>
        <p:txBody>
          <a:bodyPr/>
          <a:lstStyle/>
          <a:p>
            <a:fld id="{5A8D464E-4E01-47CE-BDA0-C86AF8A66312}" type="slidenum">
              <a:rPr lang="cs-CZ" smtClean="0"/>
              <a:t>4</a:t>
            </a:fld>
            <a:endParaRPr lang="cs-CZ"/>
          </a:p>
        </p:txBody>
      </p:sp>
    </p:spTree>
    <p:extLst>
      <p:ext uri="{BB962C8B-B14F-4D97-AF65-F5344CB8AC3E}">
        <p14:creationId xmlns:p14="http://schemas.microsoft.com/office/powerpoint/2010/main" val="123020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poslední době se o chemii mluví jako největším škůdci zdraví a života a slovo chemie se stalo synonymem pro jed – to co je jedem je také chemií. Proč má chemie tak špatnou pověst je pro mě záhadou, možná se to táhne už ze způsobu výuky na základních školách, možná je to tím, že je chemie tak rozsáhlá a pozitivní efekty běžný člověk často nevnímá. </a:t>
            </a:r>
          </a:p>
          <a:p>
            <a:r>
              <a:rPr lang="cs-CZ" dirty="0"/>
              <a:t>Protože mě tato situace značně irituje, zamyslel jsem se nad škodlivostí či neškodností základních oblastí vědy. </a:t>
            </a:r>
          </a:p>
        </p:txBody>
      </p:sp>
      <p:sp>
        <p:nvSpPr>
          <p:cNvPr id="4" name="Zástupný symbol pro číslo snímku 3"/>
          <p:cNvSpPr>
            <a:spLocks noGrp="1"/>
          </p:cNvSpPr>
          <p:nvPr>
            <p:ph type="sldNum" sz="quarter" idx="5"/>
          </p:nvPr>
        </p:nvSpPr>
        <p:spPr/>
        <p:txBody>
          <a:bodyPr/>
          <a:lstStyle/>
          <a:p>
            <a:fld id="{5A8D464E-4E01-47CE-BDA0-C86AF8A66312}" type="slidenum">
              <a:rPr lang="cs-CZ" smtClean="0"/>
              <a:t>5</a:t>
            </a:fld>
            <a:endParaRPr lang="cs-CZ"/>
          </a:p>
        </p:txBody>
      </p:sp>
    </p:spTree>
    <p:extLst>
      <p:ext uri="{BB962C8B-B14F-4D97-AF65-F5344CB8AC3E}">
        <p14:creationId xmlns:p14="http://schemas.microsoft.com/office/powerpoint/2010/main" val="184698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poslední době se o chemii mluví jako největším škůdci zdraví a života a slovo chemie se stalo synonymem pro jed – to co je jedem je také chemií. Proč má chemie tak špatnou pověst je pro mě záhadou, možná se to táhne už ze způsobu výuky na základních školách, možná je to tím, že je chemie tak rozsáhlá a pozitivní efekty běžný člověk často nevnímá. </a:t>
            </a:r>
          </a:p>
          <a:p>
            <a:r>
              <a:rPr lang="cs-CZ" dirty="0"/>
              <a:t>Protože mě tato situace značně irituje, zamyslel jsem se nad škodlivostí či neškodností základních oblastí vědy. </a:t>
            </a:r>
          </a:p>
        </p:txBody>
      </p:sp>
      <p:sp>
        <p:nvSpPr>
          <p:cNvPr id="4" name="Zástupný symbol pro číslo snímku 3"/>
          <p:cNvSpPr>
            <a:spLocks noGrp="1"/>
          </p:cNvSpPr>
          <p:nvPr>
            <p:ph type="sldNum" sz="quarter" idx="5"/>
          </p:nvPr>
        </p:nvSpPr>
        <p:spPr/>
        <p:txBody>
          <a:bodyPr/>
          <a:lstStyle/>
          <a:p>
            <a:fld id="{5A8D464E-4E01-47CE-BDA0-C86AF8A66312}" type="slidenum">
              <a:rPr lang="cs-CZ" smtClean="0"/>
              <a:t>6</a:t>
            </a:fld>
            <a:endParaRPr lang="cs-CZ"/>
          </a:p>
        </p:txBody>
      </p:sp>
    </p:spTree>
    <p:extLst>
      <p:ext uri="{BB962C8B-B14F-4D97-AF65-F5344CB8AC3E}">
        <p14:creationId xmlns:p14="http://schemas.microsoft.com/office/powerpoint/2010/main" val="400234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507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070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304925" y="1239586"/>
            <a:ext cx="7829550" cy="2631887"/>
          </a:xfrm>
        </p:spPr>
        <p:txBody>
          <a:bodyPr anchor="b">
            <a:normAutofit/>
          </a:bodyPr>
          <a:lstStyle>
            <a:lvl1pPr algn="ctr">
              <a:defRPr sz="5138"/>
            </a:lvl1pPr>
          </a:lstStyle>
          <a:p>
            <a:r>
              <a:rPr lang="cs-CZ"/>
              <a:t>Kliknutím lze upravit styl.</a:t>
            </a:r>
            <a:endParaRPr lang="en-US" dirty="0"/>
          </a:p>
        </p:txBody>
      </p:sp>
      <p:sp>
        <p:nvSpPr>
          <p:cNvPr id="3" name="Subtitle 2"/>
          <p:cNvSpPr>
            <a:spLocks noGrp="1"/>
          </p:cNvSpPr>
          <p:nvPr>
            <p:ph type="subTitle" idx="1"/>
          </p:nvPr>
        </p:nvSpPr>
        <p:spPr>
          <a:xfrm>
            <a:off x="1304925" y="3970580"/>
            <a:ext cx="7829550" cy="1825171"/>
          </a:xfrm>
        </p:spPr>
        <p:txBody>
          <a:bodyPr>
            <a:normAutofit/>
          </a:bodyPr>
          <a:lstStyle>
            <a:lvl1pPr marL="0" indent="0" algn="ctr">
              <a:buNone/>
              <a:defRPr sz="2055">
                <a:solidFill>
                  <a:schemeClr val="tx1">
                    <a:lumMod val="75000"/>
                    <a:lumOff val="25000"/>
                  </a:schemeClr>
                </a:solidFill>
              </a:defRPr>
            </a:lvl1pPr>
            <a:lvl2pPr marL="391500" indent="0" algn="ctr">
              <a:buNone/>
              <a:defRPr sz="2398"/>
            </a:lvl2pPr>
            <a:lvl3pPr marL="783001" indent="0" algn="ctr">
              <a:buNone/>
              <a:defRPr sz="2055"/>
            </a:lvl3pPr>
            <a:lvl4pPr marL="1174501" indent="0" algn="ctr">
              <a:buNone/>
              <a:defRPr sz="1713"/>
            </a:lvl4pPr>
            <a:lvl5pPr marL="1566001" indent="0" algn="ctr">
              <a:buNone/>
              <a:defRPr sz="1713"/>
            </a:lvl5pPr>
            <a:lvl6pPr marL="1957502" indent="0" algn="ctr">
              <a:buNone/>
              <a:defRPr sz="1713"/>
            </a:lvl6pPr>
            <a:lvl7pPr marL="2349002" indent="0" algn="ctr">
              <a:buNone/>
              <a:defRPr sz="1713"/>
            </a:lvl7pPr>
            <a:lvl8pPr marL="2740503" indent="0" algn="ctr">
              <a:buNone/>
              <a:defRPr sz="1713"/>
            </a:lvl8pPr>
            <a:lvl9pPr marL="3132003" indent="0" algn="ctr">
              <a:buNone/>
              <a:defRPr sz="1713"/>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290480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30927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5" y="397232"/>
            <a:ext cx="2250996" cy="6406475"/>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717709" y="397233"/>
            <a:ext cx="6622494" cy="640647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2430007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304925" y="1239586"/>
            <a:ext cx="7829550" cy="2631887"/>
          </a:xfrm>
        </p:spPr>
        <p:txBody>
          <a:bodyPr anchor="b">
            <a:normAutofit/>
          </a:bodyPr>
          <a:lstStyle>
            <a:lvl1pPr algn="ctr">
              <a:defRPr sz="5138"/>
            </a:lvl1pPr>
          </a:lstStyle>
          <a:p>
            <a:r>
              <a:rPr lang="cs-CZ"/>
              <a:t>Kliknutím lze upravit styl.</a:t>
            </a:r>
            <a:endParaRPr lang="en-US" dirty="0"/>
          </a:p>
        </p:txBody>
      </p:sp>
      <p:sp>
        <p:nvSpPr>
          <p:cNvPr id="3" name="Subtitle 2"/>
          <p:cNvSpPr>
            <a:spLocks noGrp="1"/>
          </p:cNvSpPr>
          <p:nvPr>
            <p:ph type="subTitle" idx="1"/>
          </p:nvPr>
        </p:nvSpPr>
        <p:spPr>
          <a:xfrm>
            <a:off x="1304925" y="3970580"/>
            <a:ext cx="7829550" cy="1825171"/>
          </a:xfrm>
        </p:spPr>
        <p:txBody>
          <a:bodyPr>
            <a:normAutofit/>
          </a:bodyPr>
          <a:lstStyle>
            <a:lvl1pPr marL="0" indent="0" algn="ctr">
              <a:buNone/>
              <a:defRPr sz="2055">
                <a:solidFill>
                  <a:schemeClr val="tx1">
                    <a:lumMod val="75000"/>
                    <a:lumOff val="25000"/>
                  </a:schemeClr>
                </a:solidFill>
              </a:defRPr>
            </a:lvl1pPr>
            <a:lvl2pPr marL="391500" indent="0" algn="ctr">
              <a:buNone/>
              <a:defRPr sz="2398"/>
            </a:lvl2pPr>
            <a:lvl3pPr marL="783001" indent="0" algn="ctr">
              <a:buNone/>
              <a:defRPr sz="2055"/>
            </a:lvl3pPr>
            <a:lvl4pPr marL="1174501" indent="0" algn="ctr">
              <a:buNone/>
              <a:defRPr sz="1713"/>
            </a:lvl4pPr>
            <a:lvl5pPr marL="1566001" indent="0" algn="ctr">
              <a:buNone/>
              <a:defRPr sz="1713"/>
            </a:lvl5pPr>
            <a:lvl6pPr marL="1957502" indent="0" algn="ctr">
              <a:buNone/>
              <a:defRPr sz="1713"/>
            </a:lvl6pPr>
            <a:lvl7pPr marL="2349002" indent="0" algn="ctr">
              <a:buNone/>
              <a:defRPr sz="1713"/>
            </a:lvl7pPr>
            <a:lvl8pPr marL="2740503" indent="0" algn="ctr">
              <a:buNone/>
              <a:defRPr sz="1713"/>
            </a:lvl8pPr>
            <a:lvl9pPr marL="3132003" indent="0" algn="ctr">
              <a:buNone/>
              <a:defRPr sz="1713"/>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3140354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939099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12271" y="1887629"/>
            <a:ext cx="9003983" cy="3142929"/>
          </a:xfrm>
        </p:spPr>
        <p:txBody>
          <a:bodyPr anchor="b">
            <a:normAutofit/>
          </a:bodyPr>
          <a:lstStyle>
            <a:lvl1pPr>
              <a:defRPr sz="5138" b="0"/>
            </a:lvl1pPr>
          </a:lstStyle>
          <a:p>
            <a:r>
              <a:rPr lang="cs-CZ"/>
              <a:t>Kliknutím lze upravit styl.</a:t>
            </a:r>
            <a:endParaRPr lang="en-US" dirty="0"/>
          </a:p>
        </p:txBody>
      </p:sp>
      <p:sp>
        <p:nvSpPr>
          <p:cNvPr id="3" name="Text Placeholder 2"/>
          <p:cNvSpPr>
            <a:spLocks noGrp="1"/>
          </p:cNvSpPr>
          <p:nvPr>
            <p:ph type="body" idx="1"/>
          </p:nvPr>
        </p:nvSpPr>
        <p:spPr>
          <a:xfrm>
            <a:off x="712271" y="5018436"/>
            <a:ext cx="9003983" cy="1653678"/>
          </a:xfrm>
        </p:spPr>
        <p:txBody>
          <a:bodyPr anchor="t">
            <a:normAutofit/>
          </a:bodyPr>
          <a:lstStyle>
            <a:lvl1pPr marL="0" indent="0">
              <a:buNone/>
              <a:defRPr sz="2055">
                <a:solidFill>
                  <a:schemeClr val="tx1">
                    <a:lumMod val="75000"/>
                    <a:lumOff val="25000"/>
                  </a:schemeClr>
                </a:solidFill>
              </a:defRPr>
            </a:lvl1pPr>
            <a:lvl2pPr marL="391500" indent="0">
              <a:buNone/>
              <a:defRPr sz="1541">
                <a:solidFill>
                  <a:schemeClr val="tx1">
                    <a:tint val="75000"/>
                  </a:schemeClr>
                </a:solidFill>
              </a:defRPr>
            </a:lvl2pPr>
            <a:lvl3pPr marL="783001" indent="0">
              <a:buNone/>
              <a:defRPr sz="1370">
                <a:solidFill>
                  <a:schemeClr val="tx1">
                    <a:tint val="75000"/>
                  </a:schemeClr>
                </a:solidFill>
              </a:defRPr>
            </a:lvl3pPr>
            <a:lvl4pPr marL="1174501" indent="0">
              <a:buNone/>
              <a:defRPr sz="1199">
                <a:solidFill>
                  <a:schemeClr val="tx1">
                    <a:tint val="75000"/>
                  </a:schemeClr>
                </a:solidFill>
              </a:defRPr>
            </a:lvl4pPr>
            <a:lvl5pPr marL="1566001" indent="0">
              <a:buNone/>
              <a:defRPr sz="1199">
                <a:solidFill>
                  <a:schemeClr val="tx1">
                    <a:tint val="75000"/>
                  </a:schemeClr>
                </a:solidFill>
              </a:defRPr>
            </a:lvl5pPr>
            <a:lvl6pPr marL="1957502" indent="0">
              <a:buNone/>
              <a:defRPr sz="1199">
                <a:solidFill>
                  <a:schemeClr val="tx1">
                    <a:tint val="75000"/>
                  </a:schemeClr>
                </a:solidFill>
              </a:defRPr>
            </a:lvl6pPr>
            <a:lvl7pPr marL="2349002" indent="0">
              <a:buNone/>
              <a:defRPr sz="1199">
                <a:solidFill>
                  <a:schemeClr val="tx1">
                    <a:tint val="75000"/>
                  </a:schemeClr>
                </a:solidFill>
              </a:defRPr>
            </a:lvl7pPr>
            <a:lvl8pPr marL="2740503" indent="0">
              <a:buNone/>
              <a:defRPr sz="1199">
                <a:solidFill>
                  <a:schemeClr val="tx1">
                    <a:tint val="75000"/>
                  </a:schemeClr>
                </a:solidFill>
              </a:defRPr>
            </a:lvl8pPr>
            <a:lvl9pPr marL="3132003" indent="0">
              <a:buNone/>
              <a:defRPr sz="1199">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755422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723640" y="2015914"/>
            <a:ext cx="4436745" cy="479654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284946" y="2015914"/>
            <a:ext cx="4436745" cy="479654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3812559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3640" y="1853929"/>
            <a:ext cx="4414996" cy="910180"/>
          </a:xfrm>
        </p:spPr>
        <p:txBody>
          <a:bodyPr anchor="b">
            <a:normAutofit/>
          </a:bodyPr>
          <a:lstStyle>
            <a:lvl1pPr marL="0" indent="0">
              <a:spcBef>
                <a:spcPts val="0"/>
              </a:spcBef>
              <a:buNone/>
              <a:defRPr sz="2055" b="1"/>
            </a:lvl1pPr>
            <a:lvl2pPr marL="391500" indent="0">
              <a:buNone/>
              <a:defRPr sz="1713" b="1"/>
            </a:lvl2pPr>
            <a:lvl3pPr marL="783001" indent="0">
              <a:buNone/>
              <a:defRPr sz="1541" b="1"/>
            </a:lvl3pPr>
            <a:lvl4pPr marL="1174501" indent="0">
              <a:buNone/>
              <a:defRPr sz="1370" b="1"/>
            </a:lvl4pPr>
            <a:lvl5pPr marL="1566001" indent="0">
              <a:buNone/>
              <a:defRPr sz="1370" b="1"/>
            </a:lvl5pPr>
            <a:lvl6pPr marL="1957502" indent="0">
              <a:buNone/>
              <a:defRPr sz="1370" b="1"/>
            </a:lvl6pPr>
            <a:lvl7pPr marL="2349002" indent="0">
              <a:buNone/>
              <a:defRPr sz="1370" b="1"/>
            </a:lvl7pPr>
            <a:lvl8pPr marL="2740503" indent="0">
              <a:buNone/>
              <a:defRPr sz="1370" b="1"/>
            </a:lvl8pPr>
            <a:lvl9pPr marL="3132003" indent="0">
              <a:buNone/>
              <a:defRPr sz="1370" b="1"/>
            </a:lvl9pPr>
          </a:lstStyle>
          <a:p>
            <a:pPr lvl="0"/>
            <a:r>
              <a:rPr lang="cs-CZ"/>
              <a:t>Upravte styly předlohy textu.</a:t>
            </a:r>
          </a:p>
        </p:txBody>
      </p:sp>
      <p:sp>
        <p:nvSpPr>
          <p:cNvPr id="4" name="Content Placeholder 3"/>
          <p:cNvSpPr>
            <a:spLocks noGrp="1"/>
          </p:cNvSpPr>
          <p:nvPr>
            <p:ph sz="half" idx="2"/>
          </p:nvPr>
        </p:nvSpPr>
        <p:spPr>
          <a:xfrm>
            <a:off x="723640" y="2764110"/>
            <a:ext cx="4414996" cy="405709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284947" y="1853929"/>
            <a:ext cx="4436746" cy="910179"/>
          </a:xfrm>
        </p:spPr>
        <p:txBody>
          <a:bodyPr anchor="b"/>
          <a:lstStyle>
            <a:lvl1pPr marL="0" indent="0">
              <a:spcBef>
                <a:spcPts val="0"/>
              </a:spcBef>
              <a:buNone/>
              <a:defRPr sz="2055" b="1"/>
            </a:lvl1pPr>
            <a:lvl2pPr marL="391500" indent="0">
              <a:buNone/>
              <a:defRPr sz="1713" b="1"/>
            </a:lvl2pPr>
            <a:lvl3pPr marL="783001" indent="0">
              <a:buNone/>
              <a:defRPr sz="1541" b="1"/>
            </a:lvl3pPr>
            <a:lvl4pPr marL="1174501" indent="0">
              <a:buNone/>
              <a:defRPr sz="1370" b="1"/>
            </a:lvl4pPr>
            <a:lvl5pPr marL="1566001" indent="0">
              <a:buNone/>
              <a:defRPr sz="1370" b="1"/>
            </a:lvl5pPr>
            <a:lvl6pPr marL="1957502" indent="0">
              <a:buNone/>
              <a:defRPr sz="1370" b="1"/>
            </a:lvl6pPr>
            <a:lvl7pPr marL="2349002" indent="0">
              <a:buNone/>
              <a:defRPr sz="1370" b="1"/>
            </a:lvl7pPr>
            <a:lvl8pPr marL="2740503" indent="0">
              <a:buNone/>
              <a:defRPr sz="1370" b="1"/>
            </a:lvl8pPr>
            <a:lvl9pPr marL="3132003" indent="0">
              <a:buNone/>
              <a:defRPr sz="1370" b="1"/>
            </a:lvl9pPr>
          </a:lstStyle>
          <a:p>
            <a:pPr lvl="0"/>
            <a:r>
              <a:rPr lang="cs-CZ"/>
              <a:t>Upravte styly předlohy textu.</a:t>
            </a:r>
          </a:p>
        </p:txBody>
      </p:sp>
      <p:sp>
        <p:nvSpPr>
          <p:cNvPr id="6" name="Content Placeholder 5"/>
          <p:cNvSpPr>
            <a:spLocks noGrp="1"/>
          </p:cNvSpPr>
          <p:nvPr>
            <p:ph sz="quarter" idx="4"/>
          </p:nvPr>
        </p:nvSpPr>
        <p:spPr>
          <a:xfrm>
            <a:off x="5284947" y="2764110"/>
            <a:ext cx="4436746" cy="405709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B800C498-6557-4BC1-85A9-3E0F6F304CB9}" type="datetimeFigureOut">
              <a:rPr lang="cs-CZ" smtClean="0"/>
              <a:t>13.11.2021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FFFF2B4-0D65-46FA-BA0C-0EF90A707CB2}"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882909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00C498-6557-4BC1-85A9-3E0F6F304CB9}" type="datetimeFigureOut">
              <a:rPr lang="cs-CZ" smtClean="0"/>
              <a:t>13.11.2021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FFFF2B4-0D65-46FA-BA0C-0EF90A707CB2}"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161718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0C498-6557-4BC1-85A9-3E0F6F304CB9}" type="datetimeFigureOut">
              <a:rPr lang="cs-CZ" smtClean="0"/>
              <a:t>13.11.2021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35877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318" y="503979"/>
            <a:ext cx="3366707" cy="1763921"/>
          </a:xfrm>
        </p:spPr>
        <p:txBody>
          <a:bodyPr anchor="b">
            <a:normAutofit/>
          </a:bodyPr>
          <a:lstStyle>
            <a:lvl1pPr>
              <a:defRPr sz="2740" b="0"/>
            </a:lvl1pPr>
          </a:lstStyle>
          <a:p>
            <a:r>
              <a:rPr lang="cs-CZ"/>
              <a:t>Kliknutím lze upravit styl.</a:t>
            </a:r>
            <a:endParaRPr lang="en-US" dirty="0"/>
          </a:p>
        </p:txBody>
      </p:sp>
      <p:sp>
        <p:nvSpPr>
          <p:cNvPr id="3" name="Content Placeholder 2"/>
          <p:cNvSpPr>
            <a:spLocks noGrp="1"/>
          </p:cNvSpPr>
          <p:nvPr>
            <p:ph idx="1"/>
          </p:nvPr>
        </p:nvSpPr>
        <p:spPr>
          <a:xfrm>
            <a:off x="4436745" y="1091953"/>
            <a:ext cx="5284946" cy="5375769"/>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0318" y="2267902"/>
            <a:ext cx="3366707" cy="4199821"/>
          </a:xfrm>
        </p:spPr>
        <p:txBody>
          <a:bodyPr>
            <a:normAutofit/>
          </a:bodyPr>
          <a:lstStyle>
            <a:lvl1pPr marL="0" indent="0">
              <a:lnSpc>
                <a:spcPct val="90000"/>
              </a:lnSpc>
              <a:buNone/>
              <a:defRPr sz="1370"/>
            </a:lvl1pPr>
            <a:lvl2pPr marL="391500" indent="0">
              <a:buNone/>
              <a:defRPr sz="1028"/>
            </a:lvl2pPr>
            <a:lvl3pPr marL="783001" indent="0">
              <a:buNone/>
              <a:defRPr sz="856"/>
            </a:lvl3pPr>
            <a:lvl4pPr marL="1174501" indent="0">
              <a:buNone/>
              <a:defRPr sz="771"/>
            </a:lvl4pPr>
            <a:lvl5pPr marL="1566001" indent="0">
              <a:buNone/>
              <a:defRPr sz="771"/>
            </a:lvl5pPr>
            <a:lvl6pPr marL="1957502" indent="0">
              <a:buNone/>
              <a:defRPr sz="771"/>
            </a:lvl6pPr>
            <a:lvl7pPr marL="2349002" indent="0">
              <a:buNone/>
              <a:defRPr sz="771"/>
            </a:lvl7pPr>
            <a:lvl8pPr marL="2740503" indent="0">
              <a:buNone/>
              <a:defRPr sz="771"/>
            </a:lvl8pPr>
            <a:lvl9pPr marL="3132003" indent="0">
              <a:buNone/>
              <a:defRPr sz="771"/>
            </a:lvl9pPr>
          </a:lstStyle>
          <a:p>
            <a:pPr lvl="0"/>
            <a:r>
              <a:rPr lang="cs-CZ"/>
              <a:t>Upravte styly předlohy textu.</a:t>
            </a:r>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366136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2704279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318" y="503978"/>
            <a:ext cx="3366707" cy="1763924"/>
          </a:xfrm>
        </p:spPr>
        <p:txBody>
          <a:bodyPr anchor="b">
            <a:normAutofit/>
          </a:bodyPr>
          <a:lstStyle>
            <a:lvl1pPr>
              <a:defRPr sz="2740" b="0"/>
            </a:lvl1pPr>
          </a:lstStyle>
          <a:p>
            <a:r>
              <a:rPr lang="cs-CZ"/>
              <a:t>Kliknutím lze upravit styl.</a:t>
            </a:r>
            <a:endParaRPr lang="en-US" dirty="0"/>
          </a:p>
        </p:txBody>
      </p:sp>
      <p:sp>
        <p:nvSpPr>
          <p:cNvPr id="3" name="Picture Placeholder 2"/>
          <p:cNvSpPr>
            <a:spLocks noGrp="1"/>
          </p:cNvSpPr>
          <p:nvPr>
            <p:ph type="pic" idx="1"/>
          </p:nvPr>
        </p:nvSpPr>
        <p:spPr>
          <a:xfrm>
            <a:off x="4436745" y="1091953"/>
            <a:ext cx="5284946" cy="5375769"/>
          </a:xfrm>
        </p:spPr>
        <p:txBody>
          <a:bodyPr/>
          <a:lstStyle>
            <a:lvl1pPr marL="0" indent="0">
              <a:buNone/>
              <a:defRPr sz="2740"/>
            </a:lvl1pPr>
            <a:lvl2pPr marL="391500" indent="0">
              <a:buNone/>
              <a:defRPr sz="2398"/>
            </a:lvl2pPr>
            <a:lvl3pPr marL="783001" indent="0">
              <a:buNone/>
              <a:defRPr sz="2055"/>
            </a:lvl3pPr>
            <a:lvl4pPr marL="1174501" indent="0">
              <a:buNone/>
              <a:defRPr sz="1713"/>
            </a:lvl4pPr>
            <a:lvl5pPr marL="1566001" indent="0">
              <a:buNone/>
              <a:defRPr sz="1713"/>
            </a:lvl5pPr>
            <a:lvl6pPr marL="1957502" indent="0">
              <a:buNone/>
              <a:defRPr sz="1713"/>
            </a:lvl6pPr>
            <a:lvl7pPr marL="2349002" indent="0">
              <a:buNone/>
              <a:defRPr sz="1713"/>
            </a:lvl7pPr>
            <a:lvl8pPr marL="2740503" indent="0">
              <a:buNone/>
              <a:defRPr sz="1713"/>
            </a:lvl8pPr>
            <a:lvl9pPr marL="3132003" indent="0">
              <a:buNone/>
              <a:defRPr sz="1713"/>
            </a:lvl9pPr>
          </a:lstStyle>
          <a:p>
            <a:r>
              <a:rPr lang="cs-CZ"/>
              <a:t>Kliknutím na ikonu přidáte obrázek.</a:t>
            </a:r>
            <a:endParaRPr lang="en-US" dirty="0"/>
          </a:p>
        </p:txBody>
      </p:sp>
      <p:sp>
        <p:nvSpPr>
          <p:cNvPr id="4" name="Text Placeholder 3"/>
          <p:cNvSpPr>
            <a:spLocks noGrp="1"/>
          </p:cNvSpPr>
          <p:nvPr>
            <p:ph type="body" sz="half" idx="2"/>
          </p:nvPr>
        </p:nvSpPr>
        <p:spPr>
          <a:xfrm>
            <a:off x="720318" y="2267903"/>
            <a:ext cx="3366707" cy="4199819"/>
          </a:xfrm>
        </p:spPr>
        <p:txBody>
          <a:bodyPr>
            <a:normAutofit/>
          </a:bodyPr>
          <a:lstStyle>
            <a:lvl1pPr marL="0" indent="0">
              <a:lnSpc>
                <a:spcPct val="90000"/>
              </a:lnSpc>
              <a:buNone/>
              <a:defRPr sz="1370"/>
            </a:lvl1pPr>
            <a:lvl2pPr marL="391500" indent="0">
              <a:buNone/>
              <a:defRPr sz="1028"/>
            </a:lvl2pPr>
            <a:lvl3pPr marL="783001" indent="0">
              <a:buNone/>
              <a:defRPr sz="856"/>
            </a:lvl3pPr>
            <a:lvl4pPr marL="1174501" indent="0">
              <a:buNone/>
              <a:defRPr sz="771"/>
            </a:lvl4pPr>
            <a:lvl5pPr marL="1566001" indent="0">
              <a:buNone/>
              <a:defRPr sz="771"/>
            </a:lvl5pPr>
            <a:lvl6pPr marL="1957502" indent="0">
              <a:buNone/>
              <a:defRPr sz="771"/>
            </a:lvl6pPr>
            <a:lvl7pPr marL="2349002" indent="0">
              <a:buNone/>
              <a:defRPr sz="771"/>
            </a:lvl7pPr>
            <a:lvl8pPr marL="2740503" indent="0">
              <a:buNone/>
              <a:defRPr sz="771"/>
            </a:lvl8pPr>
            <a:lvl9pPr marL="3132003" indent="0">
              <a:buNone/>
              <a:defRPr sz="771"/>
            </a:lvl9pPr>
          </a:lstStyle>
          <a:p>
            <a:pPr lvl="0"/>
            <a:r>
              <a:rPr lang="cs-CZ"/>
              <a:t>Upravte styly předlohy textu.</a:t>
            </a:r>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362630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944266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5" y="397232"/>
            <a:ext cx="2250996" cy="6406475"/>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717709" y="397233"/>
            <a:ext cx="6622494" cy="640647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4060263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304925" y="1239586"/>
            <a:ext cx="7829550" cy="2631887"/>
          </a:xfrm>
        </p:spPr>
        <p:txBody>
          <a:bodyPr anchor="b">
            <a:normAutofit/>
          </a:bodyPr>
          <a:lstStyle>
            <a:lvl1pPr algn="ctr">
              <a:defRPr sz="5138"/>
            </a:lvl1pPr>
          </a:lstStyle>
          <a:p>
            <a:r>
              <a:rPr lang="cs-CZ"/>
              <a:t>Kliknutím lze upravit styl.</a:t>
            </a:r>
            <a:endParaRPr lang="en-US" dirty="0"/>
          </a:p>
        </p:txBody>
      </p:sp>
      <p:sp>
        <p:nvSpPr>
          <p:cNvPr id="3" name="Subtitle 2"/>
          <p:cNvSpPr>
            <a:spLocks noGrp="1"/>
          </p:cNvSpPr>
          <p:nvPr>
            <p:ph type="subTitle" idx="1"/>
          </p:nvPr>
        </p:nvSpPr>
        <p:spPr>
          <a:xfrm>
            <a:off x="1304925" y="3970580"/>
            <a:ext cx="7829550" cy="1825171"/>
          </a:xfrm>
        </p:spPr>
        <p:txBody>
          <a:bodyPr>
            <a:normAutofit/>
          </a:bodyPr>
          <a:lstStyle>
            <a:lvl1pPr marL="0" indent="0" algn="ctr">
              <a:buNone/>
              <a:defRPr sz="2055">
                <a:solidFill>
                  <a:schemeClr val="tx1">
                    <a:lumMod val="75000"/>
                    <a:lumOff val="25000"/>
                  </a:schemeClr>
                </a:solidFill>
              </a:defRPr>
            </a:lvl1pPr>
            <a:lvl2pPr marL="391500" indent="0" algn="ctr">
              <a:buNone/>
              <a:defRPr sz="2398"/>
            </a:lvl2pPr>
            <a:lvl3pPr marL="783001" indent="0" algn="ctr">
              <a:buNone/>
              <a:defRPr sz="2055"/>
            </a:lvl3pPr>
            <a:lvl4pPr marL="1174501" indent="0" algn="ctr">
              <a:buNone/>
              <a:defRPr sz="1713"/>
            </a:lvl4pPr>
            <a:lvl5pPr marL="1566001" indent="0" algn="ctr">
              <a:buNone/>
              <a:defRPr sz="1713"/>
            </a:lvl5pPr>
            <a:lvl6pPr marL="1957502" indent="0" algn="ctr">
              <a:buNone/>
              <a:defRPr sz="1713"/>
            </a:lvl6pPr>
            <a:lvl7pPr marL="2349002" indent="0" algn="ctr">
              <a:buNone/>
              <a:defRPr sz="1713"/>
            </a:lvl7pPr>
            <a:lvl8pPr marL="2740503" indent="0" algn="ctr">
              <a:buNone/>
              <a:defRPr sz="1713"/>
            </a:lvl8pPr>
            <a:lvl9pPr marL="3132003" indent="0" algn="ctr">
              <a:buNone/>
              <a:defRPr sz="1713"/>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956508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725836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12271" y="1887629"/>
            <a:ext cx="9003983" cy="3142929"/>
          </a:xfrm>
        </p:spPr>
        <p:txBody>
          <a:bodyPr anchor="b">
            <a:normAutofit/>
          </a:bodyPr>
          <a:lstStyle>
            <a:lvl1pPr>
              <a:defRPr sz="5138" b="0"/>
            </a:lvl1pPr>
          </a:lstStyle>
          <a:p>
            <a:r>
              <a:rPr lang="cs-CZ"/>
              <a:t>Kliknutím lze upravit styl.</a:t>
            </a:r>
            <a:endParaRPr lang="en-US" dirty="0"/>
          </a:p>
        </p:txBody>
      </p:sp>
      <p:sp>
        <p:nvSpPr>
          <p:cNvPr id="3" name="Text Placeholder 2"/>
          <p:cNvSpPr>
            <a:spLocks noGrp="1"/>
          </p:cNvSpPr>
          <p:nvPr>
            <p:ph type="body" idx="1"/>
          </p:nvPr>
        </p:nvSpPr>
        <p:spPr>
          <a:xfrm>
            <a:off x="712271" y="5018436"/>
            <a:ext cx="9003983" cy="1653678"/>
          </a:xfrm>
        </p:spPr>
        <p:txBody>
          <a:bodyPr anchor="t">
            <a:normAutofit/>
          </a:bodyPr>
          <a:lstStyle>
            <a:lvl1pPr marL="0" indent="0">
              <a:buNone/>
              <a:defRPr sz="2055">
                <a:solidFill>
                  <a:schemeClr val="tx1">
                    <a:lumMod val="75000"/>
                    <a:lumOff val="25000"/>
                  </a:schemeClr>
                </a:solidFill>
              </a:defRPr>
            </a:lvl1pPr>
            <a:lvl2pPr marL="391500" indent="0">
              <a:buNone/>
              <a:defRPr sz="1541">
                <a:solidFill>
                  <a:schemeClr val="tx1">
                    <a:tint val="75000"/>
                  </a:schemeClr>
                </a:solidFill>
              </a:defRPr>
            </a:lvl2pPr>
            <a:lvl3pPr marL="783001" indent="0">
              <a:buNone/>
              <a:defRPr sz="1370">
                <a:solidFill>
                  <a:schemeClr val="tx1">
                    <a:tint val="75000"/>
                  </a:schemeClr>
                </a:solidFill>
              </a:defRPr>
            </a:lvl3pPr>
            <a:lvl4pPr marL="1174501" indent="0">
              <a:buNone/>
              <a:defRPr sz="1199">
                <a:solidFill>
                  <a:schemeClr val="tx1">
                    <a:tint val="75000"/>
                  </a:schemeClr>
                </a:solidFill>
              </a:defRPr>
            </a:lvl4pPr>
            <a:lvl5pPr marL="1566001" indent="0">
              <a:buNone/>
              <a:defRPr sz="1199">
                <a:solidFill>
                  <a:schemeClr val="tx1">
                    <a:tint val="75000"/>
                  </a:schemeClr>
                </a:solidFill>
              </a:defRPr>
            </a:lvl5pPr>
            <a:lvl6pPr marL="1957502" indent="0">
              <a:buNone/>
              <a:defRPr sz="1199">
                <a:solidFill>
                  <a:schemeClr val="tx1">
                    <a:tint val="75000"/>
                  </a:schemeClr>
                </a:solidFill>
              </a:defRPr>
            </a:lvl6pPr>
            <a:lvl7pPr marL="2349002" indent="0">
              <a:buNone/>
              <a:defRPr sz="1199">
                <a:solidFill>
                  <a:schemeClr val="tx1">
                    <a:tint val="75000"/>
                  </a:schemeClr>
                </a:solidFill>
              </a:defRPr>
            </a:lvl7pPr>
            <a:lvl8pPr marL="2740503" indent="0">
              <a:buNone/>
              <a:defRPr sz="1199">
                <a:solidFill>
                  <a:schemeClr val="tx1">
                    <a:tint val="75000"/>
                  </a:schemeClr>
                </a:solidFill>
              </a:defRPr>
            </a:lvl8pPr>
            <a:lvl9pPr marL="3132003" indent="0">
              <a:buNone/>
              <a:defRPr sz="1199">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3605041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723640" y="2015914"/>
            <a:ext cx="4436745" cy="479654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284946" y="2015914"/>
            <a:ext cx="4436745" cy="479654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410918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3640" y="1853929"/>
            <a:ext cx="4414996" cy="910180"/>
          </a:xfrm>
        </p:spPr>
        <p:txBody>
          <a:bodyPr anchor="b">
            <a:normAutofit/>
          </a:bodyPr>
          <a:lstStyle>
            <a:lvl1pPr marL="0" indent="0">
              <a:spcBef>
                <a:spcPts val="0"/>
              </a:spcBef>
              <a:buNone/>
              <a:defRPr sz="2055" b="1"/>
            </a:lvl1pPr>
            <a:lvl2pPr marL="391500" indent="0">
              <a:buNone/>
              <a:defRPr sz="1713" b="1"/>
            </a:lvl2pPr>
            <a:lvl3pPr marL="783001" indent="0">
              <a:buNone/>
              <a:defRPr sz="1541" b="1"/>
            </a:lvl3pPr>
            <a:lvl4pPr marL="1174501" indent="0">
              <a:buNone/>
              <a:defRPr sz="1370" b="1"/>
            </a:lvl4pPr>
            <a:lvl5pPr marL="1566001" indent="0">
              <a:buNone/>
              <a:defRPr sz="1370" b="1"/>
            </a:lvl5pPr>
            <a:lvl6pPr marL="1957502" indent="0">
              <a:buNone/>
              <a:defRPr sz="1370" b="1"/>
            </a:lvl6pPr>
            <a:lvl7pPr marL="2349002" indent="0">
              <a:buNone/>
              <a:defRPr sz="1370" b="1"/>
            </a:lvl7pPr>
            <a:lvl8pPr marL="2740503" indent="0">
              <a:buNone/>
              <a:defRPr sz="1370" b="1"/>
            </a:lvl8pPr>
            <a:lvl9pPr marL="3132003" indent="0">
              <a:buNone/>
              <a:defRPr sz="1370" b="1"/>
            </a:lvl9pPr>
          </a:lstStyle>
          <a:p>
            <a:pPr lvl="0"/>
            <a:r>
              <a:rPr lang="cs-CZ"/>
              <a:t>Upravte styly předlohy textu.</a:t>
            </a:r>
          </a:p>
        </p:txBody>
      </p:sp>
      <p:sp>
        <p:nvSpPr>
          <p:cNvPr id="4" name="Content Placeholder 3"/>
          <p:cNvSpPr>
            <a:spLocks noGrp="1"/>
          </p:cNvSpPr>
          <p:nvPr>
            <p:ph sz="half" idx="2"/>
          </p:nvPr>
        </p:nvSpPr>
        <p:spPr>
          <a:xfrm>
            <a:off x="723640" y="2764110"/>
            <a:ext cx="4414996" cy="405709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284947" y="1853929"/>
            <a:ext cx="4436746" cy="910179"/>
          </a:xfrm>
        </p:spPr>
        <p:txBody>
          <a:bodyPr anchor="b"/>
          <a:lstStyle>
            <a:lvl1pPr marL="0" indent="0">
              <a:spcBef>
                <a:spcPts val="0"/>
              </a:spcBef>
              <a:buNone/>
              <a:defRPr sz="2055" b="1"/>
            </a:lvl1pPr>
            <a:lvl2pPr marL="391500" indent="0">
              <a:buNone/>
              <a:defRPr sz="1713" b="1"/>
            </a:lvl2pPr>
            <a:lvl3pPr marL="783001" indent="0">
              <a:buNone/>
              <a:defRPr sz="1541" b="1"/>
            </a:lvl3pPr>
            <a:lvl4pPr marL="1174501" indent="0">
              <a:buNone/>
              <a:defRPr sz="1370" b="1"/>
            </a:lvl4pPr>
            <a:lvl5pPr marL="1566001" indent="0">
              <a:buNone/>
              <a:defRPr sz="1370" b="1"/>
            </a:lvl5pPr>
            <a:lvl6pPr marL="1957502" indent="0">
              <a:buNone/>
              <a:defRPr sz="1370" b="1"/>
            </a:lvl6pPr>
            <a:lvl7pPr marL="2349002" indent="0">
              <a:buNone/>
              <a:defRPr sz="1370" b="1"/>
            </a:lvl7pPr>
            <a:lvl8pPr marL="2740503" indent="0">
              <a:buNone/>
              <a:defRPr sz="1370" b="1"/>
            </a:lvl8pPr>
            <a:lvl9pPr marL="3132003" indent="0">
              <a:buNone/>
              <a:defRPr sz="1370" b="1"/>
            </a:lvl9pPr>
          </a:lstStyle>
          <a:p>
            <a:pPr lvl="0"/>
            <a:r>
              <a:rPr lang="cs-CZ"/>
              <a:t>Upravte styly předlohy textu.</a:t>
            </a:r>
          </a:p>
        </p:txBody>
      </p:sp>
      <p:sp>
        <p:nvSpPr>
          <p:cNvPr id="6" name="Content Placeholder 5"/>
          <p:cNvSpPr>
            <a:spLocks noGrp="1"/>
          </p:cNvSpPr>
          <p:nvPr>
            <p:ph sz="quarter" idx="4"/>
          </p:nvPr>
        </p:nvSpPr>
        <p:spPr>
          <a:xfrm>
            <a:off x="5284947" y="2764110"/>
            <a:ext cx="4436746" cy="405709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B800C498-6557-4BC1-85A9-3E0F6F304CB9}" type="datetimeFigureOut">
              <a:rPr lang="cs-CZ" smtClean="0"/>
              <a:t>13.11.2021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FFFF2B4-0D65-46FA-BA0C-0EF90A707CB2}"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046466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00C498-6557-4BC1-85A9-3E0F6F304CB9}" type="datetimeFigureOut">
              <a:rPr lang="cs-CZ" smtClean="0"/>
              <a:t>13.11.2021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FFFF2B4-0D65-46FA-BA0C-0EF90A707CB2}"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1735476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0C498-6557-4BC1-85A9-3E0F6F304CB9}" type="datetimeFigureOut">
              <a:rPr lang="cs-CZ" smtClean="0"/>
              <a:t>13.11.2021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45389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12271" y="1887629"/>
            <a:ext cx="9003983" cy="3142929"/>
          </a:xfrm>
        </p:spPr>
        <p:txBody>
          <a:bodyPr anchor="b">
            <a:normAutofit/>
          </a:bodyPr>
          <a:lstStyle>
            <a:lvl1pPr>
              <a:defRPr sz="5138" b="0"/>
            </a:lvl1pPr>
          </a:lstStyle>
          <a:p>
            <a:r>
              <a:rPr lang="cs-CZ"/>
              <a:t>Kliknutím lze upravit styl.</a:t>
            </a:r>
            <a:endParaRPr lang="en-US" dirty="0"/>
          </a:p>
        </p:txBody>
      </p:sp>
      <p:sp>
        <p:nvSpPr>
          <p:cNvPr id="3" name="Text Placeholder 2"/>
          <p:cNvSpPr>
            <a:spLocks noGrp="1"/>
          </p:cNvSpPr>
          <p:nvPr>
            <p:ph type="body" idx="1"/>
          </p:nvPr>
        </p:nvSpPr>
        <p:spPr>
          <a:xfrm>
            <a:off x="712271" y="5018436"/>
            <a:ext cx="9003983" cy="1653678"/>
          </a:xfrm>
        </p:spPr>
        <p:txBody>
          <a:bodyPr anchor="t">
            <a:normAutofit/>
          </a:bodyPr>
          <a:lstStyle>
            <a:lvl1pPr marL="0" indent="0">
              <a:buNone/>
              <a:defRPr sz="2055">
                <a:solidFill>
                  <a:schemeClr val="tx1">
                    <a:lumMod val="75000"/>
                    <a:lumOff val="25000"/>
                  </a:schemeClr>
                </a:solidFill>
              </a:defRPr>
            </a:lvl1pPr>
            <a:lvl2pPr marL="391500" indent="0">
              <a:buNone/>
              <a:defRPr sz="1541">
                <a:solidFill>
                  <a:schemeClr val="tx1">
                    <a:tint val="75000"/>
                  </a:schemeClr>
                </a:solidFill>
              </a:defRPr>
            </a:lvl2pPr>
            <a:lvl3pPr marL="783001" indent="0">
              <a:buNone/>
              <a:defRPr sz="1370">
                <a:solidFill>
                  <a:schemeClr val="tx1">
                    <a:tint val="75000"/>
                  </a:schemeClr>
                </a:solidFill>
              </a:defRPr>
            </a:lvl3pPr>
            <a:lvl4pPr marL="1174501" indent="0">
              <a:buNone/>
              <a:defRPr sz="1199">
                <a:solidFill>
                  <a:schemeClr val="tx1">
                    <a:tint val="75000"/>
                  </a:schemeClr>
                </a:solidFill>
              </a:defRPr>
            </a:lvl4pPr>
            <a:lvl5pPr marL="1566001" indent="0">
              <a:buNone/>
              <a:defRPr sz="1199">
                <a:solidFill>
                  <a:schemeClr val="tx1">
                    <a:tint val="75000"/>
                  </a:schemeClr>
                </a:solidFill>
              </a:defRPr>
            </a:lvl5pPr>
            <a:lvl6pPr marL="1957502" indent="0">
              <a:buNone/>
              <a:defRPr sz="1199">
                <a:solidFill>
                  <a:schemeClr val="tx1">
                    <a:tint val="75000"/>
                  </a:schemeClr>
                </a:solidFill>
              </a:defRPr>
            </a:lvl6pPr>
            <a:lvl7pPr marL="2349002" indent="0">
              <a:buNone/>
              <a:defRPr sz="1199">
                <a:solidFill>
                  <a:schemeClr val="tx1">
                    <a:tint val="75000"/>
                  </a:schemeClr>
                </a:solidFill>
              </a:defRPr>
            </a:lvl7pPr>
            <a:lvl8pPr marL="2740503" indent="0">
              <a:buNone/>
              <a:defRPr sz="1199">
                <a:solidFill>
                  <a:schemeClr val="tx1">
                    <a:tint val="75000"/>
                  </a:schemeClr>
                </a:solidFill>
              </a:defRPr>
            </a:lvl8pPr>
            <a:lvl9pPr marL="3132003" indent="0">
              <a:buNone/>
              <a:defRPr sz="1199">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4950701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318" y="503979"/>
            <a:ext cx="3366707" cy="1763921"/>
          </a:xfrm>
        </p:spPr>
        <p:txBody>
          <a:bodyPr anchor="b">
            <a:normAutofit/>
          </a:bodyPr>
          <a:lstStyle>
            <a:lvl1pPr>
              <a:defRPr sz="2740" b="0"/>
            </a:lvl1pPr>
          </a:lstStyle>
          <a:p>
            <a:r>
              <a:rPr lang="cs-CZ"/>
              <a:t>Kliknutím lze upravit styl.</a:t>
            </a:r>
            <a:endParaRPr lang="en-US" dirty="0"/>
          </a:p>
        </p:txBody>
      </p:sp>
      <p:sp>
        <p:nvSpPr>
          <p:cNvPr id="3" name="Content Placeholder 2"/>
          <p:cNvSpPr>
            <a:spLocks noGrp="1"/>
          </p:cNvSpPr>
          <p:nvPr>
            <p:ph idx="1"/>
          </p:nvPr>
        </p:nvSpPr>
        <p:spPr>
          <a:xfrm>
            <a:off x="4436745" y="1091953"/>
            <a:ext cx="5284946" cy="5375769"/>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0318" y="2267902"/>
            <a:ext cx="3366707" cy="4199821"/>
          </a:xfrm>
        </p:spPr>
        <p:txBody>
          <a:bodyPr>
            <a:normAutofit/>
          </a:bodyPr>
          <a:lstStyle>
            <a:lvl1pPr marL="0" indent="0">
              <a:lnSpc>
                <a:spcPct val="90000"/>
              </a:lnSpc>
              <a:buNone/>
              <a:defRPr sz="1370"/>
            </a:lvl1pPr>
            <a:lvl2pPr marL="391500" indent="0">
              <a:buNone/>
              <a:defRPr sz="1028"/>
            </a:lvl2pPr>
            <a:lvl3pPr marL="783001" indent="0">
              <a:buNone/>
              <a:defRPr sz="856"/>
            </a:lvl3pPr>
            <a:lvl4pPr marL="1174501" indent="0">
              <a:buNone/>
              <a:defRPr sz="771"/>
            </a:lvl4pPr>
            <a:lvl5pPr marL="1566001" indent="0">
              <a:buNone/>
              <a:defRPr sz="771"/>
            </a:lvl5pPr>
            <a:lvl6pPr marL="1957502" indent="0">
              <a:buNone/>
              <a:defRPr sz="771"/>
            </a:lvl6pPr>
            <a:lvl7pPr marL="2349002" indent="0">
              <a:buNone/>
              <a:defRPr sz="771"/>
            </a:lvl7pPr>
            <a:lvl8pPr marL="2740503" indent="0">
              <a:buNone/>
              <a:defRPr sz="771"/>
            </a:lvl8pPr>
            <a:lvl9pPr marL="3132003" indent="0">
              <a:buNone/>
              <a:defRPr sz="771"/>
            </a:lvl9pPr>
          </a:lstStyle>
          <a:p>
            <a:pPr lvl="0"/>
            <a:r>
              <a:rPr lang="cs-CZ"/>
              <a:t>Upravte styly předlohy textu.</a:t>
            </a:r>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750034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318" y="503978"/>
            <a:ext cx="3366707" cy="1763924"/>
          </a:xfrm>
        </p:spPr>
        <p:txBody>
          <a:bodyPr anchor="b">
            <a:normAutofit/>
          </a:bodyPr>
          <a:lstStyle>
            <a:lvl1pPr>
              <a:defRPr sz="2740" b="0"/>
            </a:lvl1pPr>
          </a:lstStyle>
          <a:p>
            <a:r>
              <a:rPr lang="cs-CZ"/>
              <a:t>Kliknutím lze upravit styl.</a:t>
            </a:r>
            <a:endParaRPr lang="en-US" dirty="0"/>
          </a:p>
        </p:txBody>
      </p:sp>
      <p:sp>
        <p:nvSpPr>
          <p:cNvPr id="3" name="Picture Placeholder 2"/>
          <p:cNvSpPr>
            <a:spLocks noGrp="1"/>
          </p:cNvSpPr>
          <p:nvPr>
            <p:ph type="pic" idx="1"/>
          </p:nvPr>
        </p:nvSpPr>
        <p:spPr>
          <a:xfrm>
            <a:off x="4436745" y="1091953"/>
            <a:ext cx="5284946" cy="5375769"/>
          </a:xfrm>
        </p:spPr>
        <p:txBody>
          <a:bodyPr/>
          <a:lstStyle>
            <a:lvl1pPr marL="0" indent="0">
              <a:buNone/>
              <a:defRPr sz="2740"/>
            </a:lvl1pPr>
            <a:lvl2pPr marL="391500" indent="0">
              <a:buNone/>
              <a:defRPr sz="2398"/>
            </a:lvl2pPr>
            <a:lvl3pPr marL="783001" indent="0">
              <a:buNone/>
              <a:defRPr sz="2055"/>
            </a:lvl3pPr>
            <a:lvl4pPr marL="1174501" indent="0">
              <a:buNone/>
              <a:defRPr sz="1713"/>
            </a:lvl4pPr>
            <a:lvl5pPr marL="1566001" indent="0">
              <a:buNone/>
              <a:defRPr sz="1713"/>
            </a:lvl5pPr>
            <a:lvl6pPr marL="1957502" indent="0">
              <a:buNone/>
              <a:defRPr sz="1713"/>
            </a:lvl6pPr>
            <a:lvl7pPr marL="2349002" indent="0">
              <a:buNone/>
              <a:defRPr sz="1713"/>
            </a:lvl7pPr>
            <a:lvl8pPr marL="2740503" indent="0">
              <a:buNone/>
              <a:defRPr sz="1713"/>
            </a:lvl8pPr>
            <a:lvl9pPr marL="3132003" indent="0">
              <a:buNone/>
              <a:defRPr sz="1713"/>
            </a:lvl9pPr>
          </a:lstStyle>
          <a:p>
            <a:r>
              <a:rPr lang="cs-CZ"/>
              <a:t>Kliknutím na ikonu přidáte obrázek.</a:t>
            </a:r>
            <a:endParaRPr lang="en-US" dirty="0"/>
          </a:p>
        </p:txBody>
      </p:sp>
      <p:sp>
        <p:nvSpPr>
          <p:cNvPr id="4" name="Text Placeholder 3"/>
          <p:cNvSpPr>
            <a:spLocks noGrp="1"/>
          </p:cNvSpPr>
          <p:nvPr>
            <p:ph type="body" sz="half" idx="2"/>
          </p:nvPr>
        </p:nvSpPr>
        <p:spPr>
          <a:xfrm>
            <a:off x="720318" y="2267903"/>
            <a:ext cx="3366707" cy="4199819"/>
          </a:xfrm>
        </p:spPr>
        <p:txBody>
          <a:bodyPr>
            <a:normAutofit/>
          </a:bodyPr>
          <a:lstStyle>
            <a:lvl1pPr marL="0" indent="0">
              <a:lnSpc>
                <a:spcPct val="90000"/>
              </a:lnSpc>
              <a:buNone/>
              <a:defRPr sz="1370"/>
            </a:lvl1pPr>
            <a:lvl2pPr marL="391500" indent="0">
              <a:buNone/>
              <a:defRPr sz="1028"/>
            </a:lvl2pPr>
            <a:lvl3pPr marL="783001" indent="0">
              <a:buNone/>
              <a:defRPr sz="856"/>
            </a:lvl3pPr>
            <a:lvl4pPr marL="1174501" indent="0">
              <a:buNone/>
              <a:defRPr sz="771"/>
            </a:lvl4pPr>
            <a:lvl5pPr marL="1566001" indent="0">
              <a:buNone/>
              <a:defRPr sz="771"/>
            </a:lvl5pPr>
            <a:lvl6pPr marL="1957502" indent="0">
              <a:buNone/>
              <a:defRPr sz="771"/>
            </a:lvl6pPr>
            <a:lvl7pPr marL="2349002" indent="0">
              <a:buNone/>
              <a:defRPr sz="771"/>
            </a:lvl7pPr>
            <a:lvl8pPr marL="2740503" indent="0">
              <a:buNone/>
              <a:defRPr sz="771"/>
            </a:lvl8pPr>
            <a:lvl9pPr marL="3132003" indent="0">
              <a:buNone/>
              <a:defRPr sz="771"/>
            </a:lvl9pPr>
          </a:lstStyle>
          <a:p>
            <a:pPr lvl="0"/>
            <a:r>
              <a:rPr lang="cs-CZ"/>
              <a:t>Upravte styly předlohy textu.</a:t>
            </a:r>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3898004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3502439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5" y="397232"/>
            <a:ext cx="2250996" cy="6406475"/>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717709" y="397233"/>
            <a:ext cx="6622494" cy="640647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2622484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304925" y="1239586"/>
            <a:ext cx="7829550" cy="2631887"/>
          </a:xfrm>
        </p:spPr>
        <p:txBody>
          <a:bodyPr anchor="b">
            <a:normAutofit/>
          </a:bodyPr>
          <a:lstStyle>
            <a:lvl1pPr algn="ctr">
              <a:defRPr sz="5138"/>
            </a:lvl1pPr>
          </a:lstStyle>
          <a:p>
            <a:r>
              <a:rPr lang="cs-CZ"/>
              <a:t>Kliknutím lze upravit styl.</a:t>
            </a:r>
            <a:endParaRPr lang="en-US" dirty="0"/>
          </a:p>
        </p:txBody>
      </p:sp>
      <p:sp>
        <p:nvSpPr>
          <p:cNvPr id="3" name="Subtitle 2"/>
          <p:cNvSpPr>
            <a:spLocks noGrp="1"/>
          </p:cNvSpPr>
          <p:nvPr>
            <p:ph type="subTitle" idx="1"/>
          </p:nvPr>
        </p:nvSpPr>
        <p:spPr>
          <a:xfrm>
            <a:off x="1304925" y="3970580"/>
            <a:ext cx="7829550" cy="1825171"/>
          </a:xfrm>
        </p:spPr>
        <p:txBody>
          <a:bodyPr>
            <a:normAutofit/>
          </a:bodyPr>
          <a:lstStyle>
            <a:lvl1pPr marL="0" indent="0" algn="ctr">
              <a:buNone/>
              <a:defRPr sz="2055">
                <a:solidFill>
                  <a:schemeClr val="tx1">
                    <a:lumMod val="75000"/>
                    <a:lumOff val="25000"/>
                  </a:schemeClr>
                </a:solidFill>
              </a:defRPr>
            </a:lvl1pPr>
            <a:lvl2pPr marL="391500" indent="0" algn="ctr">
              <a:buNone/>
              <a:defRPr sz="2398"/>
            </a:lvl2pPr>
            <a:lvl3pPr marL="783001" indent="0" algn="ctr">
              <a:buNone/>
              <a:defRPr sz="2055"/>
            </a:lvl3pPr>
            <a:lvl4pPr marL="1174501" indent="0" algn="ctr">
              <a:buNone/>
              <a:defRPr sz="1713"/>
            </a:lvl4pPr>
            <a:lvl5pPr marL="1566001" indent="0" algn="ctr">
              <a:buNone/>
              <a:defRPr sz="1713"/>
            </a:lvl5pPr>
            <a:lvl6pPr marL="1957502" indent="0" algn="ctr">
              <a:buNone/>
              <a:defRPr sz="1713"/>
            </a:lvl6pPr>
            <a:lvl7pPr marL="2349002" indent="0" algn="ctr">
              <a:buNone/>
              <a:defRPr sz="1713"/>
            </a:lvl7pPr>
            <a:lvl8pPr marL="2740503" indent="0" algn="ctr">
              <a:buNone/>
              <a:defRPr sz="1713"/>
            </a:lvl8pPr>
            <a:lvl9pPr marL="3132003" indent="0" algn="ctr">
              <a:buNone/>
              <a:defRPr sz="1713"/>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27257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685635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12271" y="1887629"/>
            <a:ext cx="9003983" cy="3142929"/>
          </a:xfrm>
        </p:spPr>
        <p:txBody>
          <a:bodyPr anchor="b">
            <a:normAutofit/>
          </a:bodyPr>
          <a:lstStyle>
            <a:lvl1pPr>
              <a:defRPr sz="5138" b="0"/>
            </a:lvl1pPr>
          </a:lstStyle>
          <a:p>
            <a:r>
              <a:rPr lang="cs-CZ"/>
              <a:t>Kliknutím lze upravit styl.</a:t>
            </a:r>
            <a:endParaRPr lang="en-US" dirty="0"/>
          </a:p>
        </p:txBody>
      </p:sp>
      <p:sp>
        <p:nvSpPr>
          <p:cNvPr id="3" name="Text Placeholder 2"/>
          <p:cNvSpPr>
            <a:spLocks noGrp="1"/>
          </p:cNvSpPr>
          <p:nvPr>
            <p:ph type="body" idx="1"/>
          </p:nvPr>
        </p:nvSpPr>
        <p:spPr>
          <a:xfrm>
            <a:off x="712271" y="5018436"/>
            <a:ext cx="9003983" cy="1653678"/>
          </a:xfrm>
        </p:spPr>
        <p:txBody>
          <a:bodyPr anchor="t">
            <a:normAutofit/>
          </a:bodyPr>
          <a:lstStyle>
            <a:lvl1pPr marL="0" indent="0">
              <a:buNone/>
              <a:defRPr sz="2055">
                <a:solidFill>
                  <a:schemeClr val="tx1">
                    <a:lumMod val="75000"/>
                    <a:lumOff val="25000"/>
                  </a:schemeClr>
                </a:solidFill>
              </a:defRPr>
            </a:lvl1pPr>
            <a:lvl2pPr marL="391500" indent="0">
              <a:buNone/>
              <a:defRPr sz="1541">
                <a:solidFill>
                  <a:schemeClr val="tx1">
                    <a:tint val="75000"/>
                  </a:schemeClr>
                </a:solidFill>
              </a:defRPr>
            </a:lvl2pPr>
            <a:lvl3pPr marL="783001" indent="0">
              <a:buNone/>
              <a:defRPr sz="1370">
                <a:solidFill>
                  <a:schemeClr val="tx1">
                    <a:tint val="75000"/>
                  </a:schemeClr>
                </a:solidFill>
              </a:defRPr>
            </a:lvl3pPr>
            <a:lvl4pPr marL="1174501" indent="0">
              <a:buNone/>
              <a:defRPr sz="1199">
                <a:solidFill>
                  <a:schemeClr val="tx1">
                    <a:tint val="75000"/>
                  </a:schemeClr>
                </a:solidFill>
              </a:defRPr>
            </a:lvl4pPr>
            <a:lvl5pPr marL="1566001" indent="0">
              <a:buNone/>
              <a:defRPr sz="1199">
                <a:solidFill>
                  <a:schemeClr val="tx1">
                    <a:tint val="75000"/>
                  </a:schemeClr>
                </a:solidFill>
              </a:defRPr>
            </a:lvl5pPr>
            <a:lvl6pPr marL="1957502" indent="0">
              <a:buNone/>
              <a:defRPr sz="1199">
                <a:solidFill>
                  <a:schemeClr val="tx1">
                    <a:tint val="75000"/>
                  </a:schemeClr>
                </a:solidFill>
              </a:defRPr>
            </a:lvl6pPr>
            <a:lvl7pPr marL="2349002" indent="0">
              <a:buNone/>
              <a:defRPr sz="1199">
                <a:solidFill>
                  <a:schemeClr val="tx1">
                    <a:tint val="75000"/>
                  </a:schemeClr>
                </a:solidFill>
              </a:defRPr>
            </a:lvl7pPr>
            <a:lvl8pPr marL="2740503" indent="0">
              <a:buNone/>
              <a:defRPr sz="1199">
                <a:solidFill>
                  <a:schemeClr val="tx1">
                    <a:tint val="75000"/>
                  </a:schemeClr>
                </a:solidFill>
              </a:defRPr>
            </a:lvl8pPr>
            <a:lvl9pPr marL="3132003" indent="0">
              <a:buNone/>
              <a:defRPr sz="1199">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4146308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723640" y="2015914"/>
            <a:ext cx="4436745" cy="479654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284946" y="2015914"/>
            <a:ext cx="4436745" cy="479654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248419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3640" y="1853929"/>
            <a:ext cx="4414996" cy="910180"/>
          </a:xfrm>
        </p:spPr>
        <p:txBody>
          <a:bodyPr anchor="b">
            <a:normAutofit/>
          </a:bodyPr>
          <a:lstStyle>
            <a:lvl1pPr marL="0" indent="0">
              <a:spcBef>
                <a:spcPts val="0"/>
              </a:spcBef>
              <a:buNone/>
              <a:defRPr sz="2055" b="1"/>
            </a:lvl1pPr>
            <a:lvl2pPr marL="391500" indent="0">
              <a:buNone/>
              <a:defRPr sz="1713" b="1"/>
            </a:lvl2pPr>
            <a:lvl3pPr marL="783001" indent="0">
              <a:buNone/>
              <a:defRPr sz="1541" b="1"/>
            </a:lvl3pPr>
            <a:lvl4pPr marL="1174501" indent="0">
              <a:buNone/>
              <a:defRPr sz="1370" b="1"/>
            </a:lvl4pPr>
            <a:lvl5pPr marL="1566001" indent="0">
              <a:buNone/>
              <a:defRPr sz="1370" b="1"/>
            </a:lvl5pPr>
            <a:lvl6pPr marL="1957502" indent="0">
              <a:buNone/>
              <a:defRPr sz="1370" b="1"/>
            </a:lvl6pPr>
            <a:lvl7pPr marL="2349002" indent="0">
              <a:buNone/>
              <a:defRPr sz="1370" b="1"/>
            </a:lvl7pPr>
            <a:lvl8pPr marL="2740503" indent="0">
              <a:buNone/>
              <a:defRPr sz="1370" b="1"/>
            </a:lvl8pPr>
            <a:lvl9pPr marL="3132003" indent="0">
              <a:buNone/>
              <a:defRPr sz="1370" b="1"/>
            </a:lvl9pPr>
          </a:lstStyle>
          <a:p>
            <a:pPr lvl="0"/>
            <a:r>
              <a:rPr lang="cs-CZ"/>
              <a:t>Upravte styly předlohy textu.</a:t>
            </a:r>
          </a:p>
        </p:txBody>
      </p:sp>
      <p:sp>
        <p:nvSpPr>
          <p:cNvPr id="4" name="Content Placeholder 3"/>
          <p:cNvSpPr>
            <a:spLocks noGrp="1"/>
          </p:cNvSpPr>
          <p:nvPr>
            <p:ph sz="half" idx="2"/>
          </p:nvPr>
        </p:nvSpPr>
        <p:spPr>
          <a:xfrm>
            <a:off x="723640" y="2764110"/>
            <a:ext cx="4414996" cy="405709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284947" y="1853929"/>
            <a:ext cx="4436746" cy="910179"/>
          </a:xfrm>
        </p:spPr>
        <p:txBody>
          <a:bodyPr anchor="b"/>
          <a:lstStyle>
            <a:lvl1pPr marL="0" indent="0">
              <a:spcBef>
                <a:spcPts val="0"/>
              </a:spcBef>
              <a:buNone/>
              <a:defRPr sz="2055" b="1"/>
            </a:lvl1pPr>
            <a:lvl2pPr marL="391500" indent="0">
              <a:buNone/>
              <a:defRPr sz="1713" b="1"/>
            </a:lvl2pPr>
            <a:lvl3pPr marL="783001" indent="0">
              <a:buNone/>
              <a:defRPr sz="1541" b="1"/>
            </a:lvl3pPr>
            <a:lvl4pPr marL="1174501" indent="0">
              <a:buNone/>
              <a:defRPr sz="1370" b="1"/>
            </a:lvl4pPr>
            <a:lvl5pPr marL="1566001" indent="0">
              <a:buNone/>
              <a:defRPr sz="1370" b="1"/>
            </a:lvl5pPr>
            <a:lvl6pPr marL="1957502" indent="0">
              <a:buNone/>
              <a:defRPr sz="1370" b="1"/>
            </a:lvl6pPr>
            <a:lvl7pPr marL="2349002" indent="0">
              <a:buNone/>
              <a:defRPr sz="1370" b="1"/>
            </a:lvl7pPr>
            <a:lvl8pPr marL="2740503" indent="0">
              <a:buNone/>
              <a:defRPr sz="1370" b="1"/>
            </a:lvl8pPr>
            <a:lvl9pPr marL="3132003" indent="0">
              <a:buNone/>
              <a:defRPr sz="1370" b="1"/>
            </a:lvl9pPr>
          </a:lstStyle>
          <a:p>
            <a:pPr lvl="0"/>
            <a:r>
              <a:rPr lang="cs-CZ"/>
              <a:t>Upravte styly předlohy textu.</a:t>
            </a:r>
          </a:p>
        </p:txBody>
      </p:sp>
      <p:sp>
        <p:nvSpPr>
          <p:cNvPr id="6" name="Content Placeholder 5"/>
          <p:cNvSpPr>
            <a:spLocks noGrp="1"/>
          </p:cNvSpPr>
          <p:nvPr>
            <p:ph sz="quarter" idx="4"/>
          </p:nvPr>
        </p:nvSpPr>
        <p:spPr>
          <a:xfrm>
            <a:off x="5284947" y="2764110"/>
            <a:ext cx="4436746" cy="405709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B800C498-6557-4BC1-85A9-3E0F6F304CB9}" type="datetimeFigureOut">
              <a:rPr lang="cs-CZ" smtClean="0"/>
              <a:t>13.11.2021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FFFF2B4-0D65-46FA-BA0C-0EF90A707CB2}"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87450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00C498-6557-4BC1-85A9-3E0F6F304CB9}" type="datetimeFigureOut">
              <a:rPr lang="cs-CZ" smtClean="0"/>
              <a:t>13.11.2021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FFFF2B4-0D65-46FA-BA0C-0EF90A707CB2}"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240479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723640" y="2015914"/>
            <a:ext cx="4436745" cy="479654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284946" y="2015914"/>
            <a:ext cx="4436745" cy="479654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936795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0C498-6557-4BC1-85A9-3E0F6F304CB9}" type="datetimeFigureOut">
              <a:rPr lang="cs-CZ" smtClean="0"/>
              <a:t>13.11.2021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8609988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318" y="503979"/>
            <a:ext cx="3366707" cy="1763921"/>
          </a:xfrm>
        </p:spPr>
        <p:txBody>
          <a:bodyPr anchor="b">
            <a:normAutofit/>
          </a:bodyPr>
          <a:lstStyle>
            <a:lvl1pPr>
              <a:defRPr sz="2740" b="0"/>
            </a:lvl1pPr>
          </a:lstStyle>
          <a:p>
            <a:r>
              <a:rPr lang="cs-CZ"/>
              <a:t>Kliknutím lze upravit styl.</a:t>
            </a:r>
            <a:endParaRPr lang="en-US" dirty="0"/>
          </a:p>
        </p:txBody>
      </p:sp>
      <p:sp>
        <p:nvSpPr>
          <p:cNvPr id="3" name="Content Placeholder 2"/>
          <p:cNvSpPr>
            <a:spLocks noGrp="1"/>
          </p:cNvSpPr>
          <p:nvPr>
            <p:ph idx="1"/>
          </p:nvPr>
        </p:nvSpPr>
        <p:spPr>
          <a:xfrm>
            <a:off x="4436745" y="1091953"/>
            <a:ext cx="5284946" cy="5375769"/>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0318" y="2267902"/>
            <a:ext cx="3366707" cy="4199821"/>
          </a:xfrm>
        </p:spPr>
        <p:txBody>
          <a:bodyPr>
            <a:normAutofit/>
          </a:bodyPr>
          <a:lstStyle>
            <a:lvl1pPr marL="0" indent="0">
              <a:lnSpc>
                <a:spcPct val="90000"/>
              </a:lnSpc>
              <a:buNone/>
              <a:defRPr sz="1370"/>
            </a:lvl1pPr>
            <a:lvl2pPr marL="391500" indent="0">
              <a:buNone/>
              <a:defRPr sz="1028"/>
            </a:lvl2pPr>
            <a:lvl3pPr marL="783001" indent="0">
              <a:buNone/>
              <a:defRPr sz="856"/>
            </a:lvl3pPr>
            <a:lvl4pPr marL="1174501" indent="0">
              <a:buNone/>
              <a:defRPr sz="771"/>
            </a:lvl4pPr>
            <a:lvl5pPr marL="1566001" indent="0">
              <a:buNone/>
              <a:defRPr sz="771"/>
            </a:lvl5pPr>
            <a:lvl6pPr marL="1957502" indent="0">
              <a:buNone/>
              <a:defRPr sz="771"/>
            </a:lvl6pPr>
            <a:lvl7pPr marL="2349002" indent="0">
              <a:buNone/>
              <a:defRPr sz="771"/>
            </a:lvl7pPr>
            <a:lvl8pPr marL="2740503" indent="0">
              <a:buNone/>
              <a:defRPr sz="771"/>
            </a:lvl8pPr>
            <a:lvl9pPr marL="3132003" indent="0">
              <a:buNone/>
              <a:defRPr sz="771"/>
            </a:lvl9pPr>
          </a:lstStyle>
          <a:p>
            <a:pPr lvl="0"/>
            <a:r>
              <a:rPr lang="cs-CZ"/>
              <a:t>Upravte styly předlohy textu.</a:t>
            </a:r>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263558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318" y="503978"/>
            <a:ext cx="3366707" cy="1763924"/>
          </a:xfrm>
        </p:spPr>
        <p:txBody>
          <a:bodyPr anchor="b">
            <a:normAutofit/>
          </a:bodyPr>
          <a:lstStyle>
            <a:lvl1pPr>
              <a:defRPr sz="2740" b="0"/>
            </a:lvl1pPr>
          </a:lstStyle>
          <a:p>
            <a:r>
              <a:rPr lang="cs-CZ"/>
              <a:t>Kliknutím lze upravit styl.</a:t>
            </a:r>
            <a:endParaRPr lang="en-US" dirty="0"/>
          </a:p>
        </p:txBody>
      </p:sp>
      <p:sp>
        <p:nvSpPr>
          <p:cNvPr id="3" name="Picture Placeholder 2"/>
          <p:cNvSpPr>
            <a:spLocks noGrp="1"/>
          </p:cNvSpPr>
          <p:nvPr>
            <p:ph type="pic" idx="1"/>
          </p:nvPr>
        </p:nvSpPr>
        <p:spPr>
          <a:xfrm>
            <a:off x="4436745" y="1091953"/>
            <a:ext cx="5284946" cy="5375769"/>
          </a:xfrm>
        </p:spPr>
        <p:txBody>
          <a:bodyPr/>
          <a:lstStyle>
            <a:lvl1pPr marL="0" indent="0">
              <a:buNone/>
              <a:defRPr sz="2740"/>
            </a:lvl1pPr>
            <a:lvl2pPr marL="391500" indent="0">
              <a:buNone/>
              <a:defRPr sz="2398"/>
            </a:lvl2pPr>
            <a:lvl3pPr marL="783001" indent="0">
              <a:buNone/>
              <a:defRPr sz="2055"/>
            </a:lvl3pPr>
            <a:lvl4pPr marL="1174501" indent="0">
              <a:buNone/>
              <a:defRPr sz="1713"/>
            </a:lvl4pPr>
            <a:lvl5pPr marL="1566001" indent="0">
              <a:buNone/>
              <a:defRPr sz="1713"/>
            </a:lvl5pPr>
            <a:lvl6pPr marL="1957502" indent="0">
              <a:buNone/>
              <a:defRPr sz="1713"/>
            </a:lvl6pPr>
            <a:lvl7pPr marL="2349002" indent="0">
              <a:buNone/>
              <a:defRPr sz="1713"/>
            </a:lvl7pPr>
            <a:lvl8pPr marL="2740503" indent="0">
              <a:buNone/>
              <a:defRPr sz="1713"/>
            </a:lvl8pPr>
            <a:lvl9pPr marL="3132003" indent="0">
              <a:buNone/>
              <a:defRPr sz="1713"/>
            </a:lvl9pPr>
          </a:lstStyle>
          <a:p>
            <a:r>
              <a:rPr lang="cs-CZ"/>
              <a:t>Kliknutím na ikonu přidáte obrázek.</a:t>
            </a:r>
            <a:endParaRPr lang="en-US" dirty="0"/>
          </a:p>
        </p:txBody>
      </p:sp>
      <p:sp>
        <p:nvSpPr>
          <p:cNvPr id="4" name="Text Placeholder 3"/>
          <p:cNvSpPr>
            <a:spLocks noGrp="1"/>
          </p:cNvSpPr>
          <p:nvPr>
            <p:ph type="body" sz="half" idx="2"/>
          </p:nvPr>
        </p:nvSpPr>
        <p:spPr>
          <a:xfrm>
            <a:off x="720318" y="2267903"/>
            <a:ext cx="3366707" cy="4199819"/>
          </a:xfrm>
        </p:spPr>
        <p:txBody>
          <a:bodyPr>
            <a:normAutofit/>
          </a:bodyPr>
          <a:lstStyle>
            <a:lvl1pPr marL="0" indent="0">
              <a:lnSpc>
                <a:spcPct val="90000"/>
              </a:lnSpc>
              <a:buNone/>
              <a:defRPr sz="1370"/>
            </a:lvl1pPr>
            <a:lvl2pPr marL="391500" indent="0">
              <a:buNone/>
              <a:defRPr sz="1028"/>
            </a:lvl2pPr>
            <a:lvl3pPr marL="783001" indent="0">
              <a:buNone/>
              <a:defRPr sz="856"/>
            </a:lvl3pPr>
            <a:lvl4pPr marL="1174501" indent="0">
              <a:buNone/>
              <a:defRPr sz="771"/>
            </a:lvl4pPr>
            <a:lvl5pPr marL="1566001" indent="0">
              <a:buNone/>
              <a:defRPr sz="771"/>
            </a:lvl5pPr>
            <a:lvl6pPr marL="1957502" indent="0">
              <a:buNone/>
              <a:defRPr sz="771"/>
            </a:lvl6pPr>
            <a:lvl7pPr marL="2349002" indent="0">
              <a:buNone/>
              <a:defRPr sz="771"/>
            </a:lvl7pPr>
            <a:lvl8pPr marL="2740503" indent="0">
              <a:buNone/>
              <a:defRPr sz="771"/>
            </a:lvl8pPr>
            <a:lvl9pPr marL="3132003" indent="0">
              <a:buNone/>
              <a:defRPr sz="771"/>
            </a:lvl9pPr>
          </a:lstStyle>
          <a:p>
            <a:pPr lvl="0"/>
            <a:r>
              <a:rPr lang="cs-CZ"/>
              <a:t>Upravte styly předlohy textu.</a:t>
            </a:r>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3629093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30005258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5" y="397232"/>
            <a:ext cx="2250996" cy="6406475"/>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717709" y="397233"/>
            <a:ext cx="6622494" cy="640647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28017460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304925" y="1239586"/>
            <a:ext cx="7829550" cy="2631887"/>
          </a:xfrm>
        </p:spPr>
        <p:txBody>
          <a:bodyPr anchor="b">
            <a:normAutofit/>
          </a:bodyPr>
          <a:lstStyle>
            <a:lvl1pPr algn="ctr">
              <a:defRPr sz="5138"/>
            </a:lvl1pPr>
          </a:lstStyle>
          <a:p>
            <a:r>
              <a:rPr lang="cs-CZ"/>
              <a:t>Kliknutím lze upravit styl.</a:t>
            </a:r>
            <a:endParaRPr lang="en-US" dirty="0"/>
          </a:p>
        </p:txBody>
      </p:sp>
      <p:sp>
        <p:nvSpPr>
          <p:cNvPr id="3" name="Subtitle 2"/>
          <p:cNvSpPr>
            <a:spLocks noGrp="1"/>
          </p:cNvSpPr>
          <p:nvPr>
            <p:ph type="subTitle" idx="1"/>
          </p:nvPr>
        </p:nvSpPr>
        <p:spPr>
          <a:xfrm>
            <a:off x="1304925" y="3970580"/>
            <a:ext cx="7829550" cy="1825171"/>
          </a:xfrm>
        </p:spPr>
        <p:txBody>
          <a:bodyPr>
            <a:normAutofit/>
          </a:bodyPr>
          <a:lstStyle>
            <a:lvl1pPr marL="0" indent="0" algn="ctr">
              <a:buNone/>
              <a:defRPr sz="2055">
                <a:solidFill>
                  <a:schemeClr val="tx1">
                    <a:lumMod val="75000"/>
                    <a:lumOff val="25000"/>
                  </a:schemeClr>
                </a:solidFill>
              </a:defRPr>
            </a:lvl1pPr>
            <a:lvl2pPr marL="391500" indent="0" algn="ctr">
              <a:buNone/>
              <a:defRPr sz="2398"/>
            </a:lvl2pPr>
            <a:lvl3pPr marL="783001" indent="0" algn="ctr">
              <a:buNone/>
              <a:defRPr sz="2055"/>
            </a:lvl3pPr>
            <a:lvl4pPr marL="1174501" indent="0" algn="ctr">
              <a:buNone/>
              <a:defRPr sz="1713"/>
            </a:lvl4pPr>
            <a:lvl5pPr marL="1566001" indent="0" algn="ctr">
              <a:buNone/>
              <a:defRPr sz="1713"/>
            </a:lvl5pPr>
            <a:lvl6pPr marL="1957502" indent="0" algn="ctr">
              <a:buNone/>
              <a:defRPr sz="1713"/>
            </a:lvl6pPr>
            <a:lvl7pPr marL="2349002" indent="0" algn="ctr">
              <a:buNone/>
              <a:defRPr sz="1713"/>
            </a:lvl7pPr>
            <a:lvl8pPr marL="2740503" indent="0" algn="ctr">
              <a:buNone/>
              <a:defRPr sz="1713"/>
            </a:lvl8pPr>
            <a:lvl9pPr marL="3132003" indent="0" algn="ctr">
              <a:buNone/>
              <a:defRPr sz="1713"/>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2542668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677789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12271" y="1887629"/>
            <a:ext cx="9003983" cy="3142929"/>
          </a:xfrm>
        </p:spPr>
        <p:txBody>
          <a:bodyPr anchor="b">
            <a:normAutofit/>
          </a:bodyPr>
          <a:lstStyle>
            <a:lvl1pPr>
              <a:defRPr sz="5138" b="0"/>
            </a:lvl1pPr>
          </a:lstStyle>
          <a:p>
            <a:r>
              <a:rPr lang="cs-CZ"/>
              <a:t>Kliknutím lze upravit styl.</a:t>
            </a:r>
            <a:endParaRPr lang="en-US" dirty="0"/>
          </a:p>
        </p:txBody>
      </p:sp>
      <p:sp>
        <p:nvSpPr>
          <p:cNvPr id="3" name="Text Placeholder 2"/>
          <p:cNvSpPr>
            <a:spLocks noGrp="1"/>
          </p:cNvSpPr>
          <p:nvPr>
            <p:ph type="body" idx="1"/>
          </p:nvPr>
        </p:nvSpPr>
        <p:spPr>
          <a:xfrm>
            <a:off x="712271" y="5018436"/>
            <a:ext cx="9003983" cy="1653678"/>
          </a:xfrm>
        </p:spPr>
        <p:txBody>
          <a:bodyPr anchor="t">
            <a:normAutofit/>
          </a:bodyPr>
          <a:lstStyle>
            <a:lvl1pPr marL="0" indent="0">
              <a:buNone/>
              <a:defRPr sz="2055">
                <a:solidFill>
                  <a:schemeClr val="tx1">
                    <a:lumMod val="75000"/>
                    <a:lumOff val="25000"/>
                  </a:schemeClr>
                </a:solidFill>
              </a:defRPr>
            </a:lvl1pPr>
            <a:lvl2pPr marL="391500" indent="0">
              <a:buNone/>
              <a:defRPr sz="1541">
                <a:solidFill>
                  <a:schemeClr val="tx1">
                    <a:tint val="75000"/>
                  </a:schemeClr>
                </a:solidFill>
              </a:defRPr>
            </a:lvl2pPr>
            <a:lvl3pPr marL="783001" indent="0">
              <a:buNone/>
              <a:defRPr sz="1370">
                <a:solidFill>
                  <a:schemeClr val="tx1">
                    <a:tint val="75000"/>
                  </a:schemeClr>
                </a:solidFill>
              </a:defRPr>
            </a:lvl3pPr>
            <a:lvl4pPr marL="1174501" indent="0">
              <a:buNone/>
              <a:defRPr sz="1199">
                <a:solidFill>
                  <a:schemeClr val="tx1">
                    <a:tint val="75000"/>
                  </a:schemeClr>
                </a:solidFill>
              </a:defRPr>
            </a:lvl4pPr>
            <a:lvl5pPr marL="1566001" indent="0">
              <a:buNone/>
              <a:defRPr sz="1199">
                <a:solidFill>
                  <a:schemeClr val="tx1">
                    <a:tint val="75000"/>
                  </a:schemeClr>
                </a:solidFill>
              </a:defRPr>
            </a:lvl5pPr>
            <a:lvl6pPr marL="1957502" indent="0">
              <a:buNone/>
              <a:defRPr sz="1199">
                <a:solidFill>
                  <a:schemeClr val="tx1">
                    <a:tint val="75000"/>
                  </a:schemeClr>
                </a:solidFill>
              </a:defRPr>
            </a:lvl6pPr>
            <a:lvl7pPr marL="2349002" indent="0">
              <a:buNone/>
              <a:defRPr sz="1199">
                <a:solidFill>
                  <a:schemeClr val="tx1">
                    <a:tint val="75000"/>
                  </a:schemeClr>
                </a:solidFill>
              </a:defRPr>
            </a:lvl7pPr>
            <a:lvl8pPr marL="2740503" indent="0">
              <a:buNone/>
              <a:defRPr sz="1199">
                <a:solidFill>
                  <a:schemeClr val="tx1">
                    <a:tint val="75000"/>
                  </a:schemeClr>
                </a:solidFill>
              </a:defRPr>
            </a:lvl8pPr>
            <a:lvl9pPr marL="3132003" indent="0">
              <a:buNone/>
              <a:defRPr sz="1199">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39777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723640" y="2015914"/>
            <a:ext cx="4436745" cy="479654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284946" y="2015914"/>
            <a:ext cx="4436745" cy="479654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42609322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3640" y="1853929"/>
            <a:ext cx="4414996" cy="910180"/>
          </a:xfrm>
        </p:spPr>
        <p:txBody>
          <a:bodyPr anchor="b">
            <a:normAutofit/>
          </a:bodyPr>
          <a:lstStyle>
            <a:lvl1pPr marL="0" indent="0">
              <a:spcBef>
                <a:spcPts val="0"/>
              </a:spcBef>
              <a:buNone/>
              <a:defRPr sz="2055" b="1"/>
            </a:lvl1pPr>
            <a:lvl2pPr marL="391500" indent="0">
              <a:buNone/>
              <a:defRPr sz="1713" b="1"/>
            </a:lvl2pPr>
            <a:lvl3pPr marL="783001" indent="0">
              <a:buNone/>
              <a:defRPr sz="1541" b="1"/>
            </a:lvl3pPr>
            <a:lvl4pPr marL="1174501" indent="0">
              <a:buNone/>
              <a:defRPr sz="1370" b="1"/>
            </a:lvl4pPr>
            <a:lvl5pPr marL="1566001" indent="0">
              <a:buNone/>
              <a:defRPr sz="1370" b="1"/>
            </a:lvl5pPr>
            <a:lvl6pPr marL="1957502" indent="0">
              <a:buNone/>
              <a:defRPr sz="1370" b="1"/>
            </a:lvl6pPr>
            <a:lvl7pPr marL="2349002" indent="0">
              <a:buNone/>
              <a:defRPr sz="1370" b="1"/>
            </a:lvl7pPr>
            <a:lvl8pPr marL="2740503" indent="0">
              <a:buNone/>
              <a:defRPr sz="1370" b="1"/>
            </a:lvl8pPr>
            <a:lvl9pPr marL="3132003" indent="0">
              <a:buNone/>
              <a:defRPr sz="1370" b="1"/>
            </a:lvl9pPr>
          </a:lstStyle>
          <a:p>
            <a:pPr lvl="0"/>
            <a:r>
              <a:rPr lang="cs-CZ"/>
              <a:t>Upravte styly předlohy textu.</a:t>
            </a:r>
          </a:p>
        </p:txBody>
      </p:sp>
      <p:sp>
        <p:nvSpPr>
          <p:cNvPr id="4" name="Content Placeholder 3"/>
          <p:cNvSpPr>
            <a:spLocks noGrp="1"/>
          </p:cNvSpPr>
          <p:nvPr>
            <p:ph sz="half" idx="2"/>
          </p:nvPr>
        </p:nvSpPr>
        <p:spPr>
          <a:xfrm>
            <a:off x="723640" y="2764110"/>
            <a:ext cx="4414996" cy="405709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284947" y="1853929"/>
            <a:ext cx="4436746" cy="910179"/>
          </a:xfrm>
        </p:spPr>
        <p:txBody>
          <a:bodyPr anchor="b"/>
          <a:lstStyle>
            <a:lvl1pPr marL="0" indent="0">
              <a:spcBef>
                <a:spcPts val="0"/>
              </a:spcBef>
              <a:buNone/>
              <a:defRPr sz="2055" b="1"/>
            </a:lvl1pPr>
            <a:lvl2pPr marL="391500" indent="0">
              <a:buNone/>
              <a:defRPr sz="1713" b="1"/>
            </a:lvl2pPr>
            <a:lvl3pPr marL="783001" indent="0">
              <a:buNone/>
              <a:defRPr sz="1541" b="1"/>
            </a:lvl3pPr>
            <a:lvl4pPr marL="1174501" indent="0">
              <a:buNone/>
              <a:defRPr sz="1370" b="1"/>
            </a:lvl4pPr>
            <a:lvl5pPr marL="1566001" indent="0">
              <a:buNone/>
              <a:defRPr sz="1370" b="1"/>
            </a:lvl5pPr>
            <a:lvl6pPr marL="1957502" indent="0">
              <a:buNone/>
              <a:defRPr sz="1370" b="1"/>
            </a:lvl6pPr>
            <a:lvl7pPr marL="2349002" indent="0">
              <a:buNone/>
              <a:defRPr sz="1370" b="1"/>
            </a:lvl7pPr>
            <a:lvl8pPr marL="2740503" indent="0">
              <a:buNone/>
              <a:defRPr sz="1370" b="1"/>
            </a:lvl8pPr>
            <a:lvl9pPr marL="3132003" indent="0">
              <a:buNone/>
              <a:defRPr sz="1370" b="1"/>
            </a:lvl9pPr>
          </a:lstStyle>
          <a:p>
            <a:pPr lvl="0"/>
            <a:r>
              <a:rPr lang="cs-CZ"/>
              <a:t>Upravte styly předlohy textu.</a:t>
            </a:r>
          </a:p>
        </p:txBody>
      </p:sp>
      <p:sp>
        <p:nvSpPr>
          <p:cNvPr id="6" name="Content Placeholder 5"/>
          <p:cNvSpPr>
            <a:spLocks noGrp="1"/>
          </p:cNvSpPr>
          <p:nvPr>
            <p:ph sz="quarter" idx="4"/>
          </p:nvPr>
        </p:nvSpPr>
        <p:spPr>
          <a:xfrm>
            <a:off x="5284947" y="2764110"/>
            <a:ext cx="4436746" cy="405709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B800C498-6557-4BC1-85A9-3E0F6F304CB9}" type="datetimeFigureOut">
              <a:rPr lang="cs-CZ" smtClean="0"/>
              <a:t>13.11.2021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FFFF2B4-0D65-46FA-BA0C-0EF90A707CB2}"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21541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3640" y="1853929"/>
            <a:ext cx="4414996" cy="910180"/>
          </a:xfrm>
        </p:spPr>
        <p:txBody>
          <a:bodyPr anchor="b">
            <a:normAutofit/>
          </a:bodyPr>
          <a:lstStyle>
            <a:lvl1pPr marL="0" indent="0">
              <a:spcBef>
                <a:spcPts val="0"/>
              </a:spcBef>
              <a:buNone/>
              <a:defRPr sz="2055" b="1"/>
            </a:lvl1pPr>
            <a:lvl2pPr marL="391500" indent="0">
              <a:buNone/>
              <a:defRPr sz="1713" b="1"/>
            </a:lvl2pPr>
            <a:lvl3pPr marL="783001" indent="0">
              <a:buNone/>
              <a:defRPr sz="1541" b="1"/>
            </a:lvl3pPr>
            <a:lvl4pPr marL="1174501" indent="0">
              <a:buNone/>
              <a:defRPr sz="1370" b="1"/>
            </a:lvl4pPr>
            <a:lvl5pPr marL="1566001" indent="0">
              <a:buNone/>
              <a:defRPr sz="1370" b="1"/>
            </a:lvl5pPr>
            <a:lvl6pPr marL="1957502" indent="0">
              <a:buNone/>
              <a:defRPr sz="1370" b="1"/>
            </a:lvl6pPr>
            <a:lvl7pPr marL="2349002" indent="0">
              <a:buNone/>
              <a:defRPr sz="1370" b="1"/>
            </a:lvl7pPr>
            <a:lvl8pPr marL="2740503" indent="0">
              <a:buNone/>
              <a:defRPr sz="1370" b="1"/>
            </a:lvl8pPr>
            <a:lvl9pPr marL="3132003" indent="0">
              <a:buNone/>
              <a:defRPr sz="1370" b="1"/>
            </a:lvl9pPr>
          </a:lstStyle>
          <a:p>
            <a:pPr lvl="0"/>
            <a:r>
              <a:rPr lang="cs-CZ"/>
              <a:t>Upravte styly předlohy textu.</a:t>
            </a:r>
          </a:p>
        </p:txBody>
      </p:sp>
      <p:sp>
        <p:nvSpPr>
          <p:cNvPr id="4" name="Content Placeholder 3"/>
          <p:cNvSpPr>
            <a:spLocks noGrp="1"/>
          </p:cNvSpPr>
          <p:nvPr>
            <p:ph sz="half" idx="2"/>
          </p:nvPr>
        </p:nvSpPr>
        <p:spPr>
          <a:xfrm>
            <a:off x="723640" y="2764110"/>
            <a:ext cx="4414996" cy="405709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284947" y="1853929"/>
            <a:ext cx="4436746" cy="910179"/>
          </a:xfrm>
        </p:spPr>
        <p:txBody>
          <a:bodyPr anchor="b"/>
          <a:lstStyle>
            <a:lvl1pPr marL="0" indent="0">
              <a:spcBef>
                <a:spcPts val="0"/>
              </a:spcBef>
              <a:buNone/>
              <a:defRPr sz="2055" b="1"/>
            </a:lvl1pPr>
            <a:lvl2pPr marL="391500" indent="0">
              <a:buNone/>
              <a:defRPr sz="1713" b="1"/>
            </a:lvl2pPr>
            <a:lvl3pPr marL="783001" indent="0">
              <a:buNone/>
              <a:defRPr sz="1541" b="1"/>
            </a:lvl3pPr>
            <a:lvl4pPr marL="1174501" indent="0">
              <a:buNone/>
              <a:defRPr sz="1370" b="1"/>
            </a:lvl4pPr>
            <a:lvl5pPr marL="1566001" indent="0">
              <a:buNone/>
              <a:defRPr sz="1370" b="1"/>
            </a:lvl5pPr>
            <a:lvl6pPr marL="1957502" indent="0">
              <a:buNone/>
              <a:defRPr sz="1370" b="1"/>
            </a:lvl6pPr>
            <a:lvl7pPr marL="2349002" indent="0">
              <a:buNone/>
              <a:defRPr sz="1370" b="1"/>
            </a:lvl7pPr>
            <a:lvl8pPr marL="2740503" indent="0">
              <a:buNone/>
              <a:defRPr sz="1370" b="1"/>
            </a:lvl8pPr>
            <a:lvl9pPr marL="3132003" indent="0">
              <a:buNone/>
              <a:defRPr sz="1370" b="1"/>
            </a:lvl9pPr>
          </a:lstStyle>
          <a:p>
            <a:pPr lvl="0"/>
            <a:r>
              <a:rPr lang="cs-CZ"/>
              <a:t>Upravte styly předlohy textu.</a:t>
            </a:r>
          </a:p>
        </p:txBody>
      </p:sp>
      <p:sp>
        <p:nvSpPr>
          <p:cNvPr id="6" name="Content Placeholder 5"/>
          <p:cNvSpPr>
            <a:spLocks noGrp="1"/>
          </p:cNvSpPr>
          <p:nvPr>
            <p:ph sz="quarter" idx="4"/>
          </p:nvPr>
        </p:nvSpPr>
        <p:spPr>
          <a:xfrm>
            <a:off x="5284947" y="2764110"/>
            <a:ext cx="4436746" cy="405709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B800C498-6557-4BC1-85A9-3E0F6F304CB9}" type="datetimeFigureOut">
              <a:rPr lang="cs-CZ" smtClean="0"/>
              <a:t>13.11.2021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FFFF2B4-0D65-46FA-BA0C-0EF90A707CB2}"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4029686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00C498-6557-4BC1-85A9-3E0F6F304CB9}" type="datetimeFigureOut">
              <a:rPr lang="cs-CZ" smtClean="0"/>
              <a:t>13.11.2021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FFFF2B4-0D65-46FA-BA0C-0EF90A707CB2}"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10201518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0C498-6557-4BC1-85A9-3E0F6F304CB9}" type="datetimeFigureOut">
              <a:rPr lang="cs-CZ" smtClean="0"/>
              <a:t>13.11.2021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252617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318" y="503979"/>
            <a:ext cx="3366707" cy="1763921"/>
          </a:xfrm>
        </p:spPr>
        <p:txBody>
          <a:bodyPr anchor="b">
            <a:normAutofit/>
          </a:bodyPr>
          <a:lstStyle>
            <a:lvl1pPr>
              <a:defRPr sz="2740" b="0"/>
            </a:lvl1pPr>
          </a:lstStyle>
          <a:p>
            <a:r>
              <a:rPr lang="cs-CZ"/>
              <a:t>Kliknutím lze upravit styl.</a:t>
            </a:r>
            <a:endParaRPr lang="en-US" dirty="0"/>
          </a:p>
        </p:txBody>
      </p:sp>
      <p:sp>
        <p:nvSpPr>
          <p:cNvPr id="3" name="Content Placeholder 2"/>
          <p:cNvSpPr>
            <a:spLocks noGrp="1"/>
          </p:cNvSpPr>
          <p:nvPr>
            <p:ph idx="1"/>
          </p:nvPr>
        </p:nvSpPr>
        <p:spPr>
          <a:xfrm>
            <a:off x="4436745" y="1091953"/>
            <a:ext cx="5284946" cy="5375769"/>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0318" y="2267902"/>
            <a:ext cx="3366707" cy="4199821"/>
          </a:xfrm>
        </p:spPr>
        <p:txBody>
          <a:bodyPr>
            <a:normAutofit/>
          </a:bodyPr>
          <a:lstStyle>
            <a:lvl1pPr marL="0" indent="0">
              <a:lnSpc>
                <a:spcPct val="90000"/>
              </a:lnSpc>
              <a:buNone/>
              <a:defRPr sz="1370"/>
            </a:lvl1pPr>
            <a:lvl2pPr marL="391500" indent="0">
              <a:buNone/>
              <a:defRPr sz="1028"/>
            </a:lvl2pPr>
            <a:lvl3pPr marL="783001" indent="0">
              <a:buNone/>
              <a:defRPr sz="856"/>
            </a:lvl3pPr>
            <a:lvl4pPr marL="1174501" indent="0">
              <a:buNone/>
              <a:defRPr sz="771"/>
            </a:lvl4pPr>
            <a:lvl5pPr marL="1566001" indent="0">
              <a:buNone/>
              <a:defRPr sz="771"/>
            </a:lvl5pPr>
            <a:lvl6pPr marL="1957502" indent="0">
              <a:buNone/>
              <a:defRPr sz="771"/>
            </a:lvl6pPr>
            <a:lvl7pPr marL="2349002" indent="0">
              <a:buNone/>
              <a:defRPr sz="771"/>
            </a:lvl7pPr>
            <a:lvl8pPr marL="2740503" indent="0">
              <a:buNone/>
              <a:defRPr sz="771"/>
            </a:lvl8pPr>
            <a:lvl9pPr marL="3132003" indent="0">
              <a:buNone/>
              <a:defRPr sz="771"/>
            </a:lvl9pPr>
          </a:lstStyle>
          <a:p>
            <a:pPr lvl="0"/>
            <a:r>
              <a:rPr lang="cs-CZ"/>
              <a:t>Upravte styly předlohy textu.</a:t>
            </a:r>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783364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318" y="503978"/>
            <a:ext cx="3366707" cy="1763924"/>
          </a:xfrm>
        </p:spPr>
        <p:txBody>
          <a:bodyPr anchor="b">
            <a:normAutofit/>
          </a:bodyPr>
          <a:lstStyle>
            <a:lvl1pPr>
              <a:defRPr sz="2740" b="0"/>
            </a:lvl1pPr>
          </a:lstStyle>
          <a:p>
            <a:r>
              <a:rPr lang="cs-CZ"/>
              <a:t>Kliknutím lze upravit styl.</a:t>
            </a:r>
            <a:endParaRPr lang="en-US" dirty="0"/>
          </a:p>
        </p:txBody>
      </p:sp>
      <p:sp>
        <p:nvSpPr>
          <p:cNvPr id="3" name="Picture Placeholder 2"/>
          <p:cNvSpPr>
            <a:spLocks noGrp="1"/>
          </p:cNvSpPr>
          <p:nvPr>
            <p:ph type="pic" idx="1"/>
          </p:nvPr>
        </p:nvSpPr>
        <p:spPr>
          <a:xfrm>
            <a:off x="4436745" y="1091953"/>
            <a:ext cx="5284946" cy="5375769"/>
          </a:xfrm>
        </p:spPr>
        <p:txBody>
          <a:bodyPr/>
          <a:lstStyle>
            <a:lvl1pPr marL="0" indent="0">
              <a:buNone/>
              <a:defRPr sz="2740"/>
            </a:lvl1pPr>
            <a:lvl2pPr marL="391500" indent="0">
              <a:buNone/>
              <a:defRPr sz="2398"/>
            </a:lvl2pPr>
            <a:lvl3pPr marL="783001" indent="0">
              <a:buNone/>
              <a:defRPr sz="2055"/>
            </a:lvl3pPr>
            <a:lvl4pPr marL="1174501" indent="0">
              <a:buNone/>
              <a:defRPr sz="1713"/>
            </a:lvl4pPr>
            <a:lvl5pPr marL="1566001" indent="0">
              <a:buNone/>
              <a:defRPr sz="1713"/>
            </a:lvl5pPr>
            <a:lvl6pPr marL="1957502" indent="0">
              <a:buNone/>
              <a:defRPr sz="1713"/>
            </a:lvl6pPr>
            <a:lvl7pPr marL="2349002" indent="0">
              <a:buNone/>
              <a:defRPr sz="1713"/>
            </a:lvl7pPr>
            <a:lvl8pPr marL="2740503" indent="0">
              <a:buNone/>
              <a:defRPr sz="1713"/>
            </a:lvl8pPr>
            <a:lvl9pPr marL="3132003" indent="0">
              <a:buNone/>
              <a:defRPr sz="1713"/>
            </a:lvl9pPr>
          </a:lstStyle>
          <a:p>
            <a:r>
              <a:rPr lang="cs-CZ"/>
              <a:t>Kliknutím na ikonu přidáte obrázek.</a:t>
            </a:r>
            <a:endParaRPr lang="en-US" dirty="0"/>
          </a:p>
        </p:txBody>
      </p:sp>
      <p:sp>
        <p:nvSpPr>
          <p:cNvPr id="4" name="Text Placeholder 3"/>
          <p:cNvSpPr>
            <a:spLocks noGrp="1"/>
          </p:cNvSpPr>
          <p:nvPr>
            <p:ph type="body" sz="half" idx="2"/>
          </p:nvPr>
        </p:nvSpPr>
        <p:spPr>
          <a:xfrm>
            <a:off x="720318" y="2267903"/>
            <a:ext cx="3366707" cy="4199819"/>
          </a:xfrm>
        </p:spPr>
        <p:txBody>
          <a:bodyPr>
            <a:normAutofit/>
          </a:bodyPr>
          <a:lstStyle>
            <a:lvl1pPr marL="0" indent="0">
              <a:lnSpc>
                <a:spcPct val="90000"/>
              </a:lnSpc>
              <a:buNone/>
              <a:defRPr sz="1370"/>
            </a:lvl1pPr>
            <a:lvl2pPr marL="391500" indent="0">
              <a:buNone/>
              <a:defRPr sz="1028"/>
            </a:lvl2pPr>
            <a:lvl3pPr marL="783001" indent="0">
              <a:buNone/>
              <a:defRPr sz="856"/>
            </a:lvl3pPr>
            <a:lvl4pPr marL="1174501" indent="0">
              <a:buNone/>
              <a:defRPr sz="771"/>
            </a:lvl4pPr>
            <a:lvl5pPr marL="1566001" indent="0">
              <a:buNone/>
              <a:defRPr sz="771"/>
            </a:lvl5pPr>
            <a:lvl6pPr marL="1957502" indent="0">
              <a:buNone/>
              <a:defRPr sz="771"/>
            </a:lvl6pPr>
            <a:lvl7pPr marL="2349002" indent="0">
              <a:buNone/>
              <a:defRPr sz="771"/>
            </a:lvl7pPr>
            <a:lvl8pPr marL="2740503" indent="0">
              <a:buNone/>
              <a:defRPr sz="771"/>
            </a:lvl8pPr>
            <a:lvl9pPr marL="3132003" indent="0">
              <a:buNone/>
              <a:defRPr sz="771"/>
            </a:lvl9pPr>
          </a:lstStyle>
          <a:p>
            <a:pPr lvl="0"/>
            <a:r>
              <a:rPr lang="cs-CZ"/>
              <a:t>Upravte styly předlohy textu.</a:t>
            </a:r>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211645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5412495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5" y="397232"/>
            <a:ext cx="2250996" cy="6406475"/>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717709" y="397233"/>
            <a:ext cx="6622494" cy="640647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34719878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304925" y="1239586"/>
            <a:ext cx="7829550" cy="2631887"/>
          </a:xfrm>
        </p:spPr>
        <p:txBody>
          <a:bodyPr anchor="b">
            <a:normAutofit/>
          </a:bodyPr>
          <a:lstStyle>
            <a:lvl1pPr algn="ctr">
              <a:defRPr sz="5138"/>
            </a:lvl1pPr>
          </a:lstStyle>
          <a:p>
            <a:r>
              <a:rPr lang="cs-CZ"/>
              <a:t>Kliknutím lze upravit styl.</a:t>
            </a:r>
            <a:endParaRPr lang="en-US" dirty="0"/>
          </a:p>
        </p:txBody>
      </p:sp>
      <p:sp>
        <p:nvSpPr>
          <p:cNvPr id="3" name="Subtitle 2"/>
          <p:cNvSpPr>
            <a:spLocks noGrp="1"/>
          </p:cNvSpPr>
          <p:nvPr>
            <p:ph type="subTitle" idx="1"/>
          </p:nvPr>
        </p:nvSpPr>
        <p:spPr>
          <a:xfrm>
            <a:off x="1304925" y="3970580"/>
            <a:ext cx="7829550" cy="1825171"/>
          </a:xfrm>
        </p:spPr>
        <p:txBody>
          <a:bodyPr>
            <a:normAutofit/>
          </a:bodyPr>
          <a:lstStyle>
            <a:lvl1pPr marL="0" indent="0" algn="ctr">
              <a:buNone/>
              <a:defRPr sz="2055">
                <a:solidFill>
                  <a:schemeClr val="tx1">
                    <a:lumMod val="75000"/>
                    <a:lumOff val="25000"/>
                  </a:schemeClr>
                </a:solidFill>
              </a:defRPr>
            </a:lvl1pPr>
            <a:lvl2pPr marL="391500" indent="0" algn="ctr">
              <a:buNone/>
              <a:defRPr sz="2398"/>
            </a:lvl2pPr>
            <a:lvl3pPr marL="783001" indent="0" algn="ctr">
              <a:buNone/>
              <a:defRPr sz="2055"/>
            </a:lvl3pPr>
            <a:lvl4pPr marL="1174501" indent="0" algn="ctr">
              <a:buNone/>
              <a:defRPr sz="1713"/>
            </a:lvl4pPr>
            <a:lvl5pPr marL="1566001" indent="0" algn="ctr">
              <a:buNone/>
              <a:defRPr sz="1713"/>
            </a:lvl5pPr>
            <a:lvl6pPr marL="1957502" indent="0" algn="ctr">
              <a:buNone/>
              <a:defRPr sz="1713"/>
            </a:lvl6pPr>
            <a:lvl7pPr marL="2349002" indent="0" algn="ctr">
              <a:buNone/>
              <a:defRPr sz="1713"/>
            </a:lvl7pPr>
            <a:lvl8pPr marL="2740503" indent="0" algn="ctr">
              <a:buNone/>
              <a:defRPr sz="1713"/>
            </a:lvl8pPr>
            <a:lvl9pPr marL="3132003" indent="0" algn="ctr">
              <a:buNone/>
              <a:defRPr sz="1713"/>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6991516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29332708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12271" y="1887629"/>
            <a:ext cx="9003983" cy="3142929"/>
          </a:xfrm>
        </p:spPr>
        <p:txBody>
          <a:bodyPr anchor="b">
            <a:normAutofit/>
          </a:bodyPr>
          <a:lstStyle>
            <a:lvl1pPr>
              <a:defRPr sz="5138" b="0"/>
            </a:lvl1pPr>
          </a:lstStyle>
          <a:p>
            <a:r>
              <a:rPr lang="cs-CZ"/>
              <a:t>Kliknutím lze upravit styl.</a:t>
            </a:r>
            <a:endParaRPr lang="en-US" dirty="0"/>
          </a:p>
        </p:txBody>
      </p:sp>
      <p:sp>
        <p:nvSpPr>
          <p:cNvPr id="3" name="Text Placeholder 2"/>
          <p:cNvSpPr>
            <a:spLocks noGrp="1"/>
          </p:cNvSpPr>
          <p:nvPr>
            <p:ph type="body" idx="1"/>
          </p:nvPr>
        </p:nvSpPr>
        <p:spPr>
          <a:xfrm>
            <a:off x="712271" y="5018436"/>
            <a:ext cx="9003983" cy="1653678"/>
          </a:xfrm>
        </p:spPr>
        <p:txBody>
          <a:bodyPr anchor="t">
            <a:normAutofit/>
          </a:bodyPr>
          <a:lstStyle>
            <a:lvl1pPr marL="0" indent="0">
              <a:buNone/>
              <a:defRPr sz="2055">
                <a:solidFill>
                  <a:schemeClr val="tx1">
                    <a:lumMod val="75000"/>
                    <a:lumOff val="25000"/>
                  </a:schemeClr>
                </a:solidFill>
              </a:defRPr>
            </a:lvl1pPr>
            <a:lvl2pPr marL="391500" indent="0">
              <a:buNone/>
              <a:defRPr sz="1541">
                <a:solidFill>
                  <a:schemeClr val="tx1">
                    <a:tint val="75000"/>
                  </a:schemeClr>
                </a:solidFill>
              </a:defRPr>
            </a:lvl2pPr>
            <a:lvl3pPr marL="783001" indent="0">
              <a:buNone/>
              <a:defRPr sz="1370">
                <a:solidFill>
                  <a:schemeClr val="tx1">
                    <a:tint val="75000"/>
                  </a:schemeClr>
                </a:solidFill>
              </a:defRPr>
            </a:lvl3pPr>
            <a:lvl4pPr marL="1174501" indent="0">
              <a:buNone/>
              <a:defRPr sz="1199">
                <a:solidFill>
                  <a:schemeClr val="tx1">
                    <a:tint val="75000"/>
                  </a:schemeClr>
                </a:solidFill>
              </a:defRPr>
            </a:lvl4pPr>
            <a:lvl5pPr marL="1566001" indent="0">
              <a:buNone/>
              <a:defRPr sz="1199">
                <a:solidFill>
                  <a:schemeClr val="tx1">
                    <a:tint val="75000"/>
                  </a:schemeClr>
                </a:solidFill>
              </a:defRPr>
            </a:lvl5pPr>
            <a:lvl6pPr marL="1957502" indent="0">
              <a:buNone/>
              <a:defRPr sz="1199">
                <a:solidFill>
                  <a:schemeClr val="tx1">
                    <a:tint val="75000"/>
                  </a:schemeClr>
                </a:solidFill>
              </a:defRPr>
            </a:lvl6pPr>
            <a:lvl7pPr marL="2349002" indent="0">
              <a:buNone/>
              <a:defRPr sz="1199">
                <a:solidFill>
                  <a:schemeClr val="tx1">
                    <a:tint val="75000"/>
                  </a:schemeClr>
                </a:solidFill>
              </a:defRPr>
            </a:lvl7pPr>
            <a:lvl8pPr marL="2740503" indent="0">
              <a:buNone/>
              <a:defRPr sz="1199">
                <a:solidFill>
                  <a:schemeClr val="tx1">
                    <a:tint val="75000"/>
                  </a:schemeClr>
                </a:solidFill>
              </a:defRPr>
            </a:lvl8pPr>
            <a:lvl9pPr marL="3132003" indent="0">
              <a:buNone/>
              <a:defRPr sz="1199">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75137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723640" y="2015914"/>
            <a:ext cx="4436745" cy="479654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284946" y="2015914"/>
            <a:ext cx="4436745" cy="479654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93913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00C498-6557-4BC1-85A9-3E0F6F304CB9}" type="datetimeFigureOut">
              <a:rPr lang="cs-CZ" smtClean="0"/>
              <a:t>13.11.2021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FFFF2B4-0D65-46FA-BA0C-0EF90A707CB2}"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24147274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3640" y="1853929"/>
            <a:ext cx="4414996" cy="910180"/>
          </a:xfrm>
        </p:spPr>
        <p:txBody>
          <a:bodyPr anchor="b">
            <a:normAutofit/>
          </a:bodyPr>
          <a:lstStyle>
            <a:lvl1pPr marL="0" indent="0">
              <a:spcBef>
                <a:spcPts val="0"/>
              </a:spcBef>
              <a:buNone/>
              <a:defRPr sz="2055" b="1"/>
            </a:lvl1pPr>
            <a:lvl2pPr marL="391500" indent="0">
              <a:buNone/>
              <a:defRPr sz="1713" b="1"/>
            </a:lvl2pPr>
            <a:lvl3pPr marL="783001" indent="0">
              <a:buNone/>
              <a:defRPr sz="1541" b="1"/>
            </a:lvl3pPr>
            <a:lvl4pPr marL="1174501" indent="0">
              <a:buNone/>
              <a:defRPr sz="1370" b="1"/>
            </a:lvl4pPr>
            <a:lvl5pPr marL="1566001" indent="0">
              <a:buNone/>
              <a:defRPr sz="1370" b="1"/>
            </a:lvl5pPr>
            <a:lvl6pPr marL="1957502" indent="0">
              <a:buNone/>
              <a:defRPr sz="1370" b="1"/>
            </a:lvl6pPr>
            <a:lvl7pPr marL="2349002" indent="0">
              <a:buNone/>
              <a:defRPr sz="1370" b="1"/>
            </a:lvl7pPr>
            <a:lvl8pPr marL="2740503" indent="0">
              <a:buNone/>
              <a:defRPr sz="1370" b="1"/>
            </a:lvl8pPr>
            <a:lvl9pPr marL="3132003" indent="0">
              <a:buNone/>
              <a:defRPr sz="1370" b="1"/>
            </a:lvl9pPr>
          </a:lstStyle>
          <a:p>
            <a:pPr lvl="0"/>
            <a:r>
              <a:rPr lang="cs-CZ"/>
              <a:t>Upravte styly předlohy textu.</a:t>
            </a:r>
          </a:p>
        </p:txBody>
      </p:sp>
      <p:sp>
        <p:nvSpPr>
          <p:cNvPr id="4" name="Content Placeholder 3"/>
          <p:cNvSpPr>
            <a:spLocks noGrp="1"/>
          </p:cNvSpPr>
          <p:nvPr>
            <p:ph sz="half" idx="2"/>
          </p:nvPr>
        </p:nvSpPr>
        <p:spPr>
          <a:xfrm>
            <a:off x="723640" y="2764110"/>
            <a:ext cx="4414996" cy="405709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284947" y="1853929"/>
            <a:ext cx="4436746" cy="910179"/>
          </a:xfrm>
        </p:spPr>
        <p:txBody>
          <a:bodyPr anchor="b"/>
          <a:lstStyle>
            <a:lvl1pPr marL="0" indent="0">
              <a:spcBef>
                <a:spcPts val="0"/>
              </a:spcBef>
              <a:buNone/>
              <a:defRPr sz="2055" b="1"/>
            </a:lvl1pPr>
            <a:lvl2pPr marL="391500" indent="0">
              <a:buNone/>
              <a:defRPr sz="1713" b="1"/>
            </a:lvl2pPr>
            <a:lvl3pPr marL="783001" indent="0">
              <a:buNone/>
              <a:defRPr sz="1541" b="1"/>
            </a:lvl3pPr>
            <a:lvl4pPr marL="1174501" indent="0">
              <a:buNone/>
              <a:defRPr sz="1370" b="1"/>
            </a:lvl4pPr>
            <a:lvl5pPr marL="1566001" indent="0">
              <a:buNone/>
              <a:defRPr sz="1370" b="1"/>
            </a:lvl5pPr>
            <a:lvl6pPr marL="1957502" indent="0">
              <a:buNone/>
              <a:defRPr sz="1370" b="1"/>
            </a:lvl6pPr>
            <a:lvl7pPr marL="2349002" indent="0">
              <a:buNone/>
              <a:defRPr sz="1370" b="1"/>
            </a:lvl7pPr>
            <a:lvl8pPr marL="2740503" indent="0">
              <a:buNone/>
              <a:defRPr sz="1370" b="1"/>
            </a:lvl8pPr>
            <a:lvl9pPr marL="3132003" indent="0">
              <a:buNone/>
              <a:defRPr sz="1370" b="1"/>
            </a:lvl9pPr>
          </a:lstStyle>
          <a:p>
            <a:pPr lvl="0"/>
            <a:r>
              <a:rPr lang="cs-CZ"/>
              <a:t>Upravte styly předlohy textu.</a:t>
            </a:r>
          </a:p>
        </p:txBody>
      </p:sp>
      <p:sp>
        <p:nvSpPr>
          <p:cNvPr id="6" name="Content Placeholder 5"/>
          <p:cNvSpPr>
            <a:spLocks noGrp="1"/>
          </p:cNvSpPr>
          <p:nvPr>
            <p:ph sz="quarter" idx="4"/>
          </p:nvPr>
        </p:nvSpPr>
        <p:spPr>
          <a:xfrm>
            <a:off x="5284947" y="2764110"/>
            <a:ext cx="4436746" cy="405709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B800C498-6557-4BC1-85A9-3E0F6F304CB9}" type="datetimeFigureOut">
              <a:rPr lang="cs-CZ" smtClean="0"/>
              <a:t>13.11.2021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FFFF2B4-0D65-46FA-BA0C-0EF90A707CB2}"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0405680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00C498-6557-4BC1-85A9-3E0F6F304CB9}" type="datetimeFigureOut">
              <a:rPr lang="cs-CZ" smtClean="0"/>
              <a:t>13.11.2021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FFFF2B4-0D65-46FA-BA0C-0EF90A707CB2}" type="slidenum">
              <a:rPr lang="cs-CZ" smtClean="0"/>
              <a:t>‹#›</a:t>
            </a:fld>
            <a:endParaRPr lang="cs-CZ"/>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1569138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0C498-6557-4BC1-85A9-3E0F6F304CB9}" type="datetimeFigureOut">
              <a:rPr lang="cs-CZ" smtClean="0"/>
              <a:t>13.11.2021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14309477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318" y="503979"/>
            <a:ext cx="3366707" cy="1763921"/>
          </a:xfrm>
        </p:spPr>
        <p:txBody>
          <a:bodyPr anchor="b">
            <a:normAutofit/>
          </a:bodyPr>
          <a:lstStyle>
            <a:lvl1pPr>
              <a:defRPr sz="2740" b="0"/>
            </a:lvl1pPr>
          </a:lstStyle>
          <a:p>
            <a:r>
              <a:rPr lang="cs-CZ"/>
              <a:t>Kliknutím lze upravit styl.</a:t>
            </a:r>
            <a:endParaRPr lang="en-US" dirty="0"/>
          </a:p>
        </p:txBody>
      </p:sp>
      <p:sp>
        <p:nvSpPr>
          <p:cNvPr id="3" name="Content Placeholder 2"/>
          <p:cNvSpPr>
            <a:spLocks noGrp="1"/>
          </p:cNvSpPr>
          <p:nvPr>
            <p:ph idx="1"/>
          </p:nvPr>
        </p:nvSpPr>
        <p:spPr>
          <a:xfrm>
            <a:off x="4436745" y="1091953"/>
            <a:ext cx="5284946" cy="5375769"/>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0318" y="2267902"/>
            <a:ext cx="3366707" cy="4199821"/>
          </a:xfrm>
        </p:spPr>
        <p:txBody>
          <a:bodyPr>
            <a:normAutofit/>
          </a:bodyPr>
          <a:lstStyle>
            <a:lvl1pPr marL="0" indent="0">
              <a:lnSpc>
                <a:spcPct val="90000"/>
              </a:lnSpc>
              <a:buNone/>
              <a:defRPr sz="1370"/>
            </a:lvl1pPr>
            <a:lvl2pPr marL="391500" indent="0">
              <a:buNone/>
              <a:defRPr sz="1028"/>
            </a:lvl2pPr>
            <a:lvl3pPr marL="783001" indent="0">
              <a:buNone/>
              <a:defRPr sz="856"/>
            </a:lvl3pPr>
            <a:lvl4pPr marL="1174501" indent="0">
              <a:buNone/>
              <a:defRPr sz="771"/>
            </a:lvl4pPr>
            <a:lvl5pPr marL="1566001" indent="0">
              <a:buNone/>
              <a:defRPr sz="771"/>
            </a:lvl5pPr>
            <a:lvl6pPr marL="1957502" indent="0">
              <a:buNone/>
              <a:defRPr sz="771"/>
            </a:lvl6pPr>
            <a:lvl7pPr marL="2349002" indent="0">
              <a:buNone/>
              <a:defRPr sz="771"/>
            </a:lvl7pPr>
            <a:lvl8pPr marL="2740503" indent="0">
              <a:buNone/>
              <a:defRPr sz="771"/>
            </a:lvl8pPr>
            <a:lvl9pPr marL="3132003" indent="0">
              <a:buNone/>
              <a:defRPr sz="771"/>
            </a:lvl9pPr>
          </a:lstStyle>
          <a:p>
            <a:pPr lvl="0"/>
            <a:r>
              <a:rPr lang="cs-CZ"/>
              <a:t>Upravte styly předlohy textu.</a:t>
            </a:r>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8913065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318" y="503978"/>
            <a:ext cx="3366707" cy="1763924"/>
          </a:xfrm>
        </p:spPr>
        <p:txBody>
          <a:bodyPr anchor="b">
            <a:normAutofit/>
          </a:bodyPr>
          <a:lstStyle>
            <a:lvl1pPr>
              <a:defRPr sz="2740" b="0"/>
            </a:lvl1pPr>
          </a:lstStyle>
          <a:p>
            <a:r>
              <a:rPr lang="cs-CZ"/>
              <a:t>Kliknutím lze upravit styl.</a:t>
            </a:r>
            <a:endParaRPr lang="en-US" dirty="0"/>
          </a:p>
        </p:txBody>
      </p:sp>
      <p:sp>
        <p:nvSpPr>
          <p:cNvPr id="3" name="Picture Placeholder 2"/>
          <p:cNvSpPr>
            <a:spLocks noGrp="1"/>
          </p:cNvSpPr>
          <p:nvPr>
            <p:ph type="pic" idx="1"/>
          </p:nvPr>
        </p:nvSpPr>
        <p:spPr>
          <a:xfrm>
            <a:off x="4436745" y="1091953"/>
            <a:ext cx="5284946" cy="5375769"/>
          </a:xfrm>
        </p:spPr>
        <p:txBody>
          <a:bodyPr/>
          <a:lstStyle>
            <a:lvl1pPr marL="0" indent="0">
              <a:buNone/>
              <a:defRPr sz="2740"/>
            </a:lvl1pPr>
            <a:lvl2pPr marL="391500" indent="0">
              <a:buNone/>
              <a:defRPr sz="2398"/>
            </a:lvl2pPr>
            <a:lvl3pPr marL="783001" indent="0">
              <a:buNone/>
              <a:defRPr sz="2055"/>
            </a:lvl3pPr>
            <a:lvl4pPr marL="1174501" indent="0">
              <a:buNone/>
              <a:defRPr sz="1713"/>
            </a:lvl4pPr>
            <a:lvl5pPr marL="1566001" indent="0">
              <a:buNone/>
              <a:defRPr sz="1713"/>
            </a:lvl5pPr>
            <a:lvl6pPr marL="1957502" indent="0">
              <a:buNone/>
              <a:defRPr sz="1713"/>
            </a:lvl6pPr>
            <a:lvl7pPr marL="2349002" indent="0">
              <a:buNone/>
              <a:defRPr sz="1713"/>
            </a:lvl7pPr>
            <a:lvl8pPr marL="2740503" indent="0">
              <a:buNone/>
              <a:defRPr sz="1713"/>
            </a:lvl8pPr>
            <a:lvl9pPr marL="3132003" indent="0">
              <a:buNone/>
              <a:defRPr sz="1713"/>
            </a:lvl9pPr>
          </a:lstStyle>
          <a:p>
            <a:r>
              <a:rPr lang="cs-CZ"/>
              <a:t>Kliknutím na ikonu přidáte obrázek.</a:t>
            </a:r>
            <a:endParaRPr lang="en-US" dirty="0"/>
          </a:p>
        </p:txBody>
      </p:sp>
      <p:sp>
        <p:nvSpPr>
          <p:cNvPr id="4" name="Text Placeholder 3"/>
          <p:cNvSpPr>
            <a:spLocks noGrp="1"/>
          </p:cNvSpPr>
          <p:nvPr>
            <p:ph type="body" sz="half" idx="2"/>
          </p:nvPr>
        </p:nvSpPr>
        <p:spPr>
          <a:xfrm>
            <a:off x="720318" y="2267903"/>
            <a:ext cx="3366707" cy="4199819"/>
          </a:xfrm>
        </p:spPr>
        <p:txBody>
          <a:bodyPr>
            <a:normAutofit/>
          </a:bodyPr>
          <a:lstStyle>
            <a:lvl1pPr marL="0" indent="0">
              <a:lnSpc>
                <a:spcPct val="90000"/>
              </a:lnSpc>
              <a:buNone/>
              <a:defRPr sz="1370"/>
            </a:lvl1pPr>
            <a:lvl2pPr marL="391500" indent="0">
              <a:buNone/>
              <a:defRPr sz="1028"/>
            </a:lvl2pPr>
            <a:lvl3pPr marL="783001" indent="0">
              <a:buNone/>
              <a:defRPr sz="856"/>
            </a:lvl3pPr>
            <a:lvl4pPr marL="1174501" indent="0">
              <a:buNone/>
              <a:defRPr sz="771"/>
            </a:lvl4pPr>
            <a:lvl5pPr marL="1566001" indent="0">
              <a:buNone/>
              <a:defRPr sz="771"/>
            </a:lvl5pPr>
            <a:lvl6pPr marL="1957502" indent="0">
              <a:buNone/>
              <a:defRPr sz="771"/>
            </a:lvl6pPr>
            <a:lvl7pPr marL="2349002" indent="0">
              <a:buNone/>
              <a:defRPr sz="771"/>
            </a:lvl7pPr>
            <a:lvl8pPr marL="2740503" indent="0">
              <a:buNone/>
              <a:defRPr sz="771"/>
            </a:lvl8pPr>
            <a:lvl9pPr marL="3132003" indent="0">
              <a:buNone/>
              <a:defRPr sz="771"/>
            </a:lvl9pPr>
          </a:lstStyle>
          <a:p>
            <a:pPr lvl="0"/>
            <a:r>
              <a:rPr lang="cs-CZ"/>
              <a:t>Upravte styly předlohy textu.</a:t>
            </a:r>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2608823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36067442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5" y="397232"/>
            <a:ext cx="2250996" cy="6406475"/>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717709" y="397233"/>
            <a:ext cx="6622494" cy="640647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B800C498-6557-4BC1-85A9-3E0F6F304CB9}" type="datetimeFigureOut">
              <a:rPr lang="cs-CZ" smtClean="0"/>
              <a:t>13.11.2021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362280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0C498-6557-4BC1-85A9-3E0F6F304CB9}" type="datetimeFigureOut">
              <a:rPr lang="cs-CZ" smtClean="0"/>
              <a:t>13.11.2021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FFFF2B4-0D65-46FA-BA0C-0EF90A707CB2}" type="slidenum">
              <a:rPr lang="cs-CZ" smtClean="0"/>
              <a:t>‹#›</a:t>
            </a:fld>
            <a:endParaRPr lang="cs-CZ"/>
          </a:p>
        </p:txBody>
      </p:sp>
      <p:pic>
        <p:nvPicPr>
          <p:cNvPr id="5" name="Obrázek 4">
            <a:extLst>
              <a:ext uri="{FF2B5EF4-FFF2-40B4-BE49-F238E27FC236}">
                <a16:creationId xmlns:a16="http://schemas.microsoft.com/office/drawing/2014/main" id="{BA10CF5D-F634-4EC2-A092-5EFDE7F4A6DA}"/>
              </a:ext>
            </a:extLst>
          </p:cNvPr>
          <p:cNvPicPr>
            <a:picLocks noChangeAspect="1"/>
          </p:cNvPicPr>
          <p:nvPr userDrawn="1"/>
        </p:nvPicPr>
        <p:blipFill>
          <a:blip r:embed="rId2"/>
          <a:stretch>
            <a:fillRect/>
          </a:stretch>
        </p:blipFill>
        <p:spPr>
          <a:xfrm>
            <a:off x="8179504" y="6881254"/>
            <a:ext cx="1656368" cy="282947"/>
          </a:xfrm>
          <a:prstGeom prst="rect">
            <a:avLst/>
          </a:prstGeom>
        </p:spPr>
      </p:pic>
      <p:sp>
        <p:nvSpPr>
          <p:cNvPr id="6" name="Nadpis 1">
            <a:extLst>
              <a:ext uri="{FF2B5EF4-FFF2-40B4-BE49-F238E27FC236}">
                <a16:creationId xmlns:a16="http://schemas.microsoft.com/office/drawing/2014/main" id="{7B48E29C-6C04-43E4-9B5C-3B9F5E07C1FF}"/>
              </a:ext>
            </a:extLst>
          </p:cNvPr>
          <p:cNvSpPr txBox="1">
            <a:spLocks/>
          </p:cNvSpPr>
          <p:nvPr userDrawn="1"/>
        </p:nvSpPr>
        <p:spPr>
          <a:xfrm>
            <a:off x="952500" y="796815"/>
            <a:ext cx="8775122" cy="897199"/>
          </a:xfrm>
          <a:prstGeom prst="rect">
            <a:avLst/>
          </a:prstGeom>
        </p:spPr>
        <p:txBody>
          <a:bodyPr anchor="t" anchorCtr="0">
            <a:noAutofit/>
          </a:bodyPr>
          <a:lstStyle>
            <a:lvl1pPr algn="l" defTabSz="783001" rtl="0" eaLnBrk="1" latinLnBrk="0" hangingPunct="1">
              <a:lnSpc>
                <a:spcPct val="90000"/>
              </a:lnSpc>
              <a:spcBef>
                <a:spcPct val="0"/>
              </a:spcBef>
              <a:buNone/>
              <a:defRPr sz="3768" kern="1200">
                <a:solidFill>
                  <a:schemeClr val="tx1"/>
                </a:solidFill>
                <a:latin typeface="+mj-lt"/>
                <a:ea typeface="+mj-ea"/>
                <a:cs typeface="+mj-cs"/>
              </a:defRPr>
            </a:lvl1pPr>
          </a:lstStyle>
          <a:p>
            <a:pPr>
              <a:lnSpc>
                <a:spcPct val="80000"/>
              </a:lnSpc>
            </a:pPr>
            <a:endParaRPr lang="cs-CZ" sz="3200" b="1" dirty="0">
              <a:solidFill>
                <a:srgbClr val="1870B9"/>
              </a:solidFill>
              <a:latin typeface="+mn-lt"/>
              <a:ea typeface="Verdana" panose="020B0604030504040204" pitchFamily="34" charset="0"/>
              <a:cs typeface="Verdana" panose="020B0604030504040204" pitchFamily="34" charset="0"/>
            </a:endParaRPr>
          </a:p>
        </p:txBody>
      </p:sp>
      <p:sp>
        <p:nvSpPr>
          <p:cNvPr id="8" name="Nadpis 1">
            <a:extLst>
              <a:ext uri="{FF2B5EF4-FFF2-40B4-BE49-F238E27FC236}">
                <a16:creationId xmlns:a16="http://schemas.microsoft.com/office/drawing/2014/main" id="{C89F91C3-357F-4661-9263-2204EFB6A338}"/>
              </a:ext>
            </a:extLst>
          </p:cNvPr>
          <p:cNvSpPr txBox="1">
            <a:spLocks/>
          </p:cNvSpPr>
          <p:nvPr userDrawn="1"/>
        </p:nvSpPr>
        <p:spPr>
          <a:xfrm>
            <a:off x="952500" y="796815"/>
            <a:ext cx="5200650" cy="897199"/>
          </a:xfrm>
          <a:prstGeom prst="rect">
            <a:avLst/>
          </a:prstGeom>
        </p:spPr>
        <p:txBody>
          <a:bodyPr anchor="b">
            <a:noAutofit/>
          </a:bodyPr>
          <a:lstStyle>
            <a:lvl1pPr algn="l" defTabSz="783001" rtl="0" eaLnBrk="1" latinLnBrk="0" hangingPunct="1">
              <a:lnSpc>
                <a:spcPct val="90000"/>
              </a:lnSpc>
              <a:spcBef>
                <a:spcPct val="0"/>
              </a:spcBef>
              <a:buNone/>
              <a:defRPr sz="3768" kern="1200">
                <a:solidFill>
                  <a:schemeClr val="tx1"/>
                </a:solidFill>
                <a:latin typeface="+mj-lt"/>
                <a:ea typeface="+mj-ea"/>
                <a:cs typeface="+mj-cs"/>
              </a:defRPr>
            </a:lvl1pPr>
          </a:lstStyle>
          <a:p>
            <a:pPr>
              <a:lnSpc>
                <a:spcPct val="80000"/>
              </a:lnSpc>
            </a:pPr>
            <a:endParaRPr lang="cs-CZ" sz="3200" b="1" baseline="-25000" dirty="0">
              <a:solidFill>
                <a:srgbClr val="1870B9"/>
              </a:solidFill>
              <a:latin typeface="Calibri" panose="020F0502020204030204" pitchFamily="34" charset="0"/>
              <a:cs typeface="Arial" panose="020B0604020202020204" pitchFamily="34" charset="0"/>
            </a:endParaRPr>
          </a:p>
        </p:txBody>
      </p:sp>
      <p:sp>
        <p:nvSpPr>
          <p:cNvPr id="10" name="Zástupný symbol pro text 9">
            <a:extLst>
              <a:ext uri="{FF2B5EF4-FFF2-40B4-BE49-F238E27FC236}">
                <a16:creationId xmlns:a16="http://schemas.microsoft.com/office/drawing/2014/main" id="{1B7CF830-9A22-40F8-9C06-55386107A7D0}"/>
              </a:ext>
            </a:extLst>
          </p:cNvPr>
          <p:cNvSpPr>
            <a:spLocks noGrp="1"/>
          </p:cNvSpPr>
          <p:nvPr>
            <p:ph type="body" sz="quarter" idx="13"/>
          </p:nvPr>
        </p:nvSpPr>
        <p:spPr>
          <a:xfrm>
            <a:off x="1128234" y="1694014"/>
            <a:ext cx="8599387" cy="914400"/>
          </a:xfrm>
        </p:spPr>
        <p:txBody>
          <a:bodyPr>
            <a:noAutofit/>
          </a:bodyPr>
          <a:lstStyle>
            <a:lvl1pPr>
              <a:defRPr lang="cs-CZ" sz="3200" b="1" kern="1200" dirty="0" smtClean="0">
                <a:solidFill>
                  <a:srgbClr val="1870B9"/>
                </a:solidFill>
                <a:latin typeface="+mn-lt"/>
                <a:ea typeface="+mj-ea"/>
                <a:cs typeface="+mj-cs"/>
              </a:defRPr>
            </a:lvl1pPr>
            <a:lvl2pPr>
              <a:defRPr sz="3200"/>
            </a:lvl2pPr>
            <a:lvl3pPr>
              <a:defRPr sz="3200"/>
            </a:lvl3pPr>
            <a:lvl4pPr>
              <a:defRPr sz="3200"/>
            </a:lvl4pPr>
            <a:lvl5pPr>
              <a:defRPr sz="3200"/>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2736198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318" y="503979"/>
            <a:ext cx="3366707" cy="1763921"/>
          </a:xfrm>
        </p:spPr>
        <p:txBody>
          <a:bodyPr anchor="b">
            <a:normAutofit/>
          </a:bodyPr>
          <a:lstStyle>
            <a:lvl1pPr>
              <a:defRPr sz="2740" b="0"/>
            </a:lvl1pPr>
          </a:lstStyle>
          <a:p>
            <a:r>
              <a:rPr lang="cs-CZ" dirty="0"/>
              <a:t>Kliknutím lze upravit styl.</a:t>
            </a:r>
            <a:endParaRPr lang="en-US" dirty="0"/>
          </a:p>
        </p:txBody>
      </p:sp>
      <p:sp>
        <p:nvSpPr>
          <p:cNvPr id="3" name="Content Placeholder 2"/>
          <p:cNvSpPr>
            <a:spLocks noGrp="1"/>
          </p:cNvSpPr>
          <p:nvPr>
            <p:ph idx="1"/>
          </p:nvPr>
        </p:nvSpPr>
        <p:spPr>
          <a:xfrm>
            <a:off x="4436745" y="1091953"/>
            <a:ext cx="5284946" cy="5375769"/>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Text Placeholder 3"/>
          <p:cNvSpPr>
            <a:spLocks noGrp="1"/>
          </p:cNvSpPr>
          <p:nvPr>
            <p:ph type="body" sz="half" idx="2"/>
          </p:nvPr>
        </p:nvSpPr>
        <p:spPr>
          <a:xfrm>
            <a:off x="720318" y="2267902"/>
            <a:ext cx="3366707" cy="4199821"/>
          </a:xfrm>
        </p:spPr>
        <p:txBody>
          <a:bodyPr>
            <a:normAutofit/>
          </a:bodyPr>
          <a:lstStyle>
            <a:lvl1pPr marL="0" indent="0">
              <a:lnSpc>
                <a:spcPct val="90000"/>
              </a:lnSpc>
              <a:buNone/>
              <a:defRPr sz="1370"/>
            </a:lvl1pPr>
            <a:lvl2pPr marL="391500" indent="0">
              <a:buNone/>
              <a:defRPr sz="1028"/>
            </a:lvl2pPr>
            <a:lvl3pPr marL="783001" indent="0">
              <a:buNone/>
              <a:defRPr sz="856"/>
            </a:lvl3pPr>
            <a:lvl4pPr marL="1174501" indent="0">
              <a:buNone/>
              <a:defRPr sz="771"/>
            </a:lvl4pPr>
            <a:lvl5pPr marL="1566001" indent="0">
              <a:buNone/>
              <a:defRPr sz="771"/>
            </a:lvl5pPr>
            <a:lvl6pPr marL="1957502" indent="0">
              <a:buNone/>
              <a:defRPr sz="771"/>
            </a:lvl6pPr>
            <a:lvl7pPr marL="2349002" indent="0">
              <a:buNone/>
              <a:defRPr sz="771"/>
            </a:lvl7pPr>
            <a:lvl8pPr marL="2740503" indent="0">
              <a:buNone/>
              <a:defRPr sz="771"/>
            </a:lvl8pPr>
            <a:lvl9pPr marL="3132003" indent="0">
              <a:buNone/>
              <a:defRPr sz="771"/>
            </a:lvl9pPr>
          </a:lstStyle>
          <a:p>
            <a:pPr lvl="0"/>
            <a:r>
              <a:rPr lang="cs-CZ"/>
              <a:t>Upravte styly předlohy textu.</a:t>
            </a:r>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400381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318" y="503978"/>
            <a:ext cx="3366707" cy="1763924"/>
          </a:xfrm>
        </p:spPr>
        <p:txBody>
          <a:bodyPr anchor="b">
            <a:normAutofit/>
          </a:bodyPr>
          <a:lstStyle>
            <a:lvl1pPr>
              <a:defRPr sz="2740" b="0"/>
            </a:lvl1pPr>
          </a:lstStyle>
          <a:p>
            <a:r>
              <a:rPr lang="cs-CZ"/>
              <a:t>Kliknutím lze upravit styl.</a:t>
            </a:r>
            <a:endParaRPr lang="en-US" dirty="0"/>
          </a:p>
        </p:txBody>
      </p:sp>
      <p:sp>
        <p:nvSpPr>
          <p:cNvPr id="3" name="Picture Placeholder 2"/>
          <p:cNvSpPr>
            <a:spLocks noGrp="1"/>
          </p:cNvSpPr>
          <p:nvPr>
            <p:ph type="pic" idx="1"/>
          </p:nvPr>
        </p:nvSpPr>
        <p:spPr>
          <a:xfrm>
            <a:off x="4436745" y="1091953"/>
            <a:ext cx="5284946" cy="5375769"/>
          </a:xfrm>
        </p:spPr>
        <p:txBody>
          <a:bodyPr/>
          <a:lstStyle>
            <a:lvl1pPr marL="0" indent="0">
              <a:buNone/>
              <a:defRPr sz="2740"/>
            </a:lvl1pPr>
            <a:lvl2pPr marL="391500" indent="0">
              <a:buNone/>
              <a:defRPr sz="2398"/>
            </a:lvl2pPr>
            <a:lvl3pPr marL="783001" indent="0">
              <a:buNone/>
              <a:defRPr sz="2055"/>
            </a:lvl3pPr>
            <a:lvl4pPr marL="1174501" indent="0">
              <a:buNone/>
              <a:defRPr sz="1713"/>
            </a:lvl4pPr>
            <a:lvl5pPr marL="1566001" indent="0">
              <a:buNone/>
              <a:defRPr sz="1713"/>
            </a:lvl5pPr>
            <a:lvl6pPr marL="1957502" indent="0">
              <a:buNone/>
              <a:defRPr sz="1713"/>
            </a:lvl6pPr>
            <a:lvl7pPr marL="2349002" indent="0">
              <a:buNone/>
              <a:defRPr sz="1713"/>
            </a:lvl7pPr>
            <a:lvl8pPr marL="2740503" indent="0">
              <a:buNone/>
              <a:defRPr sz="1713"/>
            </a:lvl8pPr>
            <a:lvl9pPr marL="3132003" indent="0">
              <a:buNone/>
              <a:defRPr sz="1713"/>
            </a:lvl9pPr>
          </a:lstStyle>
          <a:p>
            <a:r>
              <a:rPr lang="cs-CZ"/>
              <a:t>Kliknutím na ikonu přidáte obrázek.</a:t>
            </a:r>
            <a:endParaRPr lang="en-US" dirty="0"/>
          </a:p>
        </p:txBody>
      </p:sp>
      <p:sp>
        <p:nvSpPr>
          <p:cNvPr id="4" name="Text Placeholder 3"/>
          <p:cNvSpPr>
            <a:spLocks noGrp="1"/>
          </p:cNvSpPr>
          <p:nvPr>
            <p:ph type="body" sz="half" idx="2"/>
          </p:nvPr>
        </p:nvSpPr>
        <p:spPr>
          <a:xfrm>
            <a:off x="720318" y="2267903"/>
            <a:ext cx="3366707" cy="4199819"/>
          </a:xfrm>
        </p:spPr>
        <p:txBody>
          <a:bodyPr>
            <a:normAutofit/>
          </a:bodyPr>
          <a:lstStyle>
            <a:lvl1pPr marL="0" indent="0">
              <a:lnSpc>
                <a:spcPct val="90000"/>
              </a:lnSpc>
              <a:buNone/>
              <a:defRPr sz="1370"/>
            </a:lvl1pPr>
            <a:lvl2pPr marL="391500" indent="0">
              <a:buNone/>
              <a:defRPr sz="1028"/>
            </a:lvl2pPr>
            <a:lvl3pPr marL="783001" indent="0">
              <a:buNone/>
              <a:defRPr sz="856"/>
            </a:lvl3pPr>
            <a:lvl4pPr marL="1174501" indent="0">
              <a:buNone/>
              <a:defRPr sz="771"/>
            </a:lvl4pPr>
            <a:lvl5pPr marL="1566001" indent="0">
              <a:buNone/>
              <a:defRPr sz="771"/>
            </a:lvl5pPr>
            <a:lvl6pPr marL="1957502" indent="0">
              <a:buNone/>
              <a:defRPr sz="771"/>
            </a:lvl6pPr>
            <a:lvl7pPr marL="2349002" indent="0">
              <a:buNone/>
              <a:defRPr sz="771"/>
            </a:lvl7pPr>
            <a:lvl8pPr marL="2740503" indent="0">
              <a:buNone/>
              <a:defRPr sz="771"/>
            </a:lvl8pPr>
            <a:lvl9pPr marL="3132003" indent="0">
              <a:buNone/>
              <a:defRPr sz="771"/>
            </a:lvl9pPr>
          </a:lstStyle>
          <a:p>
            <a:pPr lvl="0"/>
            <a:r>
              <a:rPr lang="cs-CZ"/>
              <a:t>Upravte styly předlohy textu.</a:t>
            </a:r>
          </a:p>
        </p:txBody>
      </p:sp>
      <p:sp>
        <p:nvSpPr>
          <p:cNvPr id="5" name="Date Placeholder 4"/>
          <p:cNvSpPr>
            <a:spLocks noGrp="1"/>
          </p:cNvSpPr>
          <p:nvPr>
            <p:ph type="dt" sz="half" idx="10"/>
          </p:nvPr>
        </p:nvSpPr>
        <p:spPr/>
        <p:txBody>
          <a:bodyPr/>
          <a:lstStyle/>
          <a:p>
            <a:fld id="{B800C498-6557-4BC1-85A9-3E0F6F304CB9}" type="datetimeFigureOut">
              <a:rPr lang="cs-CZ" smtClean="0"/>
              <a:t>13.11.2021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FFF2B4-0D65-46FA-BA0C-0EF90A707CB2}" type="slidenum">
              <a:rPr lang="cs-CZ" smtClean="0"/>
              <a:t>‹#›</a:t>
            </a:fld>
            <a:endParaRPr lang="cs-CZ"/>
          </a:p>
        </p:txBody>
      </p:sp>
    </p:spTree>
    <p:extLst>
      <p:ext uri="{BB962C8B-B14F-4D97-AF65-F5344CB8AC3E}">
        <p14:creationId xmlns:p14="http://schemas.microsoft.com/office/powerpoint/2010/main" val="4028780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3640" y="403182"/>
            <a:ext cx="9003983" cy="146118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723640" y="2015914"/>
            <a:ext cx="9003983" cy="479654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17709" y="7006699"/>
            <a:ext cx="2348865" cy="402483"/>
          </a:xfrm>
          <a:prstGeom prst="rect">
            <a:avLst/>
          </a:prstGeom>
        </p:spPr>
        <p:txBody>
          <a:bodyPr vert="horz" lIns="91440" tIns="45720" rIns="91440" bIns="45720" rtlCol="0" anchor="ctr"/>
          <a:lstStyle>
            <a:lvl1pPr algn="l">
              <a:defRPr sz="942">
                <a:solidFill>
                  <a:schemeClr val="tx1">
                    <a:lumMod val="65000"/>
                    <a:lumOff val="35000"/>
                  </a:schemeClr>
                </a:solidFill>
              </a:defRPr>
            </a:lvl1pPr>
          </a:lstStyle>
          <a:p>
            <a:fld id="{B800C498-6557-4BC1-85A9-3E0F6F304CB9}" type="datetimeFigureOut">
              <a:rPr lang="cs-CZ" smtClean="0"/>
              <a:t>13.11.2021</a:t>
            </a:fld>
            <a:endParaRPr lang="cs-CZ"/>
          </a:p>
        </p:txBody>
      </p:sp>
      <p:sp>
        <p:nvSpPr>
          <p:cNvPr id="5" name="Footer Placeholder 4"/>
          <p:cNvSpPr>
            <a:spLocks noGrp="1"/>
          </p:cNvSpPr>
          <p:nvPr>
            <p:ph type="ftr" sz="quarter" idx="3"/>
          </p:nvPr>
        </p:nvSpPr>
        <p:spPr>
          <a:xfrm>
            <a:off x="3458051" y="7006699"/>
            <a:ext cx="3523298" cy="402483"/>
          </a:xfrm>
          <a:prstGeom prst="rect">
            <a:avLst/>
          </a:prstGeom>
        </p:spPr>
        <p:txBody>
          <a:bodyPr vert="horz" lIns="91440" tIns="45720" rIns="91440" bIns="45720" rtlCol="0" anchor="ctr"/>
          <a:lstStyle>
            <a:lvl1pPr algn="ctr">
              <a:defRPr sz="942">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7378757" y="7006699"/>
            <a:ext cx="2348865" cy="402483"/>
          </a:xfrm>
          <a:prstGeom prst="rect">
            <a:avLst/>
          </a:prstGeom>
        </p:spPr>
        <p:txBody>
          <a:bodyPr vert="horz" lIns="91440" tIns="45720" rIns="91440" bIns="45720" rtlCol="0" anchor="ctr"/>
          <a:lstStyle>
            <a:lvl1pPr algn="r">
              <a:defRPr sz="942">
                <a:solidFill>
                  <a:schemeClr val="tx1">
                    <a:tint val="75000"/>
                  </a:schemeClr>
                </a:solidFill>
              </a:defRPr>
            </a:lvl1pPr>
          </a:lstStyle>
          <a:p>
            <a:fld id="{3FFFF2B4-0D65-46FA-BA0C-0EF90A707CB2}" type="slidenum">
              <a:rPr lang="cs-CZ" smtClean="0"/>
              <a:t>‹#›</a:t>
            </a:fld>
            <a:endParaRPr lang="cs-CZ"/>
          </a:p>
        </p:txBody>
      </p:sp>
    </p:spTree>
    <p:extLst>
      <p:ext uri="{BB962C8B-B14F-4D97-AF65-F5344CB8AC3E}">
        <p14:creationId xmlns:p14="http://schemas.microsoft.com/office/powerpoint/2010/main" val="3214043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83001" rtl="0" eaLnBrk="1" latinLnBrk="0" hangingPunct="1">
        <a:lnSpc>
          <a:spcPct val="90000"/>
        </a:lnSpc>
        <a:spcBef>
          <a:spcPct val="0"/>
        </a:spcBef>
        <a:buNone/>
        <a:defRPr sz="3768" kern="1200">
          <a:solidFill>
            <a:schemeClr val="tx1"/>
          </a:solidFill>
          <a:latin typeface="+mj-lt"/>
          <a:ea typeface="+mj-ea"/>
          <a:cs typeface="+mj-cs"/>
        </a:defRPr>
      </a:lvl1pPr>
    </p:titleStyle>
    <p:bodyStyle>
      <a:lvl1pPr marL="195750" indent="-195750" algn="l" defTabSz="783001" rtl="0" eaLnBrk="1" latinLnBrk="0" hangingPunct="1">
        <a:lnSpc>
          <a:spcPct val="90000"/>
        </a:lnSpc>
        <a:spcBef>
          <a:spcPts val="856"/>
        </a:spcBef>
        <a:buFont typeface="Wingdings 2" pitchFamily="18" charset="2"/>
        <a:buChar char=""/>
        <a:defRPr sz="2398" kern="1200">
          <a:solidFill>
            <a:schemeClr val="tx1"/>
          </a:solidFill>
          <a:latin typeface="+mn-lt"/>
          <a:ea typeface="+mn-ea"/>
          <a:cs typeface="+mn-cs"/>
        </a:defRPr>
      </a:lvl1pPr>
      <a:lvl2pPr marL="587251" indent="-195750" algn="l" defTabSz="783001" rtl="0" eaLnBrk="1" latinLnBrk="0" hangingPunct="1">
        <a:lnSpc>
          <a:spcPct val="90000"/>
        </a:lnSpc>
        <a:spcBef>
          <a:spcPts val="428"/>
        </a:spcBef>
        <a:buFont typeface="Wingdings 2" pitchFamily="18" charset="2"/>
        <a:buChar char=""/>
        <a:defRPr sz="2055" kern="1200">
          <a:solidFill>
            <a:schemeClr val="tx1"/>
          </a:solidFill>
          <a:latin typeface="+mn-lt"/>
          <a:ea typeface="+mn-ea"/>
          <a:cs typeface="+mn-cs"/>
        </a:defRPr>
      </a:lvl2pPr>
      <a:lvl3pPr marL="978751" indent="-195750" algn="l" defTabSz="783001" rtl="0" eaLnBrk="1" latinLnBrk="0" hangingPunct="1">
        <a:lnSpc>
          <a:spcPct val="90000"/>
        </a:lnSpc>
        <a:spcBef>
          <a:spcPts val="428"/>
        </a:spcBef>
        <a:buFont typeface="Wingdings 2" pitchFamily="18" charset="2"/>
        <a:buChar char=""/>
        <a:defRPr sz="1713" kern="1200">
          <a:solidFill>
            <a:schemeClr val="tx1"/>
          </a:solidFill>
          <a:latin typeface="+mn-lt"/>
          <a:ea typeface="+mn-ea"/>
          <a:cs typeface="+mn-cs"/>
        </a:defRPr>
      </a:lvl3pPr>
      <a:lvl4pPr marL="1370251"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4pPr>
      <a:lvl5pPr marL="1761752"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5pPr>
      <a:lvl6pPr marL="21532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6pPr>
      <a:lvl7pPr marL="25447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7pPr>
      <a:lvl8pPr marL="29362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8pPr>
      <a:lvl9pPr marL="33277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9pPr>
    </p:bodyStyle>
    <p:otherStyle>
      <a:defPPr>
        <a:defRPr lang="en-US"/>
      </a:defPPr>
      <a:lvl1pPr marL="0" algn="l" defTabSz="783001" rtl="0" eaLnBrk="1" latinLnBrk="0" hangingPunct="1">
        <a:defRPr sz="1541" kern="1200">
          <a:solidFill>
            <a:schemeClr val="tx1"/>
          </a:solidFill>
          <a:latin typeface="+mn-lt"/>
          <a:ea typeface="+mn-ea"/>
          <a:cs typeface="+mn-cs"/>
        </a:defRPr>
      </a:lvl1pPr>
      <a:lvl2pPr marL="391500" algn="l" defTabSz="783001" rtl="0" eaLnBrk="1" latinLnBrk="0" hangingPunct="1">
        <a:defRPr sz="1541" kern="1200">
          <a:solidFill>
            <a:schemeClr val="tx1"/>
          </a:solidFill>
          <a:latin typeface="+mn-lt"/>
          <a:ea typeface="+mn-ea"/>
          <a:cs typeface="+mn-cs"/>
        </a:defRPr>
      </a:lvl2pPr>
      <a:lvl3pPr marL="783001" algn="l" defTabSz="783001" rtl="0" eaLnBrk="1" latinLnBrk="0" hangingPunct="1">
        <a:defRPr sz="1541" kern="1200">
          <a:solidFill>
            <a:schemeClr val="tx1"/>
          </a:solidFill>
          <a:latin typeface="+mn-lt"/>
          <a:ea typeface="+mn-ea"/>
          <a:cs typeface="+mn-cs"/>
        </a:defRPr>
      </a:lvl3pPr>
      <a:lvl4pPr marL="1174501" algn="l" defTabSz="783001" rtl="0" eaLnBrk="1" latinLnBrk="0" hangingPunct="1">
        <a:defRPr sz="1541" kern="1200">
          <a:solidFill>
            <a:schemeClr val="tx1"/>
          </a:solidFill>
          <a:latin typeface="+mn-lt"/>
          <a:ea typeface="+mn-ea"/>
          <a:cs typeface="+mn-cs"/>
        </a:defRPr>
      </a:lvl4pPr>
      <a:lvl5pPr marL="1566001" algn="l" defTabSz="783001" rtl="0" eaLnBrk="1" latinLnBrk="0" hangingPunct="1">
        <a:defRPr sz="1541" kern="1200">
          <a:solidFill>
            <a:schemeClr val="tx1"/>
          </a:solidFill>
          <a:latin typeface="+mn-lt"/>
          <a:ea typeface="+mn-ea"/>
          <a:cs typeface="+mn-cs"/>
        </a:defRPr>
      </a:lvl5pPr>
      <a:lvl6pPr marL="1957502" algn="l" defTabSz="783001" rtl="0" eaLnBrk="1" latinLnBrk="0" hangingPunct="1">
        <a:defRPr sz="1541" kern="1200">
          <a:solidFill>
            <a:schemeClr val="tx1"/>
          </a:solidFill>
          <a:latin typeface="+mn-lt"/>
          <a:ea typeface="+mn-ea"/>
          <a:cs typeface="+mn-cs"/>
        </a:defRPr>
      </a:lvl6pPr>
      <a:lvl7pPr marL="2349002" algn="l" defTabSz="783001" rtl="0" eaLnBrk="1" latinLnBrk="0" hangingPunct="1">
        <a:defRPr sz="1541" kern="1200">
          <a:solidFill>
            <a:schemeClr val="tx1"/>
          </a:solidFill>
          <a:latin typeface="+mn-lt"/>
          <a:ea typeface="+mn-ea"/>
          <a:cs typeface="+mn-cs"/>
        </a:defRPr>
      </a:lvl7pPr>
      <a:lvl8pPr marL="2740503" algn="l" defTabSz="783001" rtl="0" eaLnBrk="1" latinLnBrk="0" hangingPunct="1">
        <a:defRPr sz="1541" kern="1200">
          <a:solidFill>
            <a:schemeClr val="tx1"/>
          </a:solidFill>
          <a:latin typeface="+mn-lt"/>
          <a:ea typeface="+mn-ea"/>
          <a:cs typeface="+mn-cs"/>
        </a:defRPr>
      </a:lvl8pPr>
      <a:lvl9pPr marL="3132003" algn="l" defTabSz="783001" rtl="0" eaLnBrk="1" latinLnBrk="0" hangingPunct="1">
        <a:defRPr sz="154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3640" y="403182"/>
            <a:ext cx="9003983" cy="146118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723640" y="2015914"/>
            <a:ext cx="9003983" cy="479654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17709" y="7006699"/>
            <a:ext cx="2348865" cy="402483"/>
          </a:xfrm>
          <a:prstGeom prst="rect">
            <a:avLst/>
          </a:prstGeom>
        </p:spPr>
        <p:txBody>
          <a:bodyPr vert="horz" lIns="91440" tIns="45720" rIns="91440" bIns="45720" rtlCol="0" anchor="ctr"/>
          <a:lstStyle>
            <a:lvl1pPr algn="l">
              <a:defRPr sz="942">
                <a:solidFill>
                  <a:schemeClr val="tx1">
                    <a:lumMod val="65000"/>
                    <a:lumOff val="35000"/>
                  </a:schemeClr>
                </a:solidFill>
              </a:defRPr>
            </a:lvl1pPr>
          </a:lstStyle>
          <a:p>
            <a:fld id="{B800C498-6557-4BC1-85A9-3E0F6F304CB9}" type="datetimeFigureOut">
              <a:rPr lang="cs-CZ" smtClean="0"/>
              <a:t>13.11.2021</a:t>
            </a:fld>
            <a:endParaRPr lang="cs-CZ"/>
          </a:p>
        </p:txBody>
      </p:sp>
      <p:sp>
        <p:nvSpPr>
          <p:cNvPr id="5" name="Footer Placeholder 4"/>
          <p:cNvSpPr>
            <a:spLocks noGrp="1"/>
          </p:cNvSpPr>
          <p:nvPr>
            <p:ph type="ftr" sz="quarter" idx="3"/>
          </p:nvPr>
        </p:nvSpPr>
        <p:spPr>
          <a:xfrm>
            <a:off x="3458051" y="7006699"/>
            <a:ext cx="3523298" cy="402483"/>
          </a:xfrm>
          <a:prstGeom prst="rect">
            <a:avLst/>
          </a:prstGeom>
        </p:spPr>
        <p:txBody>
          <a:bodyPr vert="horz" lIns="91440" tIns="45720" rIns="91440" bIns="45720" rtlCol="0" anchor="ctr"/>
          <a:lstStyle>
            <a:lvl1pPr algn="ctr">
              <a:defRPr sz="942">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7378757" y="7006699"/>
            <a:ext cx="2348865" cy="402483"/>
          </a:xfrm>
          <a:prstGeom prst="rect">
            <a:avLst/>
          </a:prstGeom>
        </p:spPr>
        <p:txBody>
          <a:bodyPr vert="horz" lIns="91440" tIns="45720" rIns="91440" bIns="45720" rtlCol="0" anchor="ctr"/>
          <a:lstStyle>
            <a:lvl1pPr algn="r">
              <a:defRPr sz="942">
                <a:solidFill>
                  <a:schemeClr val="tx1">
                    <a:tint val="75000"/>
                  </a:schemeClr>
                </a:solidFill>
              </a:defRPr>
            </a:lvl1pPr>
          </a:lstStyle>
          <a:p>
            <a:fld id="{3FFFF2B4-0D65-46FA-BA0C-0EF90A707CB2}" type="slidenum">
              <a:rPr lang="cs-CZ" smtClean="0"/>
              <a:t>‹#›</a:t>
            </a:fld>
            <a:endParaRPr lang="cs-CZ"/>
          </a:p>
        </p:txBody>
      </p:sp>
    </p:spTree>
    <p:extLst>
      <p:ext uri="{BB962C8B-B14F-4D97-AF65-F5344CB8AC3E}">
        <p14:creationId xmlns:p14="http://schemas.microsoft.com/office/powerpoint/2010/main" val="382289851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783001" rtl="0" eaLnBrk="1" latinLnBrk="0" hangingPunct="1">
        <a:lnSpc>
          <a:spcPct val="90000"/>
        </a:lnSpc>
        <a:spcBef>
          <a:spcPct val="0"/>
        </a:spcBef>
        <a:buNone/>
        <a:defRPr sz="3768" kern="1200">
          <a:solidFill>
            <a:schemeClr val="tx1"/>
          </a:solidFill>
          <a:latin typeface="+mj-lt"/>
          <a:ea typeface="+mj-ea"/>
          <a:cs typeface="+mj-cs"/>
        </a:defRPr>
      </a:lvl1pPr>
    </p:titleStyle>
    <p:bodyStyle>
      <a:lvl1pPr marL="195750" indent="-195750" algn="l" defTabSz="783001" rtl="0" eaLnBrk="1" latinLnBrk="0" hangingPunct="1">
        <a:lnSpc>
          <a:spcPct val="90000"/>
        </a:lnSpc>
        <a:spcBef>
          <a:spcPts val="856"/>
        </a:spcBef>
        <a:buFont typeface="Wingdings 2" pitchFamily="18" charset="2"/>
        <a:buChar char=""/>
        <a:defRPr sz="2398" kern="1200">
          <a:solidFill>
            <a:schemeClr val="tx1"/>
          </a:solidFill>
          <a:latin typeface="+mn-lt"/>
          <a:ea typeface="+mn-ea"/>
          <a:cs typeface="+mn-cs"/>
        </a:defRPr>
      </a:lvl1pPr>
      <a:lvl2pPr marL="587251" indent="-195750" algn="l" defTabSz="783001" rtl="0" eaLnBrk="1" latinLnBrk="0" hangingPunct="1">
        <a:lnSpc>
          <a:spcPct val="90000"/>
        </a:lnSpc>
        <a:spcBef>
          <a:spcPts val="428"/>
        </a:spcBef>
        <a:buFont typeface="Wingdings 2" pitchFamily="18" charset="2"/>
        <a:buChar char=""/>
        <a:defRPr sz="2055" kern="1200">
          <a:solidFill>
            <a:schemeClr val="tx1"/>
          </a:solidFill>
          <a:latin typeface="+mn-lt"/>
          <a:ea typeface="+mn-ea"/>
          <a:cs typeface="+mn-cs"/>
        </a:defRPr>
      </a:lvl2pPr>
      <a:lvl3pPr marL="978751" indent="-195750" algn="l" defTabSz="783001" rtl="0" eaLnBrk="1" latinLnBrk="0" hangingPunct="1">
        <a:lnSpc>
          <a:spcPct val="90000"/>
        </a:lnSpc>
        <a:spcBef>
          <a:spcPts val="428"/>
        </a:spcBef>
        <a:buFont typeface="Wingdings 2" pitchFamily="18" charset="2"/>
        <a:buChar char=""/>
        <a:defRPr sz="1713" kern="1200">
          <a:solidFill>
            <a:schemeClr val="tx1"/>
          </a:solidFill>
          <a:latin typeface="+mn-lt"/>
          <a:ea typeface="+mn-ea"/>
          <a:cs typeface="+mn-cs"/>
        </a:defRPr>
      </a:lvl3pPr>
      <a:lvl4pPr marL="1370251"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4pPr>
      <a:lvl5pPr marL="1761752"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5pPr>
      <a:lvl6pPr marL="21532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6pPr>
      <a:lvl7pPr marL="25447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7pPr>
      <a:lvl8pPr marL="29362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8pPr>
      <a:lvl9pPr marL="33277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9pPr>
    </p:bodyStyle>
    <p:otherStyle>
      <a:defPPr>
        <a:defRPr lang="en-US"/>
      </a:defPPr>
      <a:lvl1pPr marL="0" algn="l" defTabSz="783001" rtl="0" eaLnBrk="1" latinLnBrk="0" hangingPunct="1">
        <a:defRPr sz="1541" kern="1200">
          <a:solidFill>
            <a:schemeClr val="tx1"/>
          </a:solidFill>
          <a:latin typeface="+mn-lt"/>
          <a:ea typeface="+mn-ea"/>
          <a:cs typeface="+mn-cs"/>
        </a:defRPr>
      </a:lvl1pPr>
      <a:lvl2pPr marL="391500" algn="l" defTabSz="783001" rtl="0" eaLnBrk="1" latinLnBrk="0" hangingPunct="1">
        <a:defRPr sz="1541" kern="1200">
          <a:solidFill>
            <a:schemeClr val="tx1"/>
          </a:solidFill>
          <a:latin typeface="+mn-lt"/>
          <a:ea typeface="+mn-ea"/>
          <a:cs typeface="+mn-cs"/>
        </a:defRPr>
      </a:lvl2pPr>
      <a:lvl3pPr marL="783001" algn="l" defTabSz="783001" rtl="0" eaLnBrk="1" latinLnBrk="0" hangingPunct="1">
        <a:defRPr sz="1541" kern="1200">
          <a:solidFill>
            <a:schemeClr val="tx1"/>
          </a:solidFill>
          <a:latin typeface="+mn-lt"/>
          <a:ea typeface="+mn-ea"/>
          <a:cs typeface="+mn-cs"/>
        </a:defRPr>
      </a:lvl3pPr>
      <a:lvl4pPr marL="1174501" algn="l" defTabSz="783001" rtl="0" eaLnBrk="1" latinLnBrk="0" hangingPunct="1">
        <a:defRPr sz="1541" kern="1200">
          <a:solidFill>
            <a:schemeClr val="tx1"/>
          </a:solidFill>
          <a:latin typeface="+mn-lt"/>
          <a:ea typeface="+mn-ea"/>
          <a:cs typeface="+mn-cs"/>
        </a:defRPr>
      </a:lvl4pPr>
      <a:lvl5pPr marL="1566001" algn="l" defTabSz="783001" rtl="0" eaLnBrk="1" latinLnBrk="0" hangingPunct="1">
        <a:defRPr sz="1541" kern="1200">
          <a:solidFill>
            <a:schemeClr val="tx1"/>
          </a:solidFill>
          <a:latin typeface="+mn-lt"/>
          <a:ea typeface="+mn-ea"/>
          <a:cs typeface="+mn-cs"/>
        </a:defRPr>
      </a:lvl5pPr>
      <a:lvl6pPr marL="1957502" algn="l" defTabSz="783001" rtl="0" eaLnBrk="1" latinLnBrk="0" hangingPunct="1">
        <a:defRPr sz="1541" kern="1200">
          <a:solidFill>
            <a:schemeClr val="tx1"/>
          </a:solidFill>
          <a:latin typeface="+mn-lt"/>
          <a:ea typeface="+mn-ea"/>
          <a:cs typeface="+mn-cs"/>
        </a:defRPr>
      </a:lvl6pPr>
      <a:lvl7pPr marL="2349002" algn="l" defTabSz="783001" rtl="0" eaLnBrk="1" latinLnBrk="0" hangingPunct="1">
        <a:defRPr sz="1541" kern="1200">
          <a:solidFill>
            <a:schemeClr val="tx1"/>
          </a:solidFill>
          <a:latin typeface="+mn-lt"/>
          <a:ea typeface="+mn-ea"/>
          <a:cs typeface="+mn-cs"/>
        </a:defRPr>
      </a:lvl7pPr>
      <a:lvl8pPr marL="2740503" algn="l" defTabSz="783001" rtl="0" eaLnBrk="1" latinLnBrk="0" hangingPunct="1">
        <a:defRPr sz="1541" kern="1200">
          <a:solidFill>
            <a:schemeClr val="tx1"/>
          </a:solidFill>
          <a:latin typeface="+mn-lt"/>
          <a:ea typeface="+mn-ea"/>
          <a:cs typeface="+mn-cs"/>
        </a:defRPr>
      </a:lvl8pPr>
      <a:lvl9pPr marL="3132003" algn="l" defTabSz="783001" rtl="0" eaLnBrk="1" latinLnBrk="0" hangingPunct="1">
        <a:defRPr sz="154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3640" y="403182"/>
            <a:ext cx="9003983" cy="146118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723640" y="2015914"/>
            <a:ext cx="9003983" cy="479654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17709" y="7006699"/>
            <a:ext cx="2348865" cy="402483"/>
          </a:xfrm>
          <a:prstGeom prst="rect">
            <a:avLst/>
          </a:prstGeom>
        </p:spPr>
        <p:txBody>
          <a:bodyPr vert="horz" lIns="91440" tIns="45720" rIns="91440" bIns="45720" rtlCol="0" anchor="ctr"/>
          <a:lstStyle>
            <a:lvl1pPr algn="l">
              <a:defRPr sz="942">
                <a:solidFill>
                  <a:schemeClr val="tx1">
                    <a:lumMod val="65000"/>
                    <a:lumOff val="35000"/>
                  </a:schemeClr>
                </a:solidFill>
              </a:defRPr>
            </a:lvl1pPr>
          </a:lstStyle>
          <a:p>
            <a:fld id="{B800C498-6557-4BC1-85A9-3E0F6F304CB9}" type="datetimeFigureOut">
              <a:rPr lang="cs-CZ" smtClean="0"/>
              <a:t>13.11.2021</a:t>
            </a:fld>
            <a:endParaRPr lang="cs-CZ"/>
          </a:p>
        </p:txBody>
      </p:sp>
      <p:sp>
        <p:nvSpPr>
          <p:cNvPr id="5" name="Footer Placeholder 4"/>
          <p:cNvSpPr>
            <a:spLocks noGrp="1"/>
          </p:cNvSpPr>
          <p:nvPr>
            <p:ph type="ftr" sz="quarter" idx="3"/>
          </p:nvPr>
        </p:nvSpPr>
        <p:spPr>
          <a:xfrm>
            <a:off x="3458051" y="7006699"/>
            <a:ext cx="3523298" cy="402483"/>
          </a:xfrm>
          <a:prstGeom prst="rect">
            <a:avLst/>
          </a:prstGeom>
        </p:spPr>
        <p:txBody>
          <a:bodyPr vert="horz" lIns="91440" tIns="45720" rIns="91440" bIns="45720" rtlCol="0" anchor="ctr"/>
          <a:lstStyle>
            <a:lvl1pPr algn="ctr">
              <a:defRPr sz="942">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7378757" y="7006699"/>
            <a:ext cx="2348865" cy="402483"/>
          </a:xfrm>
          <a:prstGeom prst="rect">
            <a:avLst/>
          </a:prstGeom>
        </p:spPr>
        <p:txBody>
          <a:bodyPr vert="horz" lIns="91440" tIns="45720" rIns="91440" bIns="45720" rtlCol="0" anchor="ctr"/>
          <a:lstStyle>
            <a:lvl1pPr algn="r">
              <a:defRPr sz="942">
                <a:solidFill>
                  <a:schemeClr val="tx1">
                    <a:tint val="75000"/>
                  </a:schemeClr>
                </a:solidFill>
              </a:defRPr>
            </a:lvl1pPr>
          </a:lstStyle>
          <a:p>
            <a:fld id="{3FFFF2B4-0D65-46FA-BA0C-0EF90A707CB2}" type="slidenum">
              <a:rPr lang="cs-CZ" smtClean="0"/>
              <a:t>‹#›</a:t>
            </a:fld>
            <a:endParaRPr lang="cs-CZ"/>
          </a:p>
        </p:txBody>
      </p:sp>
    </p:spTree>
    <p:extLst>
      <p:ext uri="{BB962C8B-B14F-4D97-AF65-F5344CB8AC3E}">
        <p14:creationId xmlns:p14="http://schemas.microsoft.com/office/powerpoint/2010/main" val="733792724"/>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txStyles>
    <p:titleStyle>
      <a:lvl1pPr algn="l" defTabSz="783001" rtl="0" eaLnBrk="1" latinLnBrk="0" hangingPunct="1">
        <a:lnSpc>
          <a:spcPct val="90000"/>
        </a:lnSpc>
        <a:spcBef>
          <a:spcPct val="0"/>
        </a:spcBef>
        <a:buNone/>
        <a:defRPr sz="3768" kern="1200">
          <a:solidFill>
            <a:schemeClr val="tx1"/>
          </a:solidFill>
          <a:latin typeface="+mj-lt"/>
          <a:ea typeface="+mj-ea"/>
          <a:cs typeface="+mj-cs"/>
        </a:defRPr>
      </a:lvl1pPr>
    </p:titleStyle>
    <p:bodyStyle>
      <a:lvl1pPr marL="195750" indent="-195750" algn="l" defTabSz="783001" rtl="0" eaLnBrk="1" latinLnBrk="0" hangingPunct="1">
        <a:lnSpc>
          <a:spcPct val="90000"/>
        </a:lnSpc>
        <a:spcBef>
          <a:spcPts val="856"/>
        </a:spcBef>
        <a:buFont typeface="Wingdings 2" pitchFamily="18" charset="2"/>
        <a:buChar char=""/>
        <a:defRPr sz="2398" kern="1200">
          <a:solidFill>
            <a:schemeClr val="tx1"/>
          </a:solidFill>
          <a:latin typeface="+mn-lt"/>
          <a:ea typeface="+mn-ea"/>
          <a:cs typeface="+mn-cs"/>
        </a:defRPr>
      </a:lvl1pPr>
      <a:lvl2pPr marL="587251" indent="-195750" algn="l" defTabSz="783001" rtl="0" eaLnBrk="1" latinLnBrk="0" hangingPunct="1">
        <a:lnSpc>
          <a:spcPct val="90000"/>
        </a:lnSpc>
        <a:spcBef>
          <a:spcPts val="428"/>
        </a:spcBef>
        <a:buFont typeface="Wingdings 2" pitchFamily="18" charset="2"/>
        <a:buChar char=""/>
        <a:defRPr sz="2055" kern="1200">
          <a:solidFill>
            <a:schemeClr val="tx1"/>
          </a:solidFill>
          <a:latin typeface="+mn-lt"/>
          <a:ea typeface="+mn-ea"/>
          <a:cs typeface="+mn-cs"/>
        </a:defRPr>
      </a:lvl2pPr>
      <a:lvl3pPr marL="978751" indent="-195750" algn="l" defTabSz="783001" rtl="0" eaLnBrk="1" latinLnBrk="0" hangingPunct="1">
        <a:lnSpc>
          <a:spcPct val="90000"/>
        </a:lnSpc>
        <a:spcBef>
          <a:spcPts val="428"/>
        </a:spcBef>
        <a:buFont typeface="Wingdings 2" pitchFamily="18" charset="2"/>
        <a:buChar char=""/>
        <a:defRPr sz="1713" kern="1200">
          <a:solidFill>
            <a:schemeClr val="tx1"/>
          </a:solidFill>
          <a:latin typeface="+mn-lt"/>
          <a:ea typeface="+mn-ea"/>
          <a:cs typeface="+mn-cs"/>
        </a:defRPr>
      </a:lvl3pPr>
      <a:lvl4pPr marL="1370251"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4pPr>
      <a:lvl5pPr marL="1761752"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5pPr>
      <a:lvl6pPr marL="21532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6pPr>
      <a:lvl7pPr marL="25447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7pPr>
      <a:lvl8pPr marL="29362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8pPr>
      <a:lvl9pPr marL="33277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9pPr>
    </p:bodyStyle>
    <p:otherStyle>
      <a:defPPr>
        <a:defRPr lang="en-US"/>
      </a:defPPr>
      <a:lvl1pPr marL="0" algn="l" defTabSz="783001" rtl="0" eaLnBrk="1" latinLnBrk="0" hangingPunct="1">
        <a:defRPr sz="1541" kern="1200">
          <a:solidFill>
            <a:schemeClr val="tx1"/>
          </a:solidFill>
          <a:latin typeface="+mn-lt"/>
          <a:ea typeface="+mn-ea"/>
          <a:cs typeface="+mn-cs"/>
        </a:defRPr>
      </a:lvl1pPr>
      <a:lvl2pPr marL="391500" algn="l" defTabSz="783001" rtl="0" eaLnBrk="1" latinLnBrk="0" hangingPunct="1">
        <a:defRPr sz="1541" kern="1200">
          <a:solidFill>
            <a:schemeClr val="tx1"/>
          </a:solidFill>
          <a:latin typeface="+mn-lt"/>
          <a:ea typeface="+mn-ea"/>
          <a:cs typeface="+mn-cs"/>
        </a:defRPr>
      </a:lvl2pPr>
      <a:lvl3pPr marL="783001" algn="l" defTabSz="783001" rtl="0" eaLnBrk="1" latinLnBrk="0" hangingPunct="1">
        <a:defRPr sz="1541" kern="1200">
          <a:solidFill>
            <a:schemeClr val="tx1"/>
          </a:solidFill>
          <a:latin typeface="+mn-lt"/>
          <a:ea typeface="+mn-ea"/>
          <a:cs typeface="+mn-cs"/>
        </a:defRPr>
      </a:lvl3pPr>
      <a:lvl4pPr marL="1174501" algn="l" defTabSz="783001" rtl="0" eaLnBrk="1" latinLnBrk="0" hangingPunct="1">
        <a:defRPr sz="1541" kern="1200">
          <a:solidFill>
            <a:schemeClr val="tx1"/>
          </a:solidFill>
          <a:latin typeface="+mn-lt"/>
          <a:ea typeface="+mn-ea"/>
          <a:cs typeface="+mn-cs"/>
        </a:defRPr>
      </a:lvl4pPr>
      <a:lvl5pPr marL="1566001" algn="l" defTabSz="783001" rtl="0" eaLnBrk="1" latinLnBrk="0" hangingPunct="1">
        <a:defRPr sz="1541" kern="1200">
          <a:solidFill>
            <a:schemeClr val="tx1"/>
          </a:solidFill>
          <a:latin typeface="+mn-lt"/>
          <a:ea typeface="+mn-ea"/>
          <a:cs typeface="+mn-cs"/>
        </a:defRPr>
      </a:lvl5pPr>
      <a:lvl6pPr marL="1957502" algn="l" defTabSz="783001" rtl="0" eaLnBrk="1" latinLnBrk="0" hangingPunct="1">
        <a:defRPr sz="1541" kern="1200">
          <a:solidFill>
            <a:schemeClr val="tx1"/>
          </a:solidFill>
          <a:latin typeface="+mn-lt"/>
          <a:ea typeface="+mn-ea"/>
          <a:cs typeface="+mn-cs"/>
        </a:defRPr>
      </a:lvl6pPr>
      <a:lvl7pPr marL="2349002" algn="l" defTabSz="783001" rtl="0" eaLnBrk="1" latinLnBrk="0" hangingPunct="1">
        <a:defRPr sz="1541" kern="1200">
          <a:solidFill>
            <a:schemeClr val="tx1"/>
          </a:solidFill>
          <a:latin typeface="+mn-lt"/>
          <a:ea typeface="+mn-ea"/>
          <a:cs typeface="+mn-cs"/>
        </a:defRPr>
      </a:lvl7pPr>
      <a:lvl8pPr marL="2740503" algn="l" defTabSz="783001" rtl="0" eaLnBrk="1" latinLnBrk="0" hangingPunct="1">
        <a:defRPr sz="1541" kern="1200">
          <a:solidFill>
            <a:schemeClr val="tx1"/>
          </a:solidFill>
          <a:latin typeface="+mn-lt"/>
          <a:ea typeface="+mn-ea"/>
          <a:cs typeface="+mn-cs"/>
        </a:defRPr>
      </a:lvl8pPr>
      <a:lvl9pPr marL="3132003" algn="l" defTabSz="783001" rtl="0" eaLnBrk="1" latinLnBrk="0" hangingPunct="1">
        <a:defRPr sz="154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3640" y="403182"/>
            <a:ext cx="9003983" cy="146118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723640" y="2015914"/>
            <a:ext cx="9003983" cy="479654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17709" y="7006699"/>
            <a:ext cx="2348865" cy="402483"/>
          </a:xfrm>
          <a:prstGeom prst="rect">
            <a:avLst/>
          </a:prstGeom>
        </p:spPr>
        <p:txBody>
          <a:bodyPr vert="horz" lIns="91440" tIns="45720" rIns="91440" bIns="45720" rtlCol="0" anchor="ctr"/>
          <a:lstStyle>
            <a:lvl1pPr algn="l">
              <a:defRPr sz="942">
                <a:solidFill>
                  <a:schemeClr val="tx1">
                    <a:lumMod val="65000"/>
                    <a:lumOff val="35000"/>
                  </a:schemeClr>
                </a:solidFill>
              </a:defRPr>
            </a:lvl1pPr>
          </a:lstStyle>
          <a:p>
            <a:fld id="{B800C498-6557-4BC1-85A9-3E0F6F304CB9}" type="datetimeFigureOut">
              <a:rPr lang="cs-CZ" smtClean="0"/>
              <a:t>13.11.2021</a:t>
            </a:fld>
            <a:endParaRPr lang="cs-CZ"/>
          </a:p>
        </p:txBody>
      </p:sp>
      <p:sp>
        <p:nvSpPr>
          <p:cNvPr id="5" name="Footer Placeholder 4"/>
          <p:cNvSpPr>
            <a:spLocks noGrp="1"/>
          </p:cNvSpPr>
          <p:nvPr>
            <p:ph type="ftr" sz="quarter" idx="3"/>
          </p:nvPr>
        </p:nvSpPr>
        <p:spPr>
          <a:xfrm>
            <a:off x="3458051" y="7006699"/>
            <a:ext cx="3523298" cy="402483"/>
          </a:xfrm>
          <a:prstGeom prst="rect">
            <a:avLst/>
          </a:prstGeom>
        </p:spPr>
        <p:txBody>
          <a:bodyPr vert="horz" lIns="91440" tIns="45720" rIns="91440" bIns="45720" rtlCol="0" anchor="ctr"/>
          <a:lstStyle>
            <a:lvl1pPr algn="ctr">
              <a:defRPr sz="942">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7378757" y="7006699"/>
            <a:ext cx="2348865" cy="402483"/>
          </a:xfrm>
          <a:prstGeom prst="rect">
            <a:avLst/>
          </a:prstGeom>
        </p:spPr>
        <p:txBody>
          <a:bodyPr vert="horz" lIns="91440" tIns="45720" rIns="91440" bIns="45720" rtlCol="0" anchor="ctr"/>
          <a:lstStyle>
            <a:lvl1pPr algn="r">
              <a:defRPr sz="942">
                <a:solidFill>
                  <a:schemeClr val="tx1">
                    <a:tint val="75000"/>
                  </a:schemeClr>
                </a:solidFill>
              </a:defRPr>
            </a:lvl1pPr>
          </a:lstStyle>
          <a:p>
            <a:fld id="{3FFFF2B4-0D65-46FA-BA0C-0EF90A707CB2}" type="slidenum">
              <a:rPr lang="cs-CZ" smtClean="0"/>
              <a:t>‹#›</a:t>
            </a:fld>
            <a:endParaRPr lang="cs-CZ"/>
          </a:p>
        </p:txBody>
      </p:sp>
    </p:spTree>
    <p:extLst>
      <p:ext uri="{BB962C8B-B14F-4D97-AF65-F5344CB8AC3E}">
        <p14:creationId xmlns:p14="http://schemas.microsoft.com/office/powerpoint/2010/main" val="85316471"/>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Lst>
  <p:txStyles>
    <p:titleStyle>
      <a:lvl1pPr algn="l" defTabSz="783001" rtl="0" eaLnBrk="1" latinLnBrk="0" hangingPunct="1">
        <a:lnSpc>
          <a:spcPct val="90000"/>
        </a:lnSpc>
        <a:spcBef>
          <a:spcPct val="0"/>
        </a:spcBef>
        <a:buNone/>
        <a:defRPr sz="3768" kern="1200">
          <a:solidFill>
            <a:schemeClr val="tx1"/>
          </a:solidFill>
          <a:latin typeface="+mj-lt"/>
          <a:ea typeface="+mj-ea"/>
          <a:cs typeface="+mj-cs"/>
        </a:defRPr>
      </a:lvl1pPr>
    </p:titleStyle>
    <p:bodyStyle>
      <a:lvl1pPr marL="195750" indent="-195750" algn="l" defTabSz="783001" rtl="0" eaLnBrk="1" latinLnBrk="0" hangingPunct="1">
        <a:lnSpc>
          <a:spcPct val="90000"/>
        </a:lnSpc>
        <a:spcBef>
          <a:spcPts val="856"/>
        </a:spcBef>
        <a:buFont typeface="Wingdings 2" pitchFamily="18" charset="2"/>
        <a:buChar char=""/>
        <a:defRPr sz="2398" kern="1200">
          <a:solidFill>
            <a:schemeClr val="tx1"/>
          </a:solidFill>
          <a:latin typeface="+mn-lt"/>
          <a:ea typeface="+mn-ea"/>
          <a:cs typeface="+mn-cs"/>
        </a:defRPr>
      </a:lvl1pPr>
      <a:lvl2pPr marL="587251" indent="-195750" algn="l" defTabSz="783001" rtl="0" eaLnBrk="1" latinLnBrk="0" hangingPunct="1">
        <a:lnSpc>
          <a:spcPct val="90000"/>
        </a:lnSpc>
        <a:spcBef>
          <a:spcPts val="428"/>
        </a:spcBef>
        <a:buFont typeface="Wingdings 2" pitchFamily="18" charset="2"/>
        <a:buChar char=""/>
        <a:defRPr sz="2055" kern="1200">
          <a:solidFill>
            <a:schemeClr val="tx1"/>
          </a:solidFill>
          <a:latin typeface="+mn-lt"/>
          <a:ea typeface="+mn-ea"/>
          <a:cs typeface="+mn-cs"/>
        </a:defRPr>
      </a:lvl2pPr>
      <a:lvl3pPr marL="978751" indent="-195750" algn="l" defTabSz="783001" rtl="0" eaLnBrk="1" latinLnBrk="0" hangingPunct="1">
        <a:lnSpc>
          <a:spcPct val="90000"/>
        </a:lnSpc>
        <a:spcBef>
          <a:spcPts val="428"/>
        </a:spcBef>
        <a:buFont typeface="Wingdings 2" pitchFamily="18" charset="2"/>
        <a:buChar char=""/>
        <a:defRPr sz="1713" kern="1200">
          <a:solidFill>
            <a:schemeClr val="tx1"/>
          </a:solidFill>
          <a:latin typeface="+mn-lt"/>
          <a:ea typeface="+mn-ea"/>
          <a:cs typeface="+mn-cs"/>
        </a:defRPr>
      </a:lvl3pPr>
      <a:lvl4pPr marL="1370251"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4pPr>
      <a:lvl5pPr marL="1761752"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5pPr>
      <a:lvl6pPr marL="21532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6pPr>
      <a:lvl7pPr marL="25447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7pPr>
      <a:lvl8pPr marL="29362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8pPr>
      <a:lvl9pPr marL="33277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9pPr>
    </p:bodyStyle>
    <p:otherStyle>
      <a:defPPr>
        <a:defRPr lang="en-US"/>
      </a:defPPr>
      <a:lvl1pPr marL="0" algn="l" defTabSz="783001" rtl="0" eaLnBrk="1" latinLnBrk="0" hangingPunct="1">
        <a:defRPr sz="1541" kern="1200">
          <a:solidFill>
            <a:schemeClr val="tx1"/>
          </a:solidFill>
          <a:latin typeface="+mn-lt"/>
          <a:ea typeface="+mn-ea"/>
          <a:cs typeface="+mn-cs"/>
        </a:defRPr>
      </a:lvl1pPr>
      <a:lvl2pPr marL="391500" algn="l" defTabSz="783001" rtl="0" eaLnBrk="1" latinLnBrk="0" hangingPunct="1">
        <a:defRPr sz="1541" kern="1200">
          <a:solidFill>
            <a:schemeClr val="tx1"/>
          </a:solidFill>
          <a:latin typeface="+mn-lt"/>
          <a:ea typeface="+mn-ea"/>
          <a:cs typeface="+mn-cs"/>
        </a:defRPr>
      </a:lvl2pPr>
      <a:lvl3pPr marL="783001" algn="l" defTabSz="783001" rtl="0" eaLnBrk="1" latinLnBrk="0" hangingPunct="1">
        <a:defRPr sz="1541" kern="1200">
          <a:solidFill>
            <a:schemeClr val="tx1"/>
          </a:solidFill>
          <a:latin typeface="+mn-lt"/>
          <a:ea typeface="+mn-ea"/>
          <a:cs typeface="+mn-cs"/>
        </a:defRPr>
      </a:lvl3pPr>
      <a:lvl4pPr marL="1174501" algn="l" defTabSz="783001" rtl="0" eaLnBrk="1" latinLnBrk="0" hangingPunct="1">
        <a:defRPr sz="1541" kern="1200">
          <a:solidFill>
            <a:schemeClr val="tx1"/>
          </a:solidFill>
          <a:latin typeface="+mn-lt"/>
          <a:ea typeface="+mn-ea"/>
          <a:cs typeface="+mn-cs"/>
        </a:defRPr>
      </a:lvl4pPr>
      <a:lvl5pPr marL="1566001" algn="l" defTabSz="783001" rtl="0" eaLnBrk="1" latinLnBrk="0" hangingPunct="1">
        <a:defRPr sz="1541" kern="1200">
          <a:solidFill>
            <a:schemeClr val="tx1"/>
          </a:solidFill>
          <a:latin typeface="+mn-lt"/>
          <a:ea typeface="+mn-ea"/>
          <a:cs typeface="+mn-cs"/>
        </a:defRPr>
      </a:lvl5pPr>
      <a:lvl6pPr marL="1957502" algn="l" defTabSz="783001" rtl="0" eaLnBrk="1" latinLnBrk="0" hangingPunct="1">
        <a:defRPr sz="1541" kern="1200">
          <a:solidFill>
            <a:schemeClr val="tx1"/>
          </a:solidFill>
          <a:latin typeface="+mn-lt"/>
          <a:ea typeface="+mn-ea"/>
          <a:cs typeface="+mn-cs"/>
        </a:defRPr>
      </a:lvl6pPr>
      <a:lvl7pPr marL="2349002" algn="l" defTabSz="783001" rtl="0" eaLnBrk="1" latinLnBrk="0" hangingPunct="1">
        <a:defRPr sz="1541" kern="1200">
          <a:solidFill>
            <a:schemeClr val="tx1"/>
          </a:solidFill>
          <a:latin typeface="+mn-lt"/>
          <a:ea typeface="+mn-ea"/>
          <a:cs typeface="+mn-cs"/>
        </a:defRPr>
      </a:lvl7pPr>
      <a:lvl8pPr marL="2740503" algn="l" defTabSz="783001" rtl="0" eaLnBrk="1" latinLnBrk="0" hangingPunct="1">
        <a:defRPr sz="1541" kern="1200">
          <a:solidFill>
            <a:schemeClr val="tx1"/>
          </a:solidFill>
          <a:latin typeface="+mn-lt"/>
          <a:ea typeface="+mn-ea"/>
          <a:cs typeface="+mn-cs"/>
        </a:defRPr>
      </a:lvl8pPr>
      <a:lvl9pPr marL="3132003" algn="l" defTabSz="783001" rtl="0" eaLnBrk="1" latinLnBrk="0" hangingPunct="1">
        <a:defRPr sz="154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3640" y="403182"/>
            <a:ext cx="9003983" cy="146118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723640" y="2015914"/>
            <a:ext cx="9003983" cy="479654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17709" y="7006699"/>
            <a:ext cx="2348865" cy="402483"/>
          </a:xfrm>
          <a:prstGeom prst="rect">
            <a:avLst/>
          </a:prstGeom>
        </p:spPr>
        <p:txBody>
          <a:bodyPr vert="horz" lIns="91440" tIns="45720" rIns="91440" bIns="45720" rtlCol="0" anchor="ctr"/>
          <a:lstStyle>
            <a:lvl1pPr algn="l">
              <a:defRPr sz="942">
                <a:solidFill>
                  <a:schemeClr val="tx1">
                    <a:lumMod val="65000"/>
                    <a:lumOff val="35000"/>
                  </a:schemeClr>
                </a:solidFill>
              </a:defRPr>
            </a:lvl1pPr>
          </a:lstStyle>
          <a:p>
            <a:fld id="{B800C498-6557-4BC1-85A9-3E0F6F304CB9}" type="datetimeFigureOut">
              <a:rPr lang="cs-CZ" smtClean="0"/>
              <a:t>13.11.2021</a:t>
            </a:fld>
            <a:endParaRPr lang="cs-CZ"/>
          </a:p>
        </p:txBody>
      </p:sp>
      <p:sp>
        <p:nvSpPr>
          <p:cNvPr id="5" name="Footer Placeholder 4"/>
          <p:cNvSpPr>
            <a:spLocks noGrp="1"/>
          </p:cNvSpPr>
          <p:nvPr>
            <p:ph type="ftr" sz="quarter" idx="3"/>
          </p:nvPr>
        </p:nvSpPr>
        <p:spPr>
          <a:xfrm>
            <a:off x="3458051" y="7006699"/>
            <a:ext cx="3523298" cy="402483"/>
          </a:xfrm>
          <a:prstGeom prst="rect">
            <a:avLst/>
          </a:prstGeom>
        </p:spPr>
        <p:txBody>
          <a:bodyPr vert="horz" lIns="91440" tIns="45720" rIns="91440" bIns="45720" rtlCol="0" anchor="ctr"/>
          <a:lstStyle>
            <a:lvl1pPr algn="ctr">
              <a:defRPr sz="942">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7378757" y="7006699"/>
            <a:ext cx="2348865" cy="402483"/>
          </a:xfrm>
          <a:prstGeom prst="rect">
            <a:avLst/>
          </a:prstGeom>
        </p:spPr>
        <p:txBody>
          <a:bodyPr vert="horz" lIns="91440" tIns="45720" rIns="91440" bIns="45720" rtlCol="0" anchor="ctr"/>
          <a:lstStyle>
            <a:lvl1pPr algn="r">
              <a:defRPr sz="942">
                <a:solidFill>
                  <a:schemeClr val="tx1">
                    <a:tint val="75000"/>
                  </a:schemeClr>
                </a:solidFill>
              </a:defRPr>
            </a:lvl1pPr>
          </a:lstStyle>
          <a:p>
            <a:fld id="{3FFFF2B4-0D65-46FA-BA0C-0EF90A707CB2}" type="slidenum">
              <a:rPr lang="cs-CZ" smtClean="0"/>
              <a:t>‹#›</a:t>
            </a:fld>
            <a:endParaRPr lang="cs-CZ"/>
          </a:p>
        </p:txBody>
      </p:sp>
    </p:spTree>
    <p:extLst>
      <p:ext uri="{BB962C8B-B14F-4D97-AF65-F5344CB8AC3E}">
        <p14:creationId xmlns:p14="http://schemas.microsoft.com/office/powerpoint/2010/main" val="1087484526"/>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Lst>
  <p:txStyles>
    <p:titleStyle>
      <a:lvl1pPr algn="l" defTabSz="783001" rtl="0" eaLnBrk="1" latinLnBrk="0" hangingPunct="1">
        <a:lnSpc>
          <a:spcPct val="90000"/>
        </a:lnSpc>
        <a:spcBef>
          <a:spcPct val="0"/>
        </a:spcBef>
        <a:buNone/>
        <a:defRPr sz="3768" kern="1200">
          <a:solidFill>
            <a:schemeClr val="tx1"/>
          </a:solidFill>
          <a:latin typeface="+mj-lt"/>
          <a:ea typeface="+mj-ea"/>
          <a:cs typeface="+mj-cs"/>
        </a:defRPr>
      </a:lvl1pPr>
    </p:titleStyle>
    <p:bodyStyle>
      <a:lvl1pPr marL="195750" indent="-195750" algn="l" defTabSz="783001" rtl="0" eaLnBrk="1" latinLnBrk="0" hangingPunct="1">
        <a:lnSpc>
          <a:spcPct val="90000"/>
        </a:lnSpc>
        <a:spcBef>
          <a:spcPts val="856"/>
        </a:spcBef>
        <a:buFont typeface="Wingdings 2" pitchFamily="18" charset="2"/>
        <a:buChar char=""/>
        <a:defRPr sz="2398" kern="1200">
          <a:solidFill>
            <a:schemeClr val="tx1"/>
          </a:solidFill>
          <a:latin typeface="+mn-lt"/>
          <a:ea typeface="+mn-ea"/>
          <a:cs typeface="+mn-cs"/>
        </a:defRPr>
      </a:lvl1pPr>
      <a:lvl2pPr marL="587251" indent="-195750" algn="l" defTabSz="783001" rtl="0" eaLnBrk="1" latinLnBrk="0" hangingPunct="1">
        <a:lnSpc>
          <a:spcPct val="90000"/>
        </a:lnSpc>
        <a:spcBef>
          <a:spcPts val="428"/>
        </a:spcBef>
        <a:buFont typeface="Wingdings 2" pitchFamily="18" charset="2"/>
        <a:buChar char=""/>
        <a:defRPr sz="2055" kern="1200">
          <a:solidFill>
            <a:schemeClr val="tx1"/>
          </a:solidFill>
          <a:latin typeface="+mn-lt"/>
          <a:ea typeface="+mn-ea"/>
          <a:cs typeface="+mn-cs"/>
        </a:defRPr>
      </a:lvl2pPr>
      <a:lvl3pPr marL="978751" indent="-195750" algn="l" defTabSz="783001" rtl="0" eaLnBrk="1" latinLnBrk="0" hangingPunct="1">
        <a:lnSpc>
          <a:spcPct val="90000"/>
        </a:lnSpc>
        <a:spcBef>
          <a:spcPts val="428"/>
        </a:spcBef>
        <a:buFont typeface="Wingdings 2" pitchFamily="18" charset="2"/>
        <a:buChar char=""/>
        <a:defRPr sz="1713" kern="1200">
          <a:solidFill>
            <a:schemeClr val="tx1"/>
          </a:solidFill>
          <a:latin typeface="+mn-lt"/>
          <a:ea typeface="+mn-ea"/>
          <a:cs typeface="+mn-cs"/>
        </a:defRPr>
      </a:lvl3pPr>
      <a:lvl4pPr marL="1370251"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4pPr>
      <a:lvl5pPr marL="1761752"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5pPr>
      <a:lvl6pPr marL="21532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6pPr>
      <a:lvl7pPr marL="25447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7pPr>
      <a:lvl8pPr marL="29362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8pPr>
      <a:lvl9pPr marL="33277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9pPr>
    </p:bodyStyle>
    <p:otherStyle>
      <a:defPPr>
        <a:defRPr lang="en-US"/>
      </a:defPPr>
      <a:lvl1pPr marL="0" algn="l" defTabSz="783001" rtl="0" eaLnBrk="1" latinLnBrk="0" hangingPunct="1">
        <a:defRPr sz="1541" kern="1200">
          <a:solidFill>
            <a:schemeClr val="tx1"/>
          </a:solidFill>
          <a:latin typeface="+mn-lt"/>
          <a:ea typeface="+mn-ea"/>
          <a:cs typeface="+mn-cs"/>
        </a:defRPr>
      </a:lvl1pPr>
      <a:lvl2pPr marL="391500" algn="l" defTabSz="783001" rtl="0" eaLnBrk="1" latinLnBrk="0" hangingPunct="1">
        <a:defRPr sz="1541" kern="1200">
          <a:solidFill>
            <a:schemeClr val="tx1"/>
          </a:solidFill>
          <a:latin typeface="+mn-lt"/>
          <a:ea typeface="+mn-ea"/>
          <a:cs typeface="+mn-cs"/>
        </a:defRPr>
      </a:lvl2pPr>
      <a:lvl3pPr marL="783001" algn="l" defTabSz="783001" rtl="0" eaLnBrk="1" latinLnBrk="0" hangingPunct="1">
        <a:defRPr sz="1541" kern="1200">
          <a:solidFill>
            <a:schemeClr val="tx1"/>
          </a:solidFill>
          <a:latin typeface="+mn-lt"/>
          <a:ea typeface="+mn-ea"/>
          <a:cs typeface="+mn-cs"/>
        </a:defRPr>
      </a:lvl3pPr>
      <a:lvl4pPr marL="1174501" algn="l" defTabSz="783001" rtl="0" eaLnBrk="1" latinLnBrk="0" hangingPunct="1">
        <a:defRPr sz="1541" kern="1200">
          <a:solidFill>
            <a:schemeClr val="tx1"/>
          </a:solidFill>
          <a:latin typeface="+mn-lt"/>
          <a:ea typeface="+mn-ea"/>
          <a:cs typeface="+mn-cs"/>
        </a:defRPr>
      </a:lvl4pPr>
      <a:lvl5pPr marL="1566001" algn="l" defTabSz="783001" rtl="0" eaLnBrk="1" latinLnBrk="0" hangingPunct="1">
        <a:defRPr sz="1541" kern="1200">
          <a:solidFill>
            <a:schemeClr val="tx1"/>
          </a:solidFill>
          <a:latin typeface="+mn-lt"/>
          <a:ea typeface="+mn-ea"/>
          <a:cs typeface="+mn-cs"/>
        </a:defRPr>
      </a:lvl5pPr>
      <a:lvl6pPr marL="1957502" algn="l" defTabSz="783001" rtl="0" eaLnBrk="1" latinLnBrk="0" hangingPunct="1">
        <a:defRPr sz="1541" kern="1200">
          <a:solidFill>
            <a:schemeClr val="tx1"/>
          </a:solidFill>
          <a:latin typeface="+mn-lt"/>
          <a:ea typeface="+mn-ea"/>
          <a:cs typeface="+mn-cs"/>
        </a:defRPr>
      </a:lvl6pPr>
      <a:lvl7pPr marL="2349002" algn="l" defTabSz="783001" rtl="0" eaLnBrk="1" latinLnBrk="0" hangingPunct="1">
        <a:defRPr sz="1541" kern="1200">
          <a:solidFill>
            <a:schemeClr val="tx1"/>
          </a:solidFill>
          <a:latin typeface="+mn-lt"/>
          <a:ea typeface="+mn-ea"/>
          <a:cs typeface="+mn-cs"/>
        </a:defRPr>
      </a:lvl7pPr>
      <a:lvl8pPr marL="2740503" algn="l" defTabSz="783001" rtl="0" eaLnBrk="1" latinLnBrk="0" hangingPunct="1">
        <a:defRPr sz="1541" kern="1200">
          <a:solidFill>
            <a:schemeClr val="tx1"/>
          </a:solidFill>
          <a:latin typeface="+mn-lt"/>
          <a:ea typeface="+mn-ea"/>
          <a:cs typeface="+mn-cs"/>
        </a:defRPr>
      </a:lvl8pPr>
      <a:lvl9pPr marL="3132003" algn="l" defTabSz="783001" rtl="0" eaLnBrk="1" latinLnBrk="0" hangingPunct="1">
        <a:defRPr sz="154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3640" y="403182"/>
            <a:ext cx="9003983" cy="146118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723640" y="2015914"/>
            <a:ext cx="9003983" cy="479654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17709" y="7006699"/>
            <a:ext cx="2348865" cy="402483"/>
          </a:xfrm>
          <a:prstGeom prst="rect">
            <a:avLst/>
          </a:prstGeom>
        </p:spPr>
        <p:txBody>
          <a:bodyPr vert="horz" lIns="91440" tIns="45720" rIns="91440" bIns="45720" rtlCol="0" anchor="ctr"/>
          <a:lstStyle>
            <a:lvl1pPr algn="l">
              <a:defRPr sz="942">
                <a:solidFill>
                  <a:schemeClr val="tx1">
                    <a:lumMod val="65000"/>
                    <a:lumOff val="35000"/>
                  </a:schemeClr>
                </a:solidFill>
              </a:defRPr>
            </a:lvl1pPr>
          </a:lstStyle>
          <a:p>
            <a:fld id="{B800C498-6557-4BC1-85A9-3E0F6F304CB9}" type="datetimeFigureOut">
              <a:rPr lang="cs-CZ" smtClean="0"/>
              <a:t>13.11.2021</a:t>
            </a:fld>
            <a:endParaRPr lang="cs-CZ"/>
          </a:p>
        </p:txBody>
      </p:sp>
      <p:sp>
        <p:nvSpPr>
          <p:cNvPr id="5" name="Footer Placeholder 4"/>
          <p:cNvSpPr>
            <a:spLocks noGrp="1"/>
          </p:cNvSpPr>
          <p:nvPr>
            <p:ph type="ftr" sz="quarter" idx="3"/>
          </p:nvPr>
        </p:nvSpPr>
        <p:spPr>
          <a:xfrm>
            <a:off x="3458051" y="7006699"/>
            <a:ext cx="3523298" cy="402483"/>
          </a:xfrm>
          <a:prstGeom prst="rect">
            <a:avLst/>
          </a:prstGeom>
        </p:spPr>
        <p:txBody>
          <a:bodyPr vert="horz" lIns="91440" tIns="45720" rIns="91440" bIns="45720" rtlCol="0" anchor="ctr"/>
          <a:lstStyle>
            <a:lvl1pPr algn="ctr">
              <a:defRPr sz="942">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7378757" y="7006699"/>
            <a:ext cx="2348865" cy="402483"/>
          </a:xfrm>
          <a:prstGeom prst="rect">
            <a:avLst/>
          </a:prstGeom>
        </p:spPr>
        <p:txBody>
          <a:bodyPr vert="horz" lIns="91440" tIns="45720" rIns="91440" bIns="45720" rtlCol="0" anchor="ctr"/>
          <a:lstStyle>
            <a:lvl1pPr algn="r">
              <a:defRPr sz="942">
                <a:solidFill>
                  <a:schemeClr val="tx1">
                    <a:tint val="75000"/>
                  </a:schemeClr>
                </a:solidFill>
              </a:defRPr>
            </a:lvl1pPr>
          </a:lstStyle>
          <a:p>
            <a:fld id="{3FFFF2B4-0D65-46FA-BA0C-0EF90A707CB2}" type="slidenum">
              <a:rPr lang="cs-CZ" smtClean="0"/>
              <a:t>‹#›</a:t>
            </a:fld>
            <a:endParaRPr lang="cs-CZ"/>
          </a:p>
        </p:txBody>
      </p:sp>
    </p:spTree>
    <p:extLst>
      <p:ext uri="{BB962C8B-B14F-4D97-AF65-F5344CB8AC3E}">
        <p14:creationId xmlns:p14="http://schemas.microsoft.com/office/powerpoint/2010/main" val="3344616737"/>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xStyles>
    <p:titleStyle>
      <a:lvl1pPr algn="l" defTabSz="783001" rtl="0" eaLnBrk="1" latinLnBrk="0" hangingPunct="1">
        <a:lnSpc>
          <a:spcPct val="90000"/>
        </a:lnSpc>
        <a:spcBef>
          <a:spcPct val="0"/>
        </a:spcBef>
        <a:buNone/>
        <a:defRPr sz="3768" kern="1200">
          <a:solidFill>
            <a:schemeClr val="tx1"/>
          </a:solidFill>
          <a:latin typeface="+mj-lt"/>
          <a:ea typeface="+mj-ea"/>
          <a:cs typeface="+mj-cs"/>
        </a:defRPr>
      </a:lvl1pPr>
    </p:titleStyle>
    <p:bodyStyle>
      <a:lvl1pPr marL="195750" indent="-195750" algn="l" defTabSz="783001" rtl="0" eaLnBrk="1" latinLnBrk="0" hangingPunct="1">
        <a:lnSpc>
          <a:spcPct val="90000"/>
        </a:lnSpc>
        <a:spcBef>
          <a:spcPts val="856"/>
        </a:spcBef>
        <a:buFont typeface="Wingdings 2" pitchFamily="18" charset="2"/>
        <a:buChar char=""/>
        <a:defRPr sz="2398" kern="1200">
          <a:solidFill>
            <a:schemeClr val="tx1"/>
          </a:solidFill>
          <a:latin typeface="+mn-lt"/>
          <a:ea typeface="+mn-ea"/>
          <a:cs typeface="+mn-cs"/>
        </a:defRPr>
      </a:lvl1pPr>
      <a:lvl2pPr marL="587251" indent="-195750" algn="l" defTabSz="783001" rtl="0" eaLnBrk="1" latinLnBrk="0" hangingPunct="1">
        <a:lnSpc>
          <a:spcPct val="90000"/>
        </a:lnSpc>
        <a:spcBef>
          <a:spcPts val="428"/>
        </a:spcBef>
        <a:buFont typeface="Wingdings 2" pitchFamily="18" charset="2"/>
        <a:buChar char=""/>
        <a:defRPr sz="2055" kern="1200">
          <a:solidFill>
            <a:schemeClr val="tx1"/>
          </a:solidFill>
          <a:latin typeface="+mn-lt"/>
          <a:ea typeface="+mn-ea"/>
          <a:cs typeface="+mn-cs"/>
        </a:defRPr>
      </a:lvl2pPr>
      <a:lvl3pPr marL="978751" indent="-195750" algn="l" defTabSz="783001" rtl="0" eaLnBrk="1" latinLnBrk="0" hangingPunct="1">
        <a:lnSpc>
          <a:spcPct val="90000"/>
        </a:lnSpc>
        <a:spcBef>
          <a:spcPts val="428"/>
        </a:spcBef>
        <a:buFont typeface="Wingdings 2" pitchFamily="18" charset="2"/>
        <a:buChar char=""/>
        <a:defRPr sz="1713" kern="1200">
          <a:solidFill>
            <a:schemeClr val="tx1"/>
          </a:solidFill>
          <a:latin typeface="+mn-lt"/>
          <a:ea typeface="+mn-ea"/>
          <a:cs typeface="+mn-cs"/>
        </a:defRPr>
      </a:lvl3pPr>
      <a:lvl4pPr marL="1370251"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4pPr>
      <a:lvl5pPr marL="1761752"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5pPr>
      <a:lvl6pPr marL="21532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6pPr>
      <a:lvl7pPr marL="25447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7pPr>
      <a:lvl8pPr marL="29362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8pPr>
      <a:lvl9pPr marL="33277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9pPr>
    </p:bodyStyle>
    <p:otherStyle>
      <a:defPPr>
        <a:defRPr lang="en-US"/>
      </a:defPPr>
      <a:lvl1pPr marL="0" algn="l" defTabSz="783001" rtl="0" eaLnBrk="1" latinLnBrk="0" hangingPunct="1">
        <a:defRPr sz="1541" kern="1200">
          <a:solidFill>
            <a:schemeClr val="tx1"/>
          </a:solidFill>
          <a:latin typeface="+mn-lt"/>
          <a:ea typeface="+mn-ea"/>
          <a:cs typeface="+mn-cs"/>
        </a:defRPr>
      </a:lvl1pPr>
      <a:lvl2pPr marL="391500" algn="l" defTabSz="783001" rtl="0" eaLnBrk="1" latinLnBrk="0" hangingPunct="1">
        <a:defRPr sz="1541" kern="1200">
          <a:solidFill>
            <a:schemeClr val="tx1"/>
          </a:solidFill>
          <a:latin typeface="+mn-lt"/>
          <a:ea typeface="+mn-ea"/>
          <a:cs typeface="+mn-cs"/>
        </a:defRPr>
      </a:lvl2pPr>
      <a:lvl3pPr marL="783001" algn="l" defTabSz="783001" rtl="0" eaLnBrk="1" latinLnBrk="0" hangingPunct="1">
        <a:defRPr sz="1541" kern="1200">
          <a:solidFill>
            <a:schemeClr val="tx1"/>
          </a:solidFill>
          <a:latin typeface="+mn-lt"/>
          <a:ea typeface="+mn-ea"/>
          <a:cs typeface="+mn-cs"/>
        </a:defRPr>
      </a:lvl3pPr>
      <a:lvl4pPr marL="1174501" algn="l" defTabSz="783001" rtl="0" eaLnBrk="1" latinLnBrk="0" hangingPunct="1">
        <a:defRPr sz="1541" kern="1200">
          <a:solidFill>
            <a:schemeClr val="tx1"/>
          </a:solidFill>
          <a:latin typeface="+mn-lt"/>
          <a:ea typeface="+mn-ea"/>
          <a:cs typeface="+mn-cs"/>
        </a:defRPr>
      </a:lvl4pPr>
      <a:lvl5pPr marL="1566001" algn="l" defTabSz="783001" rtl="0" eaLnBrk="1" latinLnBrk="0" hangingPunct="1">
        <a:defRPr sz="1541" kern="1200">
          <a:solidFill>
            <a:schemeClr val="tx1"/>
          </a:solidFill>
          <a:latin typeface="+mn-lt"/>
          <a:ea typeface="+mn-ea"/>
          <a:cs typeface="+mn-cs"/>
        </a:defRPr>
      </a:lvl5pPr>
      <a:lvl6pPr marL="1957502" algn="l" defTabSz="783001" rtl="0" eaLnBrk="1" latinLnBrk="0" hangingPunct="1">
        <a:defRPr sz="1541" kern="1200">
          <a:solidFill>
            <a:schemeClr val="tx1"/>
          </a:solidFill>
          <a:latin typeface="+mn-lt"/>
          <a:ea typeface="+mn-ea"/>
          <a:cs typeface="+mn-cs"/>
        </a:defRPr>
      </a:lvl6pPr>
      <a:lvl7pPr marL="2349002" algn="l" defTabSz="783001" rtl="0" eaLnBrk="1" latinLnBrk="0" hangingPunct="1">
        <a:defRPr sz="1541" kern="1200">
          <a:solidFill>
            <a:schemeClr val="tx1"/>
          </a:solidFill>
          <a:latin typeface="+mn-lt"/>
          <a:ea typeface="+mn-ea"/>
          <a:cs typeface="+mn-cs"/>
        </a:defRPr>
      </a:lvl7pPr>
      <a:lvl8pPr marL="2740503" algn="l" defTabSz="783001" rtl="0" eaLnBrk="1" latinLnBrk="0" hangingPunct="1">
        <a:defRPr sz="1541" kern="1200">
          <a:solidFill>
            <a:schemeClr val="tx1"/>
          </a:solidFill>
          <a:latin typeface="+mn-lt"/>
          <a:ea typeface="+mn-ea"/>
          <a:cs typeface="+mn-cs"/>
        </a:defRPr>
      </a:lvl8pPr>
      <a:lvl9pPr marL="3132003" algn="l" defTabSz="783001" rtl="0" eaLnBrk="1" latinLnBrk="0" hangingPunct="1">
        <a:defRPr sz="15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www.precheza.cz/"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ontario.ca/document/ontario-source-testing-code/part-h-method-7-determination-size-distribution-particulate-matter-stationary-sourc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30F1524-239C-4E80-BB05-6C0DC1247944}"/>
              </a:ext>
            </a:extLst>
          </p:cNvPr>
          <p:cNvPicPr>
            <a:picLocks noChangeAspect="1"/>
          </p:cNvPicPr>
          <p:nvPr/>
        </p:nvPicPr>
        <p:blipFill>
          <a:blip r:embed="rId3"/>
          <a:stretch>
            <a:fillRect/>
          </a:stretch>
        </p:blipFill>
        <p:spPr>
          <a:xfrm>
            <a:off x="0" y="330720"/>
            <a:ext cx="10439400" cy="3752136"/>
          </a:xfrm>
          <a:prstGeom prst="rect">
            <a:avLst/>
          </a:prstGeom>
        </p:spPr>
      </p:pic>
      <p:sp>
        <p:nvSpPr>
          <p:cNvPr id="3" name="Podnadpis 2">
            <a:extLst>
              <a:ext uri="{FF2B5EF4-FFF2-40B4-BE49-F238E27FC236}">
                <a16:creationId xmlns:a16="http://schemas.microsoft.com/office/drawing/2014/main" id="{E7291698-4FE2-435F-9CCE-E10BE7FEBC64}"/>
              </a:ext>
            </a:extLst>
          </p:cNvPr>
          <p:cNvSpPr txBox="1">
            <a:spLocks/>
          </p:cNvSpPr>
          <p:nvPr/>
        </p:nvSpPr>
        <p:spPr>
          <a:xfrm>
            <a:off x="813732" y="6099588"/>
            <a:ext cx="8087703" cy="750497"/>
          </a:xfrm>
          <a:prstGeom prst="rect">
            <a:avLst/>
          </a:prstGeom>
        </p:spPr>
        <p:txBody>
          <a:bodyPr>
            <a:normAutofit/>
          </a:bodyPr>
          <a:lstStyle>
            <a:lvl1pPr marL="195750" indent="-195750" algn="l" defTabSz="783001" rtl="0" eaLnBrk="1" latinLnBrk="0" hangingPunct="1">
              <a:lnSpc>
                <a:spcPct val="90000"/>
              </a:lnSpc>
              <a:spcBef>
                <a:spcPts val="856"/>
              </a:spcBef>
              <a:buFont typeface="Wingdings 2" pitchFamily="18" charset="2"/>
              <a:buChar char=""/>
              <a:defRPr sz="2398" kern="1200">
                <a:solidFill>
                  <a:schemeClr val="tx1"/>
                </a:solidFill>
                <a:latin typeface="+mn-lt"/>
                <a:ea typeface="+mn-ea"/>
                <a:cs typeface="+mn-cs"/>
              </a:defRPr>
            </a:lvl1pPr>
            <a:lvl2pPr marL="587251" indent="-195750" algn="l" defTabSz="783001" rtl="0" eaLnBrk="1" latinLnBrk="0" hangingPunct="1">
              <a:lnSpc>
                <a:spcPct val="90000"/>
              </a:lnSpc>
              <a:spcBef>
                <a:spcPts val="428"/>
              </a:spcBef>
              <a:buFont typeface="Wingdings 2" pitchFamily="18" charset="2"/>
              <a:buChar char=""/>
              <a:defRPr sz="2055" kern="1200">
                <a:solidFill>
                  <a:schemeClr val="tx1"/>
                </a:solidFill>
                <a:latin typeface="+mn-lt"/>
                <a:ea typeface="+mn-ea"/>
                <a:cs typeface="+mn-cs"/>
              </a:defRPr>
            </a:lvl2pPr>
            <a:lvl3pPr marL="978751" indent="-195750" algn="l" defTabSz="783001" rtl="0" eaLnBrk="1" latinLnBrk="0" hangingPunct="1">
              <a:lnSpc>
                <a:spcPct val="90000"/>
              </a:lnSpc>
              <a:spcBef>
                <a:spcPts val="428"/>
              </a:spcBef>
              <a:buFont typeface="Wingdings 2" pitchFamily="18" charset="2"/>
              <a:buChar char=""/>
              <a:defRPr sz="1713" kern="1200">
                <a:solidFill>
                  <a:schemeClr val="tx1"/>
                </a:solidFill>
                <a:latin typeface="+mn-lt"/>
                <a:ea typeface="+mn-ea"/>
                <a:cs typeface="+mn-cs"/>
              </a:defRPr>
            </a:lvl3pPr>
            <a:lvl4pPr marL="1370251"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4pPr>
            <a:lvl5pPr marL="1761752"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5pPr>
            <a:lvl6pPr marL="21532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6pPr>
            <a:lvl7pPr marL="25447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7pPr>
            <a:lvl8pPr marL="29362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8pPr>
            <a:lvl9pPr marL="33277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9pPr>
          </a:lstStyle>
          <a:p>
            <a:pPr marL="0" indent="0">
              <a:spcBef>
                <a:spcPts val="514"/>
              </a:spcBef>
              <a:buNone/>
            </a:pPr>
            <a:endParaRPr lang="cs-CZ" sz="1600" b="1" dirty="0">
              <a:solidFill>
                <a:schemeClr val="bg2">
                  <a:lumMod val="50000"/>
                </a:schemeClr>
              </a:solidFill>
              <a:latin typeface="Calibri" panose="020F0502020204030204" pitchFamily="34" charset="0"/>
              <a:ea typeface="Verdana" panose="020B0604030504040204" pitchFamily="34" charset="0"/>
              <a:cs typeface="Verdana" panose="020B0604030504040204" pitchFamily="34" charset="0"/>
            </a:endParaRPr>
          </a:p>
        </p:txBody>
      </p:sp>
      <p:sp>
        <p:nvSpPr>
          <p:cNvPr id="6" name="Podnadpis 2">
            <a:extLst>
              <a:ext uri="{FF2B5EF4-FFF2-40B4-BE49-F238E27FC236}">
                <a16:creationId xmlns:a16="http://schemas.microsoft.com/office/drawing/2014/main" id="{8E84C107-9E67-45B0-8451-6D44CE95B2AE}"/>
              </a:ext>
            </a:extLst>
          </p:cNvPr>
          <p:cNvSpPr txBox="1">
            <a:spLocks/>
          </p:cNvSpPr>
          <p:nvPr/>
        </p:nvSpPr>
        <p:spPr>
          <a:xfrm>
            <a:off x="813732" y="6099588"/>
            <a:ext cx="8087703" cy="750497"/>
          </a:xfrm>
          <a:prstGeom prst="rect">
            <a:avLst/>
          </a:prstGeom>
        </p:spPr>
        <p:txBody>
          <a:bodyPr>
            <a:normAutofit/>
          </a:bodyPr>
          <a:lstStyle>
            <a:lvl1pPr marL="195750" indent="-195750" algn="l" defTabSz="783001" rtl="0" eaLnBrk="1" latinLnBrk="0" hangingPunct="1">
              <a:lnSpc>
                <a:spcPct val="90000"/>
              </a:lnSpc>
              <a:spcBef>
                <a:spcPts val="856"/>
              </a:spcBef>
              <a:buFont typeface="Wingdings 2" pitchFamily="18" charset="2"/>
              <a:buChar char=""/>
              <a:defRPr sz="2398" kern="1200">
                <a:solidFill>
                  <a:schemeClr val="tx1"/>
                </a:solidFill>
                <a:latin typeface="+mn-lt"/>
                <a:ea typeface="+mn-ea"/>
                <a:cs typeface="+mn-cs"/>
              </a:defRPr>
            </a:lvl1pPr>
            <a:lvl2pPr marL="587251" indent="-195750" algn="l" defTabSz="783001" rtl="0" eaLnBrk="1" latinLnBrk="0" hangingPunct="1">
              <a:lnSpc>
                <a:spcPct val="90000"/>
              </a:lnSpc>
              <a:spcBef>
                <a:spcPts val="428"/>
              </a:spcBef>
              <a:buFont typeface="Wingdings 2" pitchFamily="18" charset="2"/>
              <a:buChar char=""/>
              <a:defRPr sz="2055" kern="1200">
                <a:solidFill>
                  <a:schemeClr val="tx1"/>
                </a:solidFill>
                <a:latin typeface="+mn-lt"/>
                <a:ea typeface="+mn-ea"/>
                <a:cs typeface="+mn-cs"/>
              </a:defRPr>
            </a:lvl2pPr>
            <a:lvl3pPr marL="978751" indent="-195750" algn="l" defTabSz="783001" rtl="0" eaLnBrk="1" latinLnBrk="0" hangingPunct="1">
              <a:lnSpc>
                <a:spcPct val="90000"/>
              </a:lnSpc>
              <a:spcBef>
                <a:spcPts val="428"/>
              </a:spcBef>
              <a:buFont typeface="Wingdings 2" pitchFamily="18" charset="2"/>
              <a:buChar char=""/>
              <a:defRPr sz="1713" kern="1200">
                <a:solidFill>
                  <a:schemeClr val="tx1"/>
                </a:solidFill>
                <a:latin typeface="+mn-lt"/>
                <a:ea typeface="+mn-ea"/>
                <a:cs typeface="+mn-cs"/>
              </a:defRPr>
            </a:lvl3pPr>
            <a:lvl4pPr marL="1370251"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4pPr>
            <a:lvl5pPr marL="1761752" indent="-195750" algn="l" defTabSz="783001" rtl="0" eaLnBrk="1" latinLnBrk="0" hangingPunct="1">
              <a:lnSpc>
                <a:spcPct val="90000"/>
              </a:lnSpc>
              <a:spcBef>
                <a:spcPts val="428"/>
              </a:spcBef>
              <a:buFont typeface="Wingdings 2" pitchFamily="18" charset="2"/>
              <a:buChar char=""/>
              <a:defRPr sz="1541" kern="1200">
                <a:solidFill>
                  <a:schemeClr val="tx1"/>
                </a:solidFill>
                <a:latin typeface="+mn-lt"/>
                <a:ea typeface="+mn-ea"/>
                <a:cs typeface="+mn-cs"/>
              </a:defRPr>
            </a:lvl5pPr>
            <a:lvl6pPr marL="21532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6pPr>
            <a:lvl7pPr marL="2544752"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7pPr>
            <a:lvl8pPr marL="29362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8pPr>
            <a:lvl9pPr marL="3327753" indent="-195750" algn="l" defTabSz="783001" rtl="0" eaLnBrk="1" latinLnBrk="0" hangingPunct="1">
              <a:spcBef>
                <a:spcPct val="20000"/>
              </a:spcBef>
              <a:buFont typeface="Wingdings 2" pitchFamily="18" charset="2"/>
              <a:buChar char=""/>
              <a:defRPr sz="1541" kern="1200">
                <a:solidFill>
                  <a:schemeClr val="tx1"/>
                </a:solidFill>
                <a:latin typeface="+mn-lt"/>
                <a:ea typeface="+mn-ea"/>
                <a:cs typeface="+mn-cs"/>
              </a:defRPr>
            </a:lvl9pPr>
          </a:lstStyle>
          <a:p>
            <a:pPr marL="0" indent="0">
              <a:spcBef>
                <a:spcPts val="514"/>
              </a:spcBef>
              <a:buNone/>
            </a:pPr>
            <a:endParaRPr lang="cs-CZ" sz="1600" b="1" dirty="0">
              <a:solidFill>
                <a:schemeClr val="bg2">
                  <a:lumMod val="50000"/>
                </a:schemeClr>
              </a:solidFill>
              <a:latin typeface="Calibri" panose="020F0502020204030204" pitchFamily="34" charset="0"/>
              <a:ea typeface="Verdana" panose="020B0604030504040204" pitchFamily="34" charset="0"/>
              <a:cs typeface="Verdana" panose="020B0604030504040204" pitchFamily="34" charset="0"/>
            </a:endParaRPr>
          </a:p>
        </p:txBody>
      </p:sp>
      <p:sp>
        <p:nvSpPr>
          <p:cNvPr id="7" name="Obdélník 6">
            <a:extLst>
              <a:ext uri="{FF2B5EF4-FFF2-40B4-BE49-F238E27FC236}">
                <a16:creationId xmlns:a16="http://schemas.microsoft.com/office/drawing/2014/main" id="{94161F48-78A7-4398-95AC-05DC093209B1}"/>
              </a:ext>
            </a:extLst>
          </p:cNvPr>
          <p:cNvSpPr/>
          <p:nvPr/>
        </p:nvSpPr>
        <p:spPr>
          <a:xfrm flipH="1">
            <a:off x="6134080" y="312990"/>
            <a:ext cx="4305320" cy="3769866"/>
          </a:xfrm>
          <a:prstGeom prst="rect">
            <a:avLst/>
          </a:prstGeom>
          <a:solidFill>
            <a:srgbClr val="344F6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377983A5-6F6A-4677-9510-A7587DCFF8B6}"/>
              </a:ext>
            </a:extLst>
          </p:cNvPr>
          <p:cNvPicPr>
            <a:picLocks noChangeAspect="1"/>
          </p:cNvPicPr>
          <p:nvPr/>
        </p:nvPicPr>
        <p:blipFill>
          <a:blip r:embed="rId4"/>
          <a:stretch>
            <a:fillRect/>
          </a:stretch>
        </p:blipFill>
        <p:spPr>
          <a:xfrm>
            <a:off x="7504762" y="6816501"/>
            <a:ext cx="2414492" cy="412454"/>
          </a:xfrm>
          <a:prstGeom prst="rect">
            <a:avLst/>
          </a:prstGeom>
        </p:spPr>
      </p:pic>
      <p:sp>
        <p:nvSpPr>
          <p:cNvPr id="10" name="Obdélník 9">
            <a:extLst>
              <a:ext uri="{FF2B5EF4-FFF2-40B4-BE49-F238E27FC236}">
                <a16:creationId xmlns:a16="http://schemas.microsoft.com/office/drawing/2014/main" id="{2B6A284F-E371-4F99-9672-E6A3C11BB676}"/>
              </a:ext>
            </a:extLst>
          </p:cNvPr>
          <p:cNvSpPr/>
          <p:nvPr/>
        </p:nvSpPr>
        <p:spPr>
          <a:xfrm>
            <a:off x="9191626" y="624315"/>
            <a:ext cx="954394" cy="461665"/>
          </a:xfrm>
          <a:prstGeom prst="rect">
            <a:avLst/>
          </a:prstGeom>
        </p:spPr>
        <p:txBody>
          <a:bodyPr wrap="square">
            <a:spAutoFit/>
          </a:bodyPr>
          <a:lstStyle/>
          <a:p>
            <a:r>
              <a:rPr lang="cs-CZ" sz="2400" b="1" dirty="0">
                <a:solidFill>
                  <a:schemeClr val="bg1"/>
                </a:solidFill>
                <a:latin typeface="Calibri" panose="020F0502020204030204" pitchFamily="34" charset="0"/>
                <a:ea typeface="Verdana" panose="020B0604030504040204" pitchFamily="34" charset="0"/>
                <a:cs typeface="Verdana" panose="020B0604030504040204" pitchFamily="34" charset="0"/>
              </a:rPr>
              <a:t>2021</a:t>
            </a:r>
            <a:endParaRPr lang="cs-CZ" sz="2400" b="1" dirty="0">
              <a:solidFill>
                <a:schemeClr val="bg1"/>
              </a:solidFill>
              <a:latin typeface="Calibri" panose="020F0502020204030204" pitchFamily="34" charset="0"/>
            </a:endParaRPr>
          </a:p>
        </p:txBody>
      </p:sp>
      <p:sp>
        <p:nvSpPr>
          <p:cNvPr id="4" name="TextovéPole 3">
            <a:extLst>
              <a:ext uri="{FF2B5EF4-FFF2-40B4-BE49-F238E27FC236}">
                <a16:creationId xmlns:a16="http://schemas.microsoft.com/office/drawing/2014/main" id="{92D9279C-7B7E-4E3D-85DC-8EFD1BE40F83}"/>
              </a:ext>
            </a:extLst>
          </p:cNvPr>
          <p:cNvSpPr txBox="1"/>
          <p:nvPr/>
        </p:nvSpPr>
        <p:spPr>
          <a:xfrm>
            <a:off x="1610197" y="4408031"/>
            <a:ext cx="7800148" cy="1754326"/>
          </a:xfrm>
          <a:prstGeom prst="rect">
            <a:avLst/>
          </a:prstGeom>
          <a:noFill/>
        </p:spPr>
        <p:txBody>
          <a:bodyPr wrap="square" rtlCol="0">
            <a:spAutoFit/>
          </a:bodyPr>
          <a:lstStyle/>
          <a:p>
            <a:r>
              <a:rPr lang="en-GB" sz="3600" dirty="0">
                <a:solidFill>
                  <a:srgbClr val="FFFF00"/>
                </a:solidFill>
                <a:latin typeface="Times New Roman" panose="02020603050405020304" pitchFamily="18" charset="0"/>
                <a:cs typeface="Times New Roman" panose="02020603050405020304" pitchFamily="18" charset="0"/>
              </a:rPr>
              <a:t>Information on TiO</a:t>
            </a:r>
            <a:r>
              <a:rPr lang="en-GB" sz="3600" baseline="-25000" dirty="0">
                <a:solidFill>
                  <a:srgbClr val="FFFF00"/>
                </a:solidFill>
                <a:latin typeface="Times New Roman" panose="02020603050405020304" pitchFamily="18" charset="0"/>
                <a:cs typeface="Times New Roman" panose="02020603050405020304" pitchFamily="18" charset="0"/>
              </a:rPr>
              <a:t>2</a:t>
            </a:r>
            <a:r>
              <a:rPr lang="en-GB" sz="3600" dirty="0">
                <a:solidFill>
                  <a:srgbClr val="FFFF00"/>
                </a:solidFill>
                <a:latin typeface="Times New Roman" panose="02020603050405020304" pitchFamily="18" charset="0"/>
                <a:cs typeface="Times New Roman" panose="02020603050405020304" pitchFamily="18" charset="0"/>
              </a:rPr>
              <a:t> </a:t>
            </a:r>
            <a:r>
              <a:rPr lang="cs-CZ" sz="3600" dirty="0" err="1">
                <a:solidFill>
                  <a:srgbClr val="FFFF00"/>
                </a:solidFill>
                <a:latin typeface="Times New Roman" panose="02020603050405020304" pitchFamily="18" charset="0"/>
                <a:cs typeface="Times New Roman" panose="02020603050405020304" pitchFamily="18" charset="0"/>
              </a:rPr>
              <a:t>classification</a:t>
            </a:r>
            <a:r>
              <a:rPr lang="cs-CZ" sz="3600" dirty="0">
                <a:solidFill>
                  <a:srgbClr val="FFFF00"/>
                </a:solidFill>
                <a:latin typeface="Times New Roman" panose="02020603050405020304" pitchFamily="18" charset="0"/>
                <a:cs typeface="Times New Roman" panose="02020603050405020304" pitchFamily="18" charset="0"/>
              </a:rPr>
              <a:t> </a:t>
            </a:r>
            <a:r>
              <a:rPr lang="cs-CZ" sz="3600" dirty="0" err="1">
                <a:solidFill>
                  <a:srgbClr val="FFFF00"/>
                </a:solidFill>
                <a:latin typeface="Times New Roman" panose="02020603050405020304" pitchFamily="18" charset="0"/>
                <a:cs typeface="Times New Roman" panose="02020603050405020304" pitchFamily="18" charset="0"/>
              </a:rPr>
              <a:t>state</a:t>
            </a:r>
            <a:r>
              <a:rPr lang="cs-CZ" sz="3600" dirty="0">
                <a:solidFill>
                  <a:srgbClr val="FFFF00"/>
                </a:solidFill>
                <a:latin typeface="Times New Roman" panose="02020603050405020304" pitchFamily="18" charset="0"/>
                <a:cs typeface="Times New Roman" panose="02020603050405020304" pitchFamily="18" charset="0"/>
              </a:rPr>
              <a:t> and </a:t>
            </a:r>
            <a:r>
              <a:rPr lang="cs-CZ" sz="3600" dirty="0" err="1">
                <a:solidFill>
                  <a:srgbClr val="FFFF00"/>
                </a:solidFill>
                <a:latin typeface="Times New Roman" panose="02020603050405020304" pitchFamily="18" charset="0"/>
                <a:cs typeface="Times New Roman" panose="02020603050405020304" pitchFamily="18" charset="0"/>
              </a:rPr>
              <a:t>possible</a:t>
            </a:r>
            <a:r>
              <a:rPr lang="cs-CZ" sz="3600" dirty="0">
                <a:solidFill>
                  <a:srgbClr val="FFFF00"/>
                </a:solidFill>
                <a:latin typeface="Times New Roman" panose="02020603050405020304" pitchFamily="18" charset="0"/>
                <a:cs typeface="Times New Roman" panose="02020603050405020304" pitchFamily="18" charset="0"/>
              </a:rPr>
              <a:t> </a:t>
            </a:r>
            <a:r>
              <a:rPr lang="cs-CZ" sz="3600" dirty="0" err="1">
                <a:solidFill>
                  <a:srgbClr val="FFFF00"/>
                </a:solidFill>
                <a:latin typeface="Times New Roman" panose="02020603050405020304" pitchFamily="18" charset="0"/>
                <a:cs typeface="Times New Roman" panose="02020603050405020304" pitchFamily="18" charset="0"/>
              </a:rPr>
              <a:t>further</a:t>
            </a:r>
            <a:r>
              <a:rPr lang="cs-CZ" sz="3600" dirty="0">
                <a:solidFill>
                  <a:srgbClr val="FFFF00"/>
                </a:solidFill>
                <a:latin typeface="Times New Roman" panose="02020603050405020304" pitchFamily="18" charset="0"/>
                <a:cs typeface="Times New Roman" panose="02020603050405020304" pitchFamily="18" charset="0"/>
              </a:rPr>
              <a:t> </a:t>
            </a:r>
            <a:r>
              <a:rPr lang="cs-CZ" sz="3600" dirty="0" err="1">
                <a:solidFill>
                  <a:srgbClr val="FFFF00"/>
                </a:solidFill>
                <a:latin typeface="Times New Roman" panose="02020603050405020304" pitchFamily="18" charset="0"/>
                <a:cs typeface="Times New Roman" panose="02020603050405020304" pitchFamily="18" charset="0"/>
              </a:rPr>
              <a:t>developments</a:t>
            </a:r>
            <a:endParaRPr lang="cs-CZ" sz="3600" dirty="0">
              <a:solidFill>
                <a:srgbClr val="FFFF00"/>
              </a:solidFill>
              <a:latin typeface="Times New Roman" panose="02020603050405020304" pitchFamily="18" charset="0"/>
              <a:cs typeface="Times New Roman" panose="02020603050405020304" pitchFamily="18" charset="0"/>
            </a:endParaRPr>
          </a:p>
          <a:p>
            <a:r>
              <a:rPr lang="cs-CZ" sz="3600" dirty="0">
                <a:solidFill>
                  <a:srgbClr val="FFFF00"/>
                </a:solidFill>
                <a:latin typeface="Times New Roman" panose="02020603050405020304" pitchFamily="18" charset="0"/>
                <a:cs typeface="Times New Roman" panose="02020603050405020304" pitchFamily="18" charset="0"/>
              </a:rPr>
              <a:t>Petr </a:t>
            </a:r>
            <a:r>
              <a:rPr lang="cs-CZ" sz="3600" dirty="0" err="1">
                <a:solidFill>
                  <a:srgbClr val="FFFF00"/>
                </a:solidFill>
                <a:latin typeface="Times New Roman" panose="02020603050405020304" pitchFamily="18" charset="0"/>
                <a:cs typeface="Times New Roman" panose="02020603050405020304" pitchFamily="18" charset="0"/>
              </a:rPr>
              <a:t>Pikal</a:t>
            </a:r>
            <a:endParaRPr lang="cs-CZ" sz="3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50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sp>
        <p:nvSpPr>
          <p:cNvPr id="2" name="TextovéPole 1">
            <a:extLst>
              <a:ext uri="{FF2B5EF4-FFF2-40B4-BE49-F238E27FC236}">
                <a16:creationId xmlns:a16="http://schemas.microsoft.com/office/drawing/2014/main" id="{E0AFFD66-12F3-48E9-997C-28C40CA44927}"/>
              </a:ext>
            </a:extLst>
          </p:cNvPr>
          <p:cNvSpPr txBox="1"/>
          <p:nvPr/>
        </p:nvSpPr>
        <p:spPr>
          <a:xfrm>
            <a:off x="1238865" y="658761"/>
            <a:ext cx="678426" cy="1569660"/>
          </a:xfrm>
          <a:prstGeom prst="rect">
            <a:avLst/>
          </a:prstGeom>
          <a:noFill/>
        </p:spPr>
        <p:txBody>
          <a:bodyPr wrap="square" rtlCol="0">
            <a:spAutoFit/>
          </a:bodyPr>
          <a:lstStyle/>
          <a:p>
            <a:pPr algn="l"/>
            <a:r>
              <a:rPr lang="en-GB" sz="9600" dirty="0">
                <a:solidFill>
                  <a:srgbClr val="FFFF00"/>
                </a:solidFill>
                <a:latin typeface="Times New Roman" panose="02020603050405020304" pitchFamily="18" charset="0"/>
                <a:cs typeface="Times New Roman" panose="02020603050405020304" pitchFamily="18" charset="0"/>
              </a:rPr>
              <a:t>?</a:t>
            </a:r>
            <a:endParaRPr lang="cs-CZ" sz="9600" dirty="0">
              <a:solidFill>
                <a:srgbClr val="FFFF00"/>
              </a:solidFill>
              <a:latin typeface="Times New Roman" panose="02020603050405020304" pitchFamily="18" charset="0"/>
              <a:cs typeface="Times New Roman" panose="02020603050405020304" pitchFamily="18" charset="0"/>
            </a:endParaRPr>
          </a:p>
        </p:txBody>
      </p:sp>
      <p:sp>
        <p:nvSpPr>
          <p:cNvPr id="4" name="TextovéPole 3">
            <a:extLst>
              <a:ext uri="{FF2B5EF4-FFF2-40B4-BE49-F238E27FC236}">
                <a16:creationId xmlns:a16="http://schemas.microsoft.com/office/drawing/2014/main" id="{4F9A84C4-49BE-40C9-BD70-414BC52D6BA4}"/>
              </a:ext>
            </a:extLst>
          </p:cNvPr>
          <p:cNvSpPr txBox="1"/>
          <p:nvPr/>
        </p:nvSpPr>
        <p:spPr>
          <a:xfrm>
            <a:off x="4559710" y="4991285"/>
            <a:ext cx="678426" cy="1569660"/>
          </a:xfrm>
          <a:prstGeom prst="rect">
            <a:avLst/>
          </a:prstGeom>
          <a:noFill/>
        </p:spPr>
        <p:txBody>
          <a:bodyPr wrap="square" rtlCol="0">
            <a:spAutoFit/>
          </a:bodyPr>
          <a:lstStyle/>
          <a:p>
            <a:pPr algn="l"/>
            <a:r>
              <a:rPr lang="en-GB" sz="9600" dirty="0">
                <a:solidFill>
                  <a:srgbClr val="FFFF00"/>
                </a:solidFill>
                <a:latin typeface="Times New Roman" panose="02020603050405020304" pitchFamily="18" charset="0"/>
                <a:cs typeface="Times New Roman" panose="02020603050405020304" pitchFamily="18" charset="0"/>
              </a:rPr>
              <a:t>?</a:t>
            </a:r>
            <a:endParaRPr lang="cs-CZ" sz="9600" dirty="0">
              <a:solidFill>
                <a:srgbClr val="FFFF00"/>
              </a:solidFill>
              <a:latin typeface="Times New Roman" panose="02020603050405020304" pitchFamily="18" charset="0"/>
              <a:cs typeface="Times New Roman" panose="02020603050405020304" pitchFamily="18" charset="0"/>
            </a:endParaRPr>
          </a:p>
        </p:txBody>
      </p:sp>
      <p:sp>
        <p:nvSpPr>
          <p:cNvPr id="5" name="TextovéPole 4">
            <a:extLst>
              <a:ext uri="{FF2B5EF4-FFF2-40B4-BE49-F238E27FC236}">
                <a16:creationId xmlns:a16="http://schemas.microsoft.com/office/drawing/2014/main" id="{F4C0EE28-9697-48CC-AB76-B5F6BB0F7BE1}"/>
              </a:ext>
            </a:extLst>
          </p:cNvPr>
          <p:cNvSpPr txBox="1"/>
          <p:nvPr/>
        </p:nvSpPr>
        <p:spPr>
          <a:xfrm>
            <a:off x="2776384" y="1093131"/>
            <a:ext cx="678426" cy="1569660"/>
          </a:xfrm>
          <a:prstGeom prst="rect">
            <a:avLst/>
          </a:prstGeom>
          <a:noFill/>
        </p:spPr>
        <p:txBody>
          <a:bodyPr wrap="square" rtlCol="0">
            <a:spAutoFit/>
          </a:bodyPr>
          <a:lstStyle/>
          <a:p>
            <a:pPr algn="l"/>
            <a:r>
              <a:rPr lang="en-GB" sz="9600" dirty="0">
                <a:solidFill>
                  <a:srgbClr val="FFFF00"/>
                </a:solidFill>
                <a:latin typeface="Times New Roman" panose="02020603050405020304" pitchFamily="18" charset="0"/>
                <a:cs typeface="Times New Roman" panose="02020603050405020304" pitchFamily="18" charset="0"/>
              </a:rPr>
              <a:t>?</a:t>
            </a:r>
            <a:endParaRPr lang="cs-CZ" sz="9600" dirty="0">
              <a:solidFill>
                <a:srgbClr val="FFFF00"/>
              </a:solidFill>
              <a:latin typeface="Times New Roman" panose="02020603050405020304" pitchFamily="18" charset="0"/>
              <a:cs typeface="Times New Roman" panose="02020603050405020304" pitchFamily="18" charset="0"/>
            </a:endParaRPr>
          </a:p>
        </p:txBody>
      </p:sp>
      <p:sp>
        <p:nvSpPr>
          <p:cNvPr id="6" name="TextovéPole 5">
            <a:extLst>
              <a:ext uri="{FF2B5EF4-FFF2-40B4-BE49-F238E27FC236}">
                <a16:creationId xmlns:a16="http://schemas.microsoft.com/office/drawing/2014/main" id="{DC65E200-25F0-43EB-B19C-CB7C5014115E}"/>
              </a:ext>
            </a:extLst>
          </p:cNvPr>
          <p:cNvSpPr txBox="1"/>
          <p:nvPr/>
        </p:nvSpPr>
        <p:spPr>
          <a:xfrm>
            <a:off x="7949381" y="3936824"/>
            <a:ext cx="678426" cy="1569660"/>
          </a:xfrm>
          <a:prstGeom prst="rect">
            <a:avLst/>
          </a:prstGeom>
          <a:noFill/>
        </p:spPr>
        <p:txBody>
          <a:bodyPr wrap="square" rtlCol="0">
            <a:spAutoFit/>
          </a:bodyPr>
          <a:lstStyle/>
          <a:p>
            <a:pPr algn="l"/>
            <a:r>
              <a:rPr lang="en-GB" sz="9600" dirty="0">
                <a:solidFill>
                  <a:srgbClr val="FFFF00"/>
                </a:solidFill>
                <a:latin typeface="Times New Roman" panose="02020603050405020304" pitchFamily="18" charset="0"/>
                <a:cs typeface="Times New Roman" panose="02020603050405020304" pitchFamily="18" charset="0"/>
              </a:rPr>
              <a:t>?</a:t>
            </a:r>
            <a:endParaRPr lang="cs-CZ" sz="9600" dirty="0">
              <a:solidFill>
                <a:srgbClr val="FFFF00"/>
              </a:solidFill>
              <a:latin typeface="Times New Roman" panose="02020603050405020304" pitchFamily="18" charset="0"/>
              <a:cs typeface="Times New Roman" panose="02020603050405020304" pitchFamily="18" charset="0"/>
            </a:endParaRPr>
          </a:p>
        </p:txBody>
      </p:sp>
      <p:sp>
        <p:nvSpPr>
          <p:cNvPr id="7" name="TextovéPole 6">
            <a:extLst>
              <a:ext uri="{FF2B5EF4-FFF2-40B4-BE49-F238E27FC236}">
                <a16:creationId xmlns:a16="http://schemas.microsoft.com/office/drawing/2014/main" id="{1D31C736-E771-4229-AD6B-42A4A7B8A759}"/>
              </a:ext>
            </a:extLst>
          </p:cNvPr>
          <p:cNvSpPr txBox="1"/>
          <p:nvPr/>
        </p:nvSpPr>
        <p:spPr>
          <a:xfrm>
            <a:off x="3190569" y="3171658"/>
            <a:ext cx="678426" cy="1569660"/>
          </a:xfrm>
          <a:prstGeom prst="rect">
            <a:avLst/>
          </a:prstGeom>
          <a:noFill/>
        </p:spPr>
        <p:txBody>
          <a:bodyPr wrap="square" rtlCol="0">
            <a:spAutoFit/>
          </a:bodyPr>
          <a:lstStyle/>
          <a:p>
            <a:pPr algn="l"/>
            <a:r>
              <a:rPr lang="en-GB" sz="9600" dirty="0">
                <a:solidFill>
                  <a:srgbClr val="FFFF00"/>
                </a:solidFill>
                <a:latin typeface="Times New Roman" panose="02020603050405020304" pitchFamily="18" charset="0"/>
                <a:cs typeface="Times New Roman" panose="02020603050405020304" pitchFamily="18" charset="0"/>
              </a:rPr>
              <a:t>?</a:t>
            </a:r>
            <a:endParaRPr lang="cs-CZ" sz="9600" dirty="0">
              <a:solidFill>
                <a:srgbClr val="FFFF00"/>
              </a:solidFill>
              <a:latin typeface="Times New Roman" panose="02020603050405020304" pitchFamily="18" charset="0"/>
              <a:cs typeface="Times New Roman" panose="02020603050405020304" pitchFamily="18" charset="0"/>
            </a:endParaRPr>
          </a:p>
        </p:txBody>
      </p:sp>
      <p:sp>
        <p:nvSpPr>
          <p:cNvPr id="8" name="TextovéPole 7">
            <a:extLst>
              <a:ext uri="{FF2B5EF4-FFF2-40B4-BE49-F238E27FC236}">
                <a16:creationId xmlns:a16="http://schemas.microsoft.com/office/drawing/2014/main" id="{6052FF54-1294-4690-907F-01A73302A7C0}"/>
              </a:ext>
            </a:extLst>
          </p:cNvPr>
          <p:cNvSpPr txBox="1"/>
          <p:nvPr/>
        </p:nvSpPr>
        <p:spPr>
          <a:xfrm>
            <a:off x="1170039" y="4721654"/>
            <a:ext cx="678426" cy="1569660"/>
          </a:xfrm>
          <a:prstGeom prst="rect">
            <a:avLst/>
          </a:prstGeom>
          <a:noFill/>
        </p:spPr>
        <p:txBody>
          <a:bodyPr wrap="square" rtlCol="0">
            <a:spAutoFit/>
          </a:bodyPr>
          <a:lstStyle/>
          <a:p>
            <a:pPr algn="l"/>
            <a:r>
              <a:rPr lang="en-GB" sz="9600" dirty="0">
                <a:solidFill>
                  <a:srgbClr val="FFFF00"/>
                </a:solidFill>
                <a:latin typeface="Times New Roman" panose="02020603050405020304" pitchFamily="18" charset="0"/>
                <a:cs typeface="Times New Roman" panose="02020603050405020304" pitchFamily="18" charset="0"/>
              </a:rPr>
              <a:t>?</a:t>
            </a:r>
            <a:endParaRPr lang="cs-CZ" sz="9600" dirty="0">
              <a:solidFill>
                <a:srgbClr val="FFFF00"/>
              </a:solidFill>
              <a:latin typeface="Times New Roman" panose="02020603050405020304" pitchFamily="18" charset="0"/>
              <a:cs typeface="Times New Roman" panose="02020603050405020304" pitchFamily="18" charset="0"/>
            </a:endParaRPr>
          </a:p>
        </p:txBody>
      </p:sp>
      <p:sp>
        <p:nvSpPr>
          <p:cNvPr id="9" name="TextovéPole 8">
            <a:extLst>
              <a:ext uri="{FF2B5EF4-FFF2-40B4-BE49-F238E27FC236}">
                <a16:creationId xmlns:a16="http://schemas.microsoft.com/office/drawing/2014/main" id="{027FCF44-A216-496F-89D0-7F72B62991C3}"/>
              </a:ext>
            </a:extLst>
          </p:cNvPr>
          <p:cNvSpPr txBox="1"/>
          <p:nvPr/>
        </p:nvSpPr>
        <p:spPr>
          <a:xfrm>
            <a:off x="5319253" y="811161"/>
            <a:ext cx="678426" cy="1569660"/>
          </a:xfrm>
          <a:prstGeom prst="rect">
            <a:avLst/>
          </a:prstGeom>
          <a:noFill/>
        </p:spPr>
        <p:txBody>
          <a:bodyPr wrap="square" rtlCol="0">
            <a:spAutoFit/>
          </a:bodyPr>
          <a:lstStyle/>
          <a:p>
            <a:pPr algn="l"/>
            <a:r>
              <a:rPr lang="en-GB" sz="9600" dirty="0">
                <a:solidFill>
                  <a:srgbClr val="FFFF00"/>
                </a:solidFill>
                <a:latin typeface="Times New Roman" panose="02020603050405020304" pitchFamily="18" charset="0"/>
                <a:cs typeface="Times New Roman" panose="02020603050405020304" pitchFamily="18" charset="0"/>
              </a:rPr>
              <a:t>?</a:t>
            </a:r>
            <a:endParaRPr lang="cs-CZ" sz="9600" dirty="0">
              <a:solidFill>
                <a:srgbClr val="FFFF00"/>
              </a:solidFill>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B836DEC6-B024-4F1F-AA66-CDBE5DEDAFF6}"/>
              </a:ext>
            </a:extLst>
          </p:cNvPr>
          <p:cNvSpPr txBox="1"/>
          <p:nvPr/>
        </p:nvSpPr>
        <p:spPr>
          <a:xfrm>
            <a:off x="8404122" y="308301"/>
            <a:ext cx="678426" cy="1569660"/>
          </a:xfrm>
          <a:prstGeom prst="rect">
            <a:avLst/>
          </a:prstGeom>
          <a:noFill/>
        </p:spPr>
        <p:txBody>
          <a:bodyPr wrap="square" rtlCol="0">
            <a:spAutoFit/>
          </a:bodyPr>
          <a:lstStyle/>
          <a:p>
            <a:pPr algn="l"/>
            <a:r>
              <a:rPr lang="en-GB" sz="9600" dirty="0">
                <a:solidFill>
                  <a:srgbClr val="FFFF00"/>
                </a:solidFill>
                <a:latin typeface="Times New Roman" panose="02020603050405020304" pitchFamily="18" charset="0"/>
                <a:cs typeface="Times New Roman" panose="02020603050405020304" pitchFamily="18" charset="0"/>
              </a:rPr>
              <a:t>?</a:t>
            </a:r>
            <a:endParaRPr lang="cs-CZ" sz="9600" dirty="0">
              <a:solidFill>
                <a:srgbClr val="FFFF00"/>
              </a:solidFill>
              <a:latin typeface="Times New Roman" panose="02020603050405020304" pitchFamily="18" charset="0"/>
              <a:cs typeface="Times New Roman" panose="02020603050405020304" pitchFamily="18" charset="0"/>
            </a:endParaRPr>
          </a:p>
        </p:txBody>
      </p:sp>
      <p:sp>
        <p:nvSpPr>
          <p:cNvPr id="11" name="TextovéPole 10">
            <a:extLst>
              <a:ext uri="{FF2B5EF4-FFF2-40B4-BE49-F238E27FC236}">
                <a16:creationId xmlns:a16="http://schemas.microsoft.com/office/drawing/2014/main" id="{DC68E928-912D-4015-8818-75482D37F4A0}"/>
              </a:ext>
            </a:extLst>
          </p:cNvPr>
          <p:cNvSpPr txBox="1"/>
          <p:nvPr/>
        </p:nvSpPr>
        <p:spPr>
          <a:xfrm>
            <a:off x="5319253" y="3549445"/>
            <a:ext cx="678426" cy="1569660"/>
          </a:xfrm>
          <a:prstGeom prst="rect">
            <a:avLst/>
          </a:prstGeom>
          <a:noFill/>
        </p:spPr>
        <p:txBody>
          <a:bodyPr wrap="square" rtlCol="0">
            <a:spAutoFit/>
          </a:bodyPr>
          <a:lstStyle/>
          <a:p>
            <a:pPr algn="l"/>
            <a:r>
              <a:rPr lang="en-GB" sz="9600" dirty="0">
                <a:solidFill>
                  <a:srgbClr val="FFFF00"/>
                </a:solidFill>
                <a:latin typeface="Times New Roman" panose="02020603050405020304" pitchFamily="18" charset="0"/>
                <a:cs typeface="Times New Roman" panose="02020603050405020304" pitchFamily="18" charset="0"/>
              </a:rPr>
              <a:t>?</a:t>
            </a:r>
            <a:endParaRPr lang="cs-CZ" sz="9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62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sp>
        <p:nvSpPr>
          <p:cNvPr id="2" name="TextovéPole 1">
            <a:extLst>
              <a:ext uri="{FF2B5EF4-FFF2-40B4-BE49-F238E27FC236}">
                <a16:creationId xmlns:a16="http://schemas.microsoft.com/office/drawing/2014/main" id="{54AE8B9A-8D06-4914-B75C-BAEAEE5EFCDE}"/>
              </a:ext>
            </a:extLst>
          </p:cNvPr>
          <p:cNvSpPr txBox="1"/>
          <p:nvPr/>
        </p:nvSpPr>
        <p:spPr>
          <a:xfrm>
            <a:off x="660400" y="1397000"/>
            <a:ext cx="9423400" cy="4862870"/>
          </a:xfrm>
          <a:prstGeom prst="rect">
            <a:avLst/>
          </a:prstGeom>
          <a:noFill/>
        </p:spPr>
        <p:txBody>
          <a:bodyPr wrap="square" rtlCol="0">
            <a:spAutoFit/>
          </a:bodyPr>
          <a:lstStyle/>
          <a:p>
            <a:pPr marL="571500" indent="-571500" algn="l">
              <a:spcBef>
                <a:spcPts val="1800"/>
              </a:spcBef>
              <a:buFont typeface="Arial" panose="020B0604020202020204" pitchFamily="34" charset="0"/>
              <a:buChar char="•"/>
            </a:pPr>
            <a:r>
              <a:rPr lang="en-US" sz="4000" dirty="0">
                <a:solidFill>
                  <a:srgbClr val="FFFF00"/>
                </a:solidFill>
                <a:latin typeface="Times New Roman" panose="02020603050405020304" pitchFamily="18" charset="0"/>
                <a:cs typeface="Times New Roman" panose="02020603050405020304" pitchFamily="18" charset="0"/>
              </a:rPr>
              <a:t>EN 15051</a:t>
            </a:r>
            <a:r>
              <a:rPr lang="en-US" sz="3200" dirty="0">
                <a:solidFill>
                  <a:srgbClr val="FFFF00"/>
                </a:solidFill>
                <a:latin typeface="Times New Roman" panose="02020603050405020304" pitchFamily="18" charset="0"/>
                <a:cs typeface="Times New Roman" panose="02020603050405020304" pitchFamily="18" charset="0"/>
              </a:rPr>
              <a:t>- powder dustiness evaluation, </a:t>
            </a:r>
            <a:r>
              <a:rPr lang="cs-CZ" sz="3200" dirty="0">
                <a:solidFill>
                  <a:srgbClr val="FFFF00"/>
                </a:solidFill>
                <a:latin typeface="Times New Roman" panose="02020603050405020304" pitchFamily="18" charset="0"/>
                <a:cs typeface="Times New Roman" panose="02020603050405020304" pitchFamily="18" charset="0"/>
              </a:rPr>
              <a:t>i</a:t>
            </a:r>
            <a:r>
              <a:rPr lang="en-US" sz="3200" dirty="0" err="1">
                <a:solidFill>
                  <a:srgbClr val="FFFF00"/>
                </a:solidFill>
                <a:latin typeface="Times New Roman" panose="02020603050405020304" pitchFamily="18" charset="0"/>
                <a:cs typeface="Times New Roman" panose="02020603050405020304" pitchFamily="18" charset="0"/>
              </a:rPr>
              <a:t>nstrumentation</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available</a:t>
            </a:r>
            <a:r>
              <a:rPr lang="cs-CZ" sz="3200" dirty="0">
                <a:solidFill>
                  <a:srgbClr val="FFFF00"/>
                </a:solidFill>
                <a:latin typeface="Times New Roman" panose="02020603050405020304" pitchFamily="18" charset="0"/>
                <a:cs typeface="Times New Roman" panose="02020603050405020304" pitchFamily="18" charset="0"/>
              </a:rPr>
              <a:t> but </a:t>
            </a:r>
            <a:r>
              <a:rPr lang="cs-CZ" sz="3200" dirty="0" err="1">
                <a:solidFill>
                  <a:srgbClr val="FFFF00"/>
                </a:solidFill>
                <a:latin typeface="Times New Roman" panose="02020603050405020304" pitchFamily="18" charset="0"/>
                <a:cs typeface="Times New Roman" panose="02020603050405020304" pitchFamily="18" charset="0"/>
              </a:rPr>
              <a:t>scarce</a:t>
            </a:r>
            <a:r>
              <a:rPr lang="en-US" sz="3200" dirty="0">
                <a:solidFill>
                  <a:srgbClr val="FFFF00"/>
                </a:solidFill>
                <a:latin typeface="Times New Roman" panose="02020603050405020304" pitchFamily="18" charset="0"/>
                <a:cs typeface="Times New Roman" panose="02020603050405020304" pitchFamily="18" charset="0"/>
              </a:rPr>
              <a:t>, sieve and foams for dust evaluation </a:t>
            </a:r>
          </a:p>
          <a:p>
            <a:pPr marL="571500" indent="-571500" algn="l">
              <a:spcBef>
                <a:spcPts val="1800"/>
              </a:spcBef>
              <a:buFont typeface="Arial" panose="020B0604020202020204" pitchFamily="34" charset="0"/>
              <a:buChar char="•"/>
            </a:pPr>
            <a:r>
              <a:rPr lang="en-US" sz="4000" dirty="0">
                <a:solidFill>
                  <a:srgbClr val="FFFF00"/>
                </a:solidFill>
                <a:latin typeface="Times New Roman" panose="02020603050405020304" pitchFamily="18" charset="0"/>
                <a:cs typeface="Times New Roman" panose="02020603050405020304" pitchFamily="18" charset="0"/>
              </a:rPr>
              <a:t>DIN EN 55992</a:t>
            </a:r>
            <a:r>
              <a:rPr lang="en-US" sz="3200" dirty="0">
                <a:solidFill>
                  <a:srgbClr val="FFFF00"/>
                </a:solidFill>
                <a:latin typeface="Times New Roman" panose="02020603050405020304" pitchFamily="18" charset="0"/>
                <a:cs typeface="Times New Roman" panose="02020603050405020304" pitchFamily="18" charset="0"/>
              </a:rPr>
              <a:t> – designed for pigments and fillers, works with cascade impactor, available at some laboratories (2 in Europe)</a:t>
            </a:r>
          </a:p>
          <a:p>
            <a:pPr marL="571500" indent="-571500" algn="l">
              <a:spcBef>
                <a:spcPts val="1800"/>
              </a:spcBef>
              <a:buFont typeface="Arial" panose="020B0604020202020204" pitchFamily="34" charset="0"/>
              <a:buChar char="•"/>
            </a:pPr>
            <a:r>
              <a:rPr lang="en-US" sz="4000" dirty="0">
                <a:solidFill>
                  <a:srgbClr val="FFFF00"/>
                </a:solidFill>
                <a:latin typeface="Times New Roman" panose="02020603050405020304" pitchFamily="18" charset="0"/>
                <a:cs typeface="Times New Roman" panose="02020603050405020304" pitchFamily="18" charset="0"/>
              </a:rPr>
              <a:t>ISO 13320</a:t>
            </a:r>
            <a:r>
              <a:rPr lang="en-US" sz="3200" dirty="0">
                <a:solidFill>
                  <a:srgbClr val="FFFF00"/>
                </a:solidFill>
                <a:latin typeface="Times New Roman" panose="02020603050405020304" pitchFamily="18" charset="0"/>
                <a:cs typeface="Times New Roman" panose="02020603050405020304" pitchFamily="18" charset="0"/>
              </a:rPr>
              <a:t> – results not generally recognized as aerodynamic diameter</a:t>
            </a:r>
            <a:endParaRPr lang="cs-CZ" sz="3200" dirty="0">
              <a:solidFill>
                <a:srgbClr val="FFFF00"/>
              </a:solidFill>
              <a:latin typeface="Times New Roman" panose="02020603050405020304" pitchFamily="18" charset="0"/>
              <a:cs typeface="Times New Roman" panose="02020603050405020304" pitchFamily="18" charset="0"/>
            </a:endParaRPr>
          </a:p>
        </p:txBody>
      </p:sp>
      <p:sp>
        <p:nvSpPr>
          <p:cNvPr id="3" name="TextovéPole 2">
            <a:extLst>
              <a:ext uri="{FF2B5EF4-FFF2-40B4-BE49-F238E27FC236}">
                <a16:creationId xmlns:a16="http://schemas.microsoft.com/office/drawing/2014/main" id="{37918EC8-BCA3-4E7C-900B-26B6732C28ED}"/>
              </a:ext>
            </a:extLst>
          </p:cNvPr>
          <p:cNvSpPr txBox="1"/>
          <p:nvPr/>
        </p:nvSpPr>
        <p:spPr>
          <a:xfrm>
            <a:off x="660400" y="292100"/>
            <a:ext cx="3987800" cy="584775"/>
          </a:xfrm>
          <a:prstGeom prst="rect">
            <a:avLst/>
          </a:prstGeom>
          <a:noFill/>
        </p:spPr>
        <p:txBody>
          <a:bodyPr wrap="square" rtlCol="0">
            <a:spAutoFit/>
          </a:bodyPr>
          <a:lstStyle/>
          <a:p>
            <a:pPr algn="l"/>
            <a:r>
              <a:rPr lang="en-US" sz="3200" dirty="0">
                <a:solidFill>
                  <a:srgbClr val="FFFF00"/>
                </a:solidFill>
                <a:latin typeface="Times New Roman" panose="02020603050405020304" pitchFamily="18" charset="0"/>
                <a:cs typeface="Times New Roman" panose="02020603050405020304" pitchFamily="18" charset="0"/>
              </a:rPr>
              <a:t>Particle </a:t>
            </a:r>
            <a:r>
              <a:rPr lang="en-US" sz="3200" dirty="0" err="1">
                <a:solidFill>
                  <a:srgbClr val="FFFF00"/>
                </a:solidFill>
                <a:latin typeface="Times New Roman" panose="02020603050405020304" pitchFamily="18" charset="0"/>
                <a:cs typeface="Times New Roman" panose="02020603050405020304" pitchFamily="18" charset="0"/>
              </a:rPr>
              <a:t>aerosolisation</a:t>
            </a:r>
            <a:endParaRPr lang="cs-CZ"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45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pic>
        <p:nvPicPr>
          <p:cNvPr id="4098" name="Picture 2">
            <a:extLst>
              <a:ext uri="{FF2B5EF4-FFF2-40B4-BE49-F238E27FC236}">
                <a16:creationId xmlns:a16="http://schemas.microsoft.com/office/drawing/2014/main" id="{C7F853C0-1E2E-4E22-B98A-3D6F922EF1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018" y="395474"/>
            <a:ext cx="5103016" cy="60678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ED9CE8A-C70B-4C42-953E-9421AF15C5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365" y="436690"/>
            <a:ext cx="4010735" cy="661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41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graphicFrame>
        <p:nvGraphicFramePr>
          <p:cNvPr id="2" name="Tabulka 1">
            <a:extLst>
              <a:ext uri="{FF2B5EF4-FFF2-40B4-BE49-F238E27FC236}">
                <a16:creationId xmlns:a16="http://schemas.microsoft.com/office/drawing/2014/main" id="{F9728A4B-8474-4146-AAF9-0A2D12C55C36}"/>
              </a:ext>
            </a:extLst>
          </p:cNvPr>
          <p:cNvGraphicFramePr>
            <a:graphicFrameLocks noGrp="1"/>
          </p:cNvGraphicFramePr>
          <p:nvPr>
            <p:extLst>
              <p:ext uri="{D42A27DB-BD31-4B8C-83A1-F6EECF244321}">
                <p14:modId xmlns:p14="http://schemas.microsoft.com/office/powerpoint/2010/main" val="1258887511"/>
              </p:ext>
            </p:extLst>
          </p:nvPr>
        </p:nvGraphicFramePr>
        <p:xfrm>
          <a:off x="269158" y="707350"/>
          <a:ext cx="9901084" cy="5811729"/>
        </p:xfrm>
        <a:graphic>
          <a:graphicData uri="http://schemas.openxmlformats.org/drawingml/2006/table">
            <a:tbl>
              <a:tblPr firstRow="1" bandRow="1">
                <a:tableStyleId>{5C22544A-7EE6-4342-B048-85BDC9FD1C3A}</a:tableStyleId>
              </a:tblPr>
              <a:tblGrid>
                <a:gridCol w="1159173">
                  <a:extLst>
                    <a:ext uri="{9D8B030D-6E8A-4147-A177-3AD203B41FA5}">
                      <a16:colId xmlns:a16="http://schemas.microsoft.com/office/drawing/2014/main" val="815570065"/>
                    </a:ext>
                  </a:extLst>
                </a:gridCol>
                <a:gridCol w="1711846">
                  <a:extLst>
                    <a:ext uri="{9D8B030D-6E8A-4147-A177-3AD203B41FA5}">
                      <a16:colId xmlns:a16="http://schemas.microsoft.com/office/drawing/2014/main" val="301898197"/>
                    </a:ext>
                  </a:extLst>
                </a:gridCol>
                <a:gridCol w="1614328">
                  <a:extLst>
                    <a:ext uri="{9D8B030D-6E8A-4147-A177-3AD203B41FA5}">
                      <a16:colId xmlns:a16="http://schemas.microsoft.com/office/drawing/2014/main" val="1219777294"/>
                    </a:ext>
                  </a:extLst>
                </a:gridCol>
                <a:gridCol w="1590933">
                  <a:extLst>
                    <a:ext uri="{9D8B030D-6E8A-4147-A177-3AD203B41FA5}">
                      <a16:colId xmlns:a16="http://schemas.microsoft.com/office/drawing/2014/main" val="304473091"/>
                    </a:ext>
                  </a:extLst>
                </a:gridCol>
                <a:gridCol w="1662499">
                  <a:extLst>
                    <a:ext uri="{9D8B030D-6E8A-4147-A177-3AD203B41FA5}">
                      <a16:colId xmlns:a16="http://schemas.microsoft.com/office/drawing/2014/main" val="4121290627"/>
                    </a:ext>
                  </a:extLst>
                </a:gridCol>
                <a:gridCol w="2162305">
                  <a:extLst>
                    <a:ext uri="{9D8B030D-6E8A-4147-A177-3AD203B41FA5}">
                      <a16:colId xmlns:a16="http://schemas.microsoft.com/office/drawing/2014/main" val="3910219948"/>
                    </a:ext>
                  </a:extLst>
                </a:gridCol>
              </a:tblGrid>
              <a:tr h="671049">
                <a:tc>
                  <a:txBody>
                    <a:bodyPr/>
                    <a:lstStyle/>
                    <a:p>
                      <a:pPr indent="0" algn="ctr">
                        <a:lnSpc>
                          <a:spcPct val="100000"/>
                        </a:lnSpc>
                        <a:spcBef>
                          <a:spcPts val="0"/>
                        </a:spcBef>
                      </a:pPr>
                      <a:r>
                        <a:rPr lang="en-GB" sz="1800" dirty="0">
                          <a:effectLst/>
                        </a:rPr>
                        <a:t>Sample identity</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0" algn="ctr">
                        <a:lnSpc>
                          <a:spcPct val="100000"/>
                        </a:lnSpc>
                        <a:spcBef>
                          <a:spcPts val="0"/>
                        </a:spcBef>
                      </a:pPr>
                      <a:r>
                        <a:rPr lang="en-GB" sz="1800">
                          <a:effectLst/>
                        </a:rPr>
                        <a:t>Type</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0" algn="ctr">
                        <a:lnSpc>
                          <a:spcPct val="100000"/>
                        </a:lnSpc>
                        <a:spcBef>
                          <a:spcPts val="0"/>
                        </a:spcBef>
                      </a:pPr>
                      <a:r>
                        <a:rPr lang="en-GB" sz="1800" dirty="0">
                          <a:effectLst/>
                        </a:rPr>
                        <a:t>EN 15051-2 Rotating drum – Lab 1 (% wt.)</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0" algn="ctr">
                        <a:lnSpc>
                          <a:spcPct val="100000"/>
                        </a:lnSpc>
                        <a:spcBef>
                          <a:spcPts val="0"/>
                        </a:spcBef>
                      </a:pPr>
                      <a:r>
                        <a:rPr lang="en-GB" sz="1800">
                          <a:effectLst/>
                        </a:rPr>
                        <a:t>Modified DIN 55992-1 Small rotating drum Lab 2 (% wt.)</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0" algn="ctr">
                        <a:lnSpc>
                          <a:spcPct val="100000"/>
                        </a:lnSpc>
                        <a:spcBef>
                          <a:spcPts val="0"/>
                        </a:spcBef>
                      </a:pPr>
                      <a:r>
                        <a:rPr lang="en-GB" sz="1800">
                          <a:effectLst/>
                        </a:rPr>
                        <a:t>EN 15051-2 Rotating drum - Lab 2 (% wt.)</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0" algn="ctr">
                        <a:lnSpc>
                          <a:spcPct val="100000"/>
                        </a:lnSpc>
                        <a:spcBef>
                          <a:spcPts val="0"/>
                        </a:spcBef>
                      </a:pPr>
                      <a:r>
                        <a:rPr lang="en-GB" sz="1800" dirty="0">
                          <a:effectLst/>
                        </a:rPr>
                        <a:t>Modified EN 15051-3 Continuous drop Lab 3 (% wt.)</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extLst>
                  <a:ext uri="{0D108BD9-81ED-4DB2-BD59-A6C34878D82A}">
                    <a16:rowId xmlns:a16="http://schemas.microsoft.com/office/drawing/2014/main" val="479170537"/>
                  </a:ext>
                </a:extLst>
              </a:tr>
              <a:tr h="374981">
                <a:tc>
                  <a:txBody>
                    <a:bodyPr/>
                    <a:lstStyle/>
                    <a:p>
                      <a:pPr indent="450215" algn="ctr">
                        <a:lnSpc>
                          <a:spcPct val="150000"/>
                        </a:lnSpc>
                        <a:spcBef>
                          <a:spcPts val="600"/>
                        </a:spcBef>
                      </a:pPr>
                      <a:r>
                        <a:rPr lang="en-GB" sz="1800">
                          <a:effectLst/>
                        </a:rPr>
                        <a:t>G1 - 1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Nano</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0.28</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0.73</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0.2697</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tc>
                  <a:txBody>
                    <a:bodyPr/>
                    <a:lstStyle/>
                    <a:p>
                      <a:pPr indent="450215" algn="ctr">
                        <a:lnSpc>
                          <a:spcPct val="150000"/>
                        </a:lnSpc>
                        <a:spcBef>
                          <a:spcPts val="600"/>
                        </a:spcBef>
                      </a:pPr>
                      <a:r>
                        <a:rPr lang="en-GB" sz="1800">
                          <a:effectLst/>
                        </a:rPr>
                        <a:t>0.001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extLst>
                  <a:ext uri="{0D108BD9-81ED-4DB2-BD59-A6C34878D82A}">
                    <a16:rowId xmlns:a16="http://schemas.microsoft.com/office/drawing/2014/main" val="1007119826"/>
                  </a:ext>
                </a:extLst>
              </a:tr>
              <a:tr h="374981">
                <a:tc>
                  <a:txBody>
                    <a:bodyPr/>
                    <a:lstStyle/>
                    <a:p>
                      <a:pPr indent="450215" algn="ctr">
                        <a:lnSpc>
                          <a:spcPct val="150000"/>
                        </a:lnSpc>
                        <a:spcBef>
                          <a:spcPts val="600"/>
                        </a:spcBef>
                      </a:pPr>
                      <a:r>
                        <a:rPr lang="en-GB" sz="1800">
                          <a:effectLst/>
                        </a:rPr>
                        <a:t>G2 - 5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Nano</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0.02</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0.27</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0.0634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tc>
                  <a:txBody>
                    <a:bodyPr/>
                    <a:lstStyle/>
                    <a:p>
                      <a:pPr indent="450215" algn="ctr">
                        <a:lnSpc>
                          <a:spcPct val="150000"/>
                        </a:lnSpc>
                        <a:spcBef>
                          <a:spcPts val="600"/>
                        </a:spcBef>
                      </a:pPr>
                      <a:r>
                        <a:rPr lang="en-GB" sz="1800">
                          <a:effectLst/>
                        </a:rPr>
                        <a:t>0.003</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extLst>
                  <a:ext uri="{0D108BD9-81ED-4DB2-BD59-A6C34878D82A}">
                    <a16:rowId xmlns:a16="http://schemas.microsoft.com/office/drawing/2014/main" val="3774626260"/>
                  </a:ext>
                </a:extLst>
              </a:tr>
              <a:tr h="374981">
                <a:tc>
                  <a:txBody>
                    <a:bodyPr/>
                    <a:lstStyle/>
                    <a:p>
                      <a:pPr indent="450215" algn="ctr">
                        <a:lnSpc>
                          <a:spcPct val="150000"/>
                        </a:lnSpc>
                        <a:spcBef>
                          <a:spcPts val="600"/>
                        </a:spcBef>
                      </a:pPr>
                      <a:r>
                        <a:rPr lang="en-GB" sz="1800">
                          <a:effectLst/>
                        </a:rPr>
                        <a:t>G3 - 1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Pigmentary</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0.01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0.03</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0.0041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tc>
                  <a:txBody>
                    <a:bodyPr/>
                    <a:lstStyle/>
                    <a:p>
                      <a:pPr indent="450215" algn="ctr">
                        <a:lnSpc>
                          <a:spcPct val="150000"/>
                        </a:lnSpc>
                        <a:spcBef>
                          <a:spcPts val="600"/>
                        </a:spcBef>
                      </a:pPr>
                      <a:r>
                        <a:rPr lang="en-GB" sz="1800">
                          <a:effectLst/>
                        </a:rPr>
                        <a:t>0.0001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extLst>
                  <a:ext uri="{0D108BD9-81ED-4DB2-BD59-A6C34878D82A}">
                    <a16:rowId xmlns:a16="http://schemas.microsoft.com/office/drawing/2014/main" val="3963639117"/>
                  </a:ext>
                </a:extLst>
              </a:tr>
              <a:tr h="374981">
                <a:tc>
                  <a:txBody>
                    <a:bodyPr/>
                    <a:lstStyle/>
                    <a:p>
                      <a:pPr indent="450215" algn="ctr">
                        <a:lnSpc>
                          <a:spcPct val="150000"/>
                        </a:lnSpc>
                        <a:spcBef>
                          <a:spcPts val="600"/>
                        </a:spcBef>
                      </a:pPr>
                      <a:r>
                        <a:rPr lang="en-GB" sz="1800">
                          <a:effectLst/>
                        </a:rPr>
                        <a:t>G4 - 19</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Pigmentary</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0.01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0.03</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0.0075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tc>
                  <a:txBody>
                    <a:bodyPr/>
                    <a:lstStyle/>
                    <a:p>
                      <a:pPr indent="450215" algn="ctr">
                        <a:lnSpc>
                          <a:spcPct val="150000"/>
                        </a:lnSpc>
                        <a:spcBef>
                          <a:spcPts val="600"/>
                        </a:spcBef>
                      </a:pPr>
                      <a:r>
                        <a:rPr lang="en-GB" sz="1800">
                          <a:effectLst/>
                        </a:rPr>
                        <a:t>0.0015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extLst>
                  <a:ext uri="{0D108BD9-81ED-4DB2-BD59-A6C34878D82A}">
                    <a16:rowId xmlns:a16="http://schemas.microsoft.com/office/drawing/2014/main" val="1910079481"/>
                  </a:ext>
                </a:extLst>
              </a:tr>
              <a:tr h="374981">
                <a:tc>
                  <a:txBody>
                    <a:bodyPr/>
                    <a:lstStyle/>
                    <a:p>
                      <a:pPr indent="450215" algn="ctr">
                        <a:lnSpc>
                          <a:spcPct val="150000"/>
                        </a:lnSpc>
                        <a:spcBef>
                          <a:spcPts val="600"/>
                        </a:spcBef>
                      </a:pPr>
                      <a:r>
                        <a:rPr lang="en-GB" sz="1800">
                          <a:effectLst/>
                        </a:rPr>
                        <a:t>G5 - 4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Pigmentary</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0.01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0.10</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dirty="0">
                          <a:effectLst/>
                        </a:rPr>
                        <a:t>0.0136</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tc>
                  <a:txBody>
                    <a:bodyPr/>
                    <a:lstStyle/>
                    <a:p>
                      <a:pPr indent="450215" algn="ctr">
                        <a:lnSpc>
                          <a:spcPct val="150000"/>
                        </a:lnSpc>
                        <a:spcBef>
                          <a:spcPts val="600"/>
                        </a:spcBef>
                      </a:pPr>
                      <a:r>
                        <a:rPr lang="en-GB" sz="1800">
                          <a:effectLst/>
                        </a:rPr>
                        <a:t>n.a.</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extLst>
                  <a:ext uri="{0D108BD9-81ED-4DB2-BD59-A6C34878D82A}">
                    <a16:rowId xmlns:a16="http://schemas.microsoft.com/office/drawing/2014/main" val="3479388423"/>
                  </a:ext>
                </a:extLst>
              </a:tr>
              <a:tr h="374981">
                <a:tc>
                  <a:txBody>
                    <a:bodyPr/>
                    <a:lstStyle/>
                    <a:p>
                      <a:pPr indent="450215" algn="ctr">
                        <a:lnSpc>
                          <a:spcPct val="150000"/>
                        </a:lnSpc>
                        <a:spcBef>
                          <a:spcPts val="600"/>
                        </a:spcBef>
                      </a:pPr>
                      <a:r>
                        <a:rPr lang="en-GB" sz="1800">
                          <a:effectLst/>
                        </a:rPr>
                        <a:t>G6 - 3</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Nano</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0.38</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dirty="0">
                          <a:effectLst/>
                        </a:rPr>
                        <a:t>1.29</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solidFill>
                      <a:schemeClr val="accent2">
                        <a:lumMod val="60000"/>
                        <a:lumOff val="40000"/>
                      </a:schemeClr>
                    </a:solidFill>
                  </a:tcPr>
                </a:tc>
                <a:tc>
                  <a:txBody>
                    <a:bodyPr/>
                    <a:lstStyle/>
                    <a:p>
                      <a:pPr indent="450215" algn="ctr">
                        <a:lnSpc>
                          <a:spcPct val="150000"/>
                        </a:lnSpc>
                        <a:spcBef>
                          <a:spcPts val="600"/>
                        </a:spcBef>
                      </a:pPr>
                      <a:r>
                        <a:rPr lang="en-GB" sz="1800" dirty="0">
                          <a:effectLst/>
                        </a:rPr>
                        <a:t>0.4951</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tc>
                  <a:txBody>
                    <a:bodyPr/>
                    <a:lstStyle/>
                    <a:p>
                      <a:pPr indent="450215" algn="ctr">
                        <a:lnSpc>
                          <a:spcPct val="150000"/>
                        </a:lnSpc>
                        <a:spcBef>
                          <a:spcPts val="600"/>
                        </a:spcBef>
                      </a:pPr>
                      <a:r>
                        <a:rPr lang="en-GB" sz="1800">
                          <a:effectLst/>
                        </a:rPr>
                        <a:t>0.021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extLst>
                  <a:ext uri="{0D108BD9-81ED-4DB2-BD59-A6C34878D82A}">
                    <a16:rowId xmlns:a16="http://schemas.microsoft.com/office/drawing/2014/main" val="1655637946"/>
                  </a:ext>
                </a:extLst>
              </a:tr>
              <a:tr h="374981">
                <a:tc>
                  <a:txBody>
                    <a:bodyPr/>
                    <a:lstStyle/>
                    <a:p>
                      <a:pPr indent="450215" algn="ctr">
                        <a:lnSpc>
                          <a:spcPct val="150000"/>
                        </a:lnSpc>
                        <a:spcBef>
                          <a:spcPts val="600"/>
                        </a:spcBef>
                      </a:pPr>
                      <a:r>
                        <a:rPr lang="en-GB" sz="1800">
                          <a:effectLst/>
                        </a:rPr>
                        <a:t>G7 - 5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Pigmentary</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0.08</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dirty="0">
                          <a:effectLst/>
                        </a:rPr>
                        <a:t>0.04</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0.0361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tc>
                  <a:txBody>
                    <a:bodyPr/>
                    <a:lstStyle/>
                    <a:p>
                      <a:pPr indent="450215" algn="ctr">
                        <a:lnSpc>
                          <a:spcPct val="150000"/>
                        </a:lnSpc>
                        <a:spcBef>
                          <a:spcPts val="600"/>
                        </a:spcBef>
                      </a:pPr>
                      <a:r>
                        <a:rPr lang="en-GB" sz="1800">
                          <a:effectLst/>
                        </a:rPr>
                        <a:t>0.001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extLst>
                  <a:ext uri="{0D108BD9-81ED-4DB2-BD59-A6C34878D82A}">
                    <a16:rowId xmlns:a16="http://schemas.microsoft.com/office/drawing/2014/main" val="1032395421"/>
                  </a:ext>
                </a:extLst>
              </a:tr>
              <a:tr h="374981">
                <a:tc>
                  <a:txBody>
                    <a:bodyPr/>
                    <a:lstStyle/>
                    <a:p>
                      <a:pPr indent="450215" algn="ctr">
                        <a:lnSpc>
                          <a:spcPct val="150000"/>
                        </a:lnSpc>
                        <a:spcBef>
                          <a:spcPts val="600"/>
                        </a:spcBef>
                      </a:pPr>
                      <a:r>
                        <a:rPr lang="en-GB" sz="1800">
                          <a:effectLst/>
                        </a:rPr>
                        <a:t>G8 - 2</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Nano</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0.61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0.73</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0.5118</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tc>
                  <a:txBody>
                    <a:bodyPr/>
                    <a:lstStyle/>
                    <a:p>
                      <a:pPr indent="450215" algn="ctr">
                        <a:lnSpc>
                          <a:spcPct val="150000"/>
                        </a:lnSpc>
                        <a:spcBef>
                          <a:spcPts val="600"/>
                        </a:spcBef>
                      </a:pPr>
                      <a:r>
                        <a:rPr lang="en-GB" sz="1800">
                          <a:effectLst/>
                        </a:rPr>
                        <a:t>0.012</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extLst>
                  <a:ext uri="{0D108BD9-81ED-4DB2-BD59-A6C34878D82A}">
                    <a16:rowId xmlns:a16="http://schemas.microsoft.com/office/drawing/2014/main" val="2249912012"/>
                  </a:ext>
                </a:extLst>
              </a:tr>
              <a:tr h="374981">
                <a:tc>
                  <a:txBody>
                    <a:bodyPr/>
                    <a:lstStyle/>
                    <a:p>
                      <a:pPr indent="450215" algn="ctr">
                        <a:lnSpc>
                          <a:spcPct val="150000"/>
                        </a:lnSpc>
                        <a:spcBef>
                          <a:spcPts val="600"/>
                        </a:spcBef>
                      </a:pPr>
                      <a:r>
                        <a:rPr lang="en-GB" sz="1800">
                          <a:effectLst/>
                        </a:rPr>
                        <a:t>G9 - 5</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Pigmentary</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0.03</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0.03</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0.0047</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tc>
                  <a:txBody>
                    <a:bodyPr/>
                    <a:lstStyle/>
                    <a:p>
                      <a:pPr indent="450215" algn="ctr">
                        <a:lnSpc>
                          <a:spcPct val="150000"/>
                        </a:lnSpc>
                        <a:spcBef>
                          <a:spcPts val="600"/>
                        </a:spcBef>
                      </a:pPr>
                      <a:r>
                        <a:rPr lang="en-GB" sz="1800">
                          <a:effectLst/>
                        </a:rPr>
                        <a:t>0.001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extLst>
                  <a:ext uri="{0D108BD9-81ED-4DB2-BD59-A6C34878D82A}">
                    <a16:rowId xmlns:a16="http://schemas.microsoft.com/office/drawing/2014/main" val="3622070889"/>
                  </a:ext>
                </a:extLst>
              </a:tr>
              <a:tr h="374981">
                <a:tc>
                  <a:txBody>
                    <a:bodyPr/>
                    <a:lstStyle/>
                    <a:p>
                      <a:pPr indent="450215" algn="ctr">
                        <a:lnSpc>
                          <a:spcPct val="150000"/>
                        </a:lnSpc>
                        <a:spcBef>
                          <a:spcPts val="600"/>
                        </a:spcBef>
                      </a:pPr>
                      <a:r>
                        <a:rPr lang="en-GB" sz="1800">
                          <a:effectLst/>
                        </a:rPr>
                        <a:t>G10 - 4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Nano</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0.01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0.04</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0.0049</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tc>
                  <a:txBody>
                    <a:bodyPr/>
                    <a:lstStyle/>
                    <a:p>
                      <a:pPr indent="450215" algn="ctr">
                        <a:lnSpc>
                          <a:spcPct val="150000"/>
                        </a:lnSpc>
                        <a:spcBef>
                          <a:spcPts val="600"/>
                        </a:spcBef>
                      </a:pPr>
                      <a:r>
                        <a:rPr lang="en-GB" sz="1800">
                          <a:effectLst/>
                        </a:rPr>
                        <a:t>0.001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extLst>
                  <a:ext uri="{0D108BD9-81ED-4DB2-BD59-A6C34878D82A}">
                    <a16:rowId xmlns:a16="http://schemas.microsoft.com/office/drawing/2014/main" val="3942540143"/>
                  </a:ext>
                </a:extLst>
              </a:tr>
              <a:tr h="374981">
                <a:tc>
                  <a:txBody>
                    <a:bodyPr/>
                    <a:lstStyle/>
                    <a:p>
                      <a:pPr indent="450215" algn="ctr">
                        <a:lnSpc>
                          <a:spcPct val="150000"/>
                        </a:lnSpc>
                        <a:spcBef>
                          <a:spcPts val="600"/>
                        </a:spcBef>
                      </a:pPr>
                      <a:r>
                        <a:rPr lang="en-GB" sz="1800">
                          <a:effectLst/>
                        </a:rPr>
                        <a:t>E 171-E</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Pigmentary</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8" marR="3798" marT="3798" marB="0" anchor="ctr"/>
                </a:tc>
                <a:tc>
                  <a:txBody>
                    <a:bodyPr/>
                    <a:lstStyle/>
                    <a:p>
                      <a:pPr indent="450215" algn="ctr">
                        <a:lnSpc>
                          <a:spcPct val="150000"/>
                        </a:lnSpc>
                        <a:spcBef>
                          <a:spcPts val="600"/>
                        </a:spcBef>
                      </a:pPr>
                      <a:r>
                        <a:rPr lang="en-GB" sz="1800">
                          <a:effectLst/>
                        </a:rPr>
                        <a:t>0.01</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0.03</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20" marR="4220" marT="4220" marB="0" anchor="ctr"/>
                </a:tc>
                <a:tc>
                  <a:txBody>
                    <a:bodyPr/>
                    <a:lstStyle/>
                    <a:p>
                      <a:pPr indent="450215" algn="ctr">
                        <a:lnSpc>
                          <a:spcPct val="150000"/>
                        </a:lnSpc>
                        <a:spcBef>
                          <a:spcPts val="600"/>
                        </a:spcBef>
                      </a:pPr>
                      <a:r>
                        <a:rPr lang="en-GB" sz="1800">
                          <a:effectLst/>
                        </a:rPr>
                        <a:t>0.0070</a:t>
                      </a:r>
                      <a:endParaRPr lang="cs-CZ"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tc>
                  <a:txBody>
                    <a:bodyPr/>
                    <a:lstStyle/>
                    <a:p>
                      <a:pPr indent="450215" algn="ctr">
                        <a:lnSpc>
                          <a:spcPct val="150000"/>
                        </a:lnSpc>
                        <a:spcBef>
                          <a:spcPts val="600"/>
                        </a:spcBef>
                      </a:pPr>
                      <a:r>
                        <a:rPr lang="en-GB" sz="1800" dirty="0">
                          <a:effectLst/>
                        </a:rPr>
                        <a:t>0.008</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67" marR="60767" marT="30383" marB="30383" anchor="ctr"/>
                </a:tc>
                <a:extLst>
                  <a:ext uri="{0D108BD9-81ED-4DB2-BD59-A6C34878D82A}">
                    <a16:rowId xmlns:a16="http://schemas.microsoft.com/office/drawing/2014/main" val="1726282360"/>
                  </a:ext>
                </a:extLst>
              </a:tr>
            </a:tbl>
          </a:graphicData>
        </a:graphic>
      </p:graphicFrame>
    </p:spTree>
    <p:extLst>
      <p:ext uri="{BB962C8B-B14F-4D97-AF65-F5344CB8AC3E}">
        <p14:creationId xmlns:p14="http://schemas.microsoft.com/office/powerpoint/2010/main" val="359255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pic>
        <p:nvPicPr>
          <p:cNvPr id="4" name="Obrázek 3">
            <a:extLst>
              <a:ext uri="{FF2B5EF4-FFF2-40B4-BE49-F238E27FC236}">
                <a16:creationId xmlns:a16="http://schemas.microsoft.com/office/drawing/2014/main" id="{257479EE-B806-4FCF-82CB-6E8413D8A97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278" y="326960"/>
            <a:ext cx="7000567" cy="7000567"/>
          </a:xfrm>
          <a:prstGeom prst="rect">
            <a:avLst/>
          </a:prstGeom>
          <a:solidFill>
            <a:srgbClr val="CCECFF"/>
          </a:solidFill>
          <a:ln>
            <a:noFill/>
          </a:ln>
        </p:spPr>
      </p:pic>
    </p:spTree>
    <p:extLst>
      <p:ext uri="{BB962C8B-B14F-4D97-AF65-F5344CB8AC3E}">
        <p14:creationId xmlns:p14="http://schemas.microsoft.com/office/powerpoint/2010/main" val="432860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pic>
        <p:nvPicPr>
          <p:cNvPr id="3" name="Picture 4">
            <a:extLst>
              <a:ext uri="{FF2B5EF4-FFF2-40B4-BE49-F238E27FC236}">
                <a16:creationId xmlns:a16="http://schemas.microsoft.com/office/drawing/2014/main" id="{1CA5BAA8-8722-43ED-B1D3-AD77B2E683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169"/>
          <a:stretch/>
        </p:blipFill>
        <p:spPr bwMode="auto">
          <a:xfrm>
            <a:off x="344129" y="245807"/>
            <a:ext cx="6862916" cy="6128720"/>
          </a:xfrm>
          <a:prstGeom prst="rect">
            <a:avLst/>
          </a:prstGeom>
          <a:noFill/>
          <a:ln>
            <a:noFill/>
          </a:ln>
          <a:extLst>
            <a:ext uri="{53640926-AAD7-44D8-BBD7-CCE9431645EC}">
              <a14:shadowObscured xmlns:a14="http://schemas.microsoft.com/office/drawing/2010/main"/>
            </a:ext>
          </a:extLst>
        </p:spPr>
      </p:pic>
      <p:sp>
        <p:nvSpPr>
          <p:cNvPr id="5" name="TextovéPole 4">
            <a:extLst>
              <a:ext uri="{FF2B5EF4-FFF2-40B4-BE49-F238E27FC236}">
                <a16:creationId xmlns:a16="http://schemas.microsoft.com/office/drawing/2014/main" id="{A86F1AFE-B73C-4638-9A93-D82412993759}"/>
              </a:ext>
            </a:extLst>
          </p:cNvPr>
          <p:cNvSpPr txBox="1"/>
          <p:nvPr/>
        </p:nvSpPr>
        <p:spPr>
          <a:xfrm>
            <a:off x="344129" y="6359761"/>
            <a:ext cx="6656437" cy="954107"/>
          </a:xfrm>
          <a:prstGeom prst="rect">
            <a:avLst/>
          </a:prstGeom>
          <a:noFill/>
        </p:spPr>
        <p:txBody>
          <a:bodyPr wrap="square">
            <a:spAutoFit/>
          </a:bodyPr>
          <a:lstStyle/>
          <a:p>
            <a:r>
              <a:rPr lang="en-GB" sz="2800" dirty="0">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From book “Wet Granular Matter” from Prof. </a:t>
            </a:r>
            <a:r>
              <a:rPr lang="en-GB" sz="2800" dirty="0" err="1">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Dr.</a:t>
            </a:r>
            <a:r>
              <a:rPr lang="en-GB" sz="2800" dirty="0">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 Stephan </a:t>
            </a:r>
            <a:r>
              <a:rPr lang="en-GB" sz="2800" dirty="0" err="1">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Herminghaus</a:t>
            </a:r>
            <a:r>
              <a:rPr lang="en-GB" sz="2800" dirty="0">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 2013</a:t>
            </a:r>
            <a:endParaRPr lang="cs-CZ" sz="2800" dirty="0">
              <a:solidFill>
                <a:srgbClr val="FFFF00"/>
              </a:solidFill>
            </a:endParaRPr>
          </a:p>
        </p:txBody>
      </p:sp>
    </p:spTree>
    <p:extLst>
      <p:ext uri="{BB962C8B-B14F-4D97-AF65-F5344CB8AC3E}">
        <p14:creationId xmlns:p14="http://schemas.microsoft.com/office/powerpoint/2010/main" val="131990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pic>
        <p:nvPicPr>
          <p:cNvPr id="2050" name="Picture 2" descr="Premium Dutch Processed Cocoa Powder">
            <a:extLst>
              <a:ext uri="{FF2B5EF4-FFF2-40B4-BE49-F238E27FC236}">
                <a16:creationId xmlns:a16="http://schemas.microsoft.com/office/drawing/2014/main" id="{093C38EC-A8BD-4554-B7F9-80E80F0EA4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49" y="333632"/>
            <a:ext cx="4739814" cy="473981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A202F5ED-4DF9-4B94-97DE-2B8C0BDF35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700" y="3166304"/>
            <a:ext cx="4927787" cy="3401644"/>
          </a:xfrm>
          <a:prstGeom prst="rect">
            <a:avLst/>
          </a:prstGeom>
        </p:spPr>
      </p:pic>
    </p:spTree>
    <p:extLst>
      <p:ext uri="{BB962C8B-B14F-4D97-AF65-F5344CB8AC3E}">
        <p14:creationId xmlns:p14="http://schemas.microsoft.com/office/powerpoint/2010/main" val="305581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grpSp>
        <p:nvGrpSpPr>
          <p:cNvPr id="30" name="Skupina 29">
            <a:extLst>
              <a:ext uri="{FF2B5EF4-FFF2-40B4-BE49-F238E27FC236}">
                <a16:creationId xmlns:a16="http://schemas.microsoft.com/office/drawing/2014/main" id="{E0B43E21-7A83-46B2-A220-03ED7B627EB3}"/>
              </a:ext>
            </a:extLst>
          </p:cNvPr>
          <p:cNvGrpSpPr/>
          <p:nvPr/>
        </p:nvGrpSpPr>
        <p:grpSpPr>
          <a:xfrm>
            <a:off x="313405" y="747258"/>
            <a:ext cx="10125995" cy="5718853"/>
            <a:chOff x="230823" y="1445348"/>
            <a:chExt cx="10125995" cy="5718853"/>
          </a:xfrm>
        </p:grpSpPr>
        <p:sp>
          <p:nvSpPr>
            <p:cNvPr id="5" name="Šipka: pětiúhelník 4">
              <a:extLst>
                <a:ext uri="{FF2B5EF4-FFF2-40B4-BE49-F238E27FC236}">
                  <a16:creationId xmlns:a16="http://schemas.microsoft.com/office/drawing/2014/main" id="{3E7A8023-8D85-4CEA-9D31-25CF36BE0716}"/>
                </a:ext>
              </a:extLst>
            </p:cNvPr>
            <p:cNvSpPr/>
            <p:nvPr/>
          </p:nvSpPr>
          <p:spPr>
            <a:xfrm>
              <a:off x="230823" y="3379997"/>
              <a:ext cx="1238864" cy="11995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Liquid</a:t>
              </a:r>
              <a:r>
                <a:rPr lang="cs-CZ" dirty="0"/>
                <a:t> ?</a:t>
              </a:r>
            </a:p>
          </p:txBody>
        </p:sp>
        <p:sp>
          <p:nvSpPr>
            <p:cNvPr id="6" name="Šipka: pětiúhelník 5">
              <a:extLst>
                <a:ext uri="{FF2B5EF4-FFF2-40B4-BE49-F238E27FC236}">
                  <a16:creationId xmlns:a16="http://schemas.microsoft.com/office/drawing/2014/main" id="{3492B426-F366-4F32-944E-8C5ED7977689}"/>
                </a:ext>
              </a:extLst>
            </p:cNvPr>
            <p:cNvSpPr/>
            <p:nvPr/>
          </p:nvSpPr>
          <p:spPr>
            <a:xfrm>
              <a:off x="1554402" y="3366632"/>
              <a:ext cx="1415845" cy="122626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Powder</a:t>
              </a:r>
              <a:r>
                <a:rPr lang="cs-CZ" dirty="0"/>
                <a:t>?</a:t>
              </a:r>
            </a:p>
          </p:txBody>
        </p:sp>
        <p:sp>
          <p:nvSpPr>
            <p:cNvPr id="7" name="Šipka: pětiúhelník 6">
              <a:extLst>
                <a:ext uri="{FF2B5EF4-FFF2-40B4-BE49-F238E27FC236}">
                  <a16:creationId xmlns:a16="http://schemas.microsoft.com/office/drawing/2014/main" id="{24A1A4BC-481D-482B-9400-630E0B1C1BDF}"/>
                </a:ext>
              </a:extLst>
            </p:cNvPr>
            <p:cNvSpPr/>
            <p:nvPr/>
          </p:nvSpPr>
          <p:spPr>
            <a:xfrm>
              <a:off x="3098887" y="3361741"/>
              <a:ext cx="1317522" cy="1236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TiO2 </a:t>
              </a:r>
              <a:r>
                <a:rPr lang="cs-CZ" dirty="0" err="1"/>
                <a:t>content</a:t>
              </a:r>
              <a:r>
                <a:rPr lang="cs-CZ" dirty="0"/>
                <a:t> </a:t>
              </a:r>
              <a:r>
                <a:rPr lang="cs-CZ" dirty="0">
                  <a:latin typeface="Calibri" panose="020F0502020204030204" pitchFamily="34" charset="0"/>
                  <a:cs typeface="Calibri" panose="020F0502020204030204" pitchFamily="34" charset="0"/>
                </a:rPr>
                <a:t>≥ 1%</a:t>
              </a:r>
              <a:endParaRPr lang="cs-CZ" dirty="0"/>
            </a:p>
          </p:txBody>
        </p:sp>
        <p:sp>
          <p:nvSpPr>
            <p:cNvPr id="9" name="Šipka: pětiúhelník 8">
              <a:extLst>
                <a:ext uri="{FF2B5EF4-FFF2-40B4-BE49-F238E27FC236}">
                  <a16:creationId xmlns:a16="http://schemas.microsoft.com/office/drawing/2014/main" id="{D3B2473E-85C4-48CF-9407-6C6B1011A695}"/>
                </a:ext>
              </a:extLst>
            </p:cNvPr>
            <p:cNvSpPr/>
            <p:nvPr/>
          </p:nvSpPr>
          <p:spPr>
            <a:xfrm>
              <a:off x="4591795" y="3046047"/>
              <a:ext cx="1852876" cy="18674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atin typeface="Calibri" panose="020F0502020204030204" pitchFamily="34" charset="0"/>
                  <a:cs typeface="Calibri" panose="020F0502020204030204" pitchFamily="34" charset="0"/>
                </a:rPr>
                <a:t>≥ 1% </a:t>
              </a:r>
              <a:r>
                <a:rPr lang="cs-CZ" dirty="0" err="1">
                  <a:latin typeface="Calibri" panose="020F0502020204030204" pitchFamily="34" charset="0"/>
                  <a:cs typeface="Calibri" panose="020F0502020204030204" pitchFamily="34" charset="0"/>
                </a:rPr>
                <a:t>particles</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with</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aerodynamic</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diameter</a:t>
              </a:r>
              <a:r>
                <a:rPr lang="cs-CZ" dirty="0">
                  <a:latin typeface="Calibri" panose="020F0502020204030204" pitchFamily="34" charset="0"/>
                  <a:cs typeface="Calibri" panose="020F0502020204030204" pitchFamily="34" charset="0"/>
                </a:rPr>
                <a:t>       ≤ 10</a:t>
              </a:r>
              <a:r>
                <a:rPr lang="el-GR" dirty="0">
                  <a:latin typeface="Calibri" panose="020F0502020204030204" pitchFamily="34" charset="0"/>
                  <a:cs typeface="Calibri" panose="020F0502020204030204" pitchFamily="34" charset="0"/>
                </a:rPr>
                <a:t>μ</a:t>
              </a:r>
              <a:r>
                <a:rPr lang="cs-CZ" dirty="0">
                  <a:latin typeface="Calibri" panose="020F0502020204030204" pitchFamily="34" charset="0"/>
                  <a:cs typeface="Calibri" panose="020F0502020204030204" pitchFamily="34" charset="0"/>
                </a:rPr>
                <a:t>m</a:t>
              </a:r>
              <a:endParaRPr lang="cs-CZ" dirty="0"/>
            </a:p>
          </p:txBody>
        </p:sp>
        <p:sp>
          <p:nvSpPr>
            <p:cNvPr id="10" name="Šipka: pětiúhelník 9">
              <a:extLst>
                <a:ext uri="{FF2B5EF4-FFF2-40B4-BE49-F238E27FC236}">
                  <a16:creationId xmlns:a16="http://schemas.microsoft.com/office/drawing/2014/main" id="{12F4F7B6-6B7D-4DC3-93B3-93D1920ED175}"/>
                </a:ext>
              </a:extLst>
            </p:cNvPr>
            <p:cNvSpPr/>
            <p:nvPr/>
          </p:nvSpPr>
          <p:spPr>
            <a:xfrm>
              <a:off x="6519865" y="3051429"/>
              <a:ext cx="1966453" cy="185667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atin typeface="Calibri" panose="020F0502020204030204" pitchFamily="34" charset="0"/>
                  <a:cs typeface="Calibri" panose="020F0502020204030204" pitchFamily="34" charset="0"/>
                </a:rPr>
                <a:t>≥ 1% TiO2 in </a:t>
              </a:r>
              <a:r>
                <a:rPr lang="cs-CZ" dirty="0" err="1">
                  <a:latin typeface="Calibri" panose="020F0502020204030204" pitchFamily="34" charset="0"/>
                  <a:cs typeface="Calibri" panose="020F0502020204030204" pitchFamily="34" charset="0"/>
                </a:rPr>
                <a:t>particles</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with</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aerodynamic</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diameter</a:t>
              </a:r>
              <a:r>
                <a:rPr lang="cs-CZ" dirty="0">
                  <a:latin typeface="Calibri" panose="020F0502020204030204" pitchFamily="34" charset="0"/>
                  <a:cs typeface="Calibri" panose="020F0502020204030204" pitchFamily="34" charset="0"/>
                </a:rPr>
                <a:t>        ≤ 10</a:t>
              </a:r>
              <a:r>
                <a:rPr lang="el-GR" dirty="0">
                  <a:latin typeface="Calibri" panose="020F0502020204030204" pitchFamily="34" charset="0"/>
                  <a:cs typeface="Calibri" panose="020F0502020204030204" pitchFamily="34" charset="0"/>
                </a:rPr>
                <a:t>μ</a:t>
              </a:r>
              <a:r>
                <a:rPr lang="cs-CZ" dirty="0">
                  <a:latin typeface="Calibri" panose="020F0502020204030204" pitchFamily="34" charset="0"/>
                  <a:cs typeface="Calibri" panose="020F0502020204030204" pitchFamily="34" charset="0"/>
                </a:rPr>
                <a:t>m</a:t>
              </a:r>
              <a:endParaRPr lang="cs-CZ" dirty="0"/>
            </a:p>
          </p:txBody>
        </p:sp>
        <p:pic>
          <p:nvPicPr>
            <p:cNvPr id="8" name="Obrázek 7">
              <a:extLst>
                <a:ext uri="{FF2B5EF4-FFF2-40B4-BE49-F238E27FC236}">
                  <a16:creationId xmlns:a16="http://schemas.microsoft.com/office/drawing/2014/main" id="{5840753F-5498-4D0C-8CBF-C06B43D68B95}"/>
                </a:ext>
              </a:extLst>
            </p:cNvPr>
            <p:cNvPicPr>
              <a:picLocks noChangeAspect="1"/>
            </p:cNvPicPr>
            <p:nvPr/>
          </p:nvPicPr>
          <p:blipFill>
            <a:blip r:embed="rId4"/>
            <a:stretch>
              <a:fillRect/>
            </a:stretch>
          </p:blipFill>
          <p:spPr>
            <a:xfrm>
              <a:off x="8556287" y="3207738"/>
              <a:ext cx="1571361" cy="1544054"/>
            </a:xfrm>
            <a:prstGeom prst="rect">
              <a:avLst/>
            </a:prstGeom>
          </p:spPr>
        </p:pic>
        <p:sp>
          <p:nvSpPr>
            <p:cNvPr id="11" name="TextovéPole 10">
              <a:extLst>
                <a:ext uri="{FF2B5EF4-FFF2-40B4-BE49-F238E27FC236}">
                  <a16:creationId xmlns:a16="http://schemas.microsoft.com/office/drawing/2014/main" id="{5189D1E0-64EC-407B-9D91-5A495FFEAFB6}"/>
                </a:ext>
              </a:extLst>
            </p:cNvPr>
            <p:cNvSpPr txBox="1"/>
            <p:nvPr/>
          </p:nvSpPr>
          <p:spPr>
            <a:xfrm>
              <a:off x="8556287" y="1445348"/>
              <a:ext cx="1800531" cy="1631216"/>
            </a:xfrm>
            <a:prstGeom prst="rect">
              <a:avLst/>
            </a:prstGeom>
            <a:noFill/>
          </p:spPr>
          <p:txBody>
            <a:bodyPr wrap="square" rtlCol="0">
              <a:spAutoFit/>
            </a:bodyPr>
            <a:lstStyle/>
            <a:p>
              <a:pPr algn="ctr"/>
              <a:r>
                <a:rPr lang="cs-CZ" sz="2000" dirty="0" err="1">
                  <a:solidFill>
                    <a:srgbClr val="FFFF00"/>
                  </a:solidFill>
                  <a:latin typeface="Times New Roman" panose="02020603050405020304" pitchFamily="18" charset="0"/>
                  <a:cs typeface="Times New Roman" panose="02020603050405020304" pitchFamily="18" charset="0"/>
                </a:rPr>
                <a:t>Classified</a:t>
              </a:r>
              <a:r>
                <a:rPr lang="cs-CZ" sz="2000" dirty="0">
                  <a:solidFill>
                    <a:srgbClr val="FFFF00"/>
                  </a:solidFill>
                  <a:latin typeface="Times New Roman" panose="02020603050405020304" pitchFamily="18" charset="0"/>
                  <a:cs typeface="Times New Roman" panose="02020603050405020304" pitchFamily="18" charset="0"/>
                </a:rPr>
                <a:t> H351 (</a:t>
              </a:r>
              <a:r>
                <a:rPr lang="cs-CZ" sz="2000" dirty="0" err="1">
                  <a:solidFill>
                    <a:srgbClr val="FFFF00"/>
                  </a:solidFill>
                  <a:latin typeface="Times New Roman" panose="02020603050405020304" pitchFamily="18" charset="0"/>
                  <a:cs typeface="Times New Roman" panose="02020603050405020304" pitchFamily="18" charset="0"/>
                </a:rPr>
                <a:t>inhalation</a:t>
              </a:r>
              <a:r>
                <a:rPr lang="cs-CZ" sz="2000" dirty="0">
                  <a:solidFill>
                    <a:srgbClr val="FFFF00"/>
                  </a:solidFill>
                  <a:latin typeface="Times New Roman" panose="02020603050405020304" pitchFamily="18" charset="0"/>
                  <a:cs typeface="Times New Roman" panose="02020603050405020304" pitchFamily="18" charset="0"/>
                </a:rPr>
                <a:t>) GHS08 </a:t>
              </a:r>
              <a:r>
                <a:rPr lang="cs-CZ" sz="2000" dirty="0" err="1">
                  <a:solidFill>
                    <a:srgbClr val="FFFF00"/>
                  </a:solidFill>
                  <a:latin typeface="Times New Roman" panose="02020603050405020304" pitchFamily="18" charset="0"/>
                  <a:cs typeface="Times New Roman" panose="02020603050405020304" pitchFamily="18" charset="0"/>
                </a:rPr>
                <a:t>warning</a:t>
              </a:r>
              <a:endParaRPr lang="cs-CZ" sz="2000" dirty="0">
                <a:solidFill>
                  <a:srgbClr val="FFFF00"/>
                </a:solidFill>
                <a:latin typeface="Times New Roman" panose="02020603050405020304" pitchFamily="18" charset="0"/>
                <a:cs typeface="Times New Roman" panose="02020603050405020304" pitchFamily="18" charset="0"/>
              </a:endParaRPr>
            </a:p>
          </p:txBody>
        </p:sp>
        <p:sp>
          <p:nvSpPr>
            <p:cNvPr id="12" name="TextovéPole 11">
              <a:extLst>
                <a:ext uri="{FF2B5EF4-FFF2-40B4-BE49-F238E27FC236}">
                  <a16:creationId xmlns:a16="http://schemas.microsoft.com/office/drawing/2014/main" id="{B4AA7559-102B-4780-9D00-E6CC9F957933}"/>
                </a:ext>
              </a:extLst>
            </p:cNvPr>
            <p:cNvSpPr txBox="1"/>
            <p:nvPr/>
          </p:nvSpPr>
          <p:spPr>
            <a:xfrm>
              <a:off x="230823" y="5185485"/>
              <a:ext cx="619433" cy="400110"/>
            </a:xfrm>
            <a:prstGeom prst="rect">
              <a:avLst/>
            </a:prstGeom>
            <a:noFill/>
          </p:spPr>
          <p:txBody>
            <a:bodyPr wrap="square" rtlCol="0">
              <a:spAutoFit/>
            </a:bodyPr>
            <a:lstStyle/>
            <a:p>
              <a:pPr algn="l"/>
              <a:r>
                <a:rPr lang="cs-CZ" sz="2000" dirty="0" err="1">
                  <a:solidFill>
                    <a:srgbClr val="FFFF00"/>
                  </a:solidFill>
                  <a:latin typeface="Times New Roman" panose="02020603050405020304" pitchFamily="18" charset="0"/>
                  <a:cs typeface="Times New Roman" panose="02020603050405020304" pitchFamily="18" charset="0"/>
                </a:rPr>
                <a:t>Yes</a:t>
              </a:r>
              <a:endParaRPr lang="cs-CZ" sz="2000" dirty="0">
                <a:solidFill>
                  <a:srgbClr val="FFFF00"/>
                </a:solidFill>
                <a:latin typeface="Times New Roman" panose="02020603050405020304" pitchFamily="18" charset="0"/>
                <a:cs typeface="Times New Roman" panose="02020603050405020304" pitchFamily="18" charset="0"/>
              </a:endParaRPr>
            </a:p>
          </p:txBody>
        </p:sp>
        <p:sp>
          <p:nvSpPr>
            <p:cNvPr id="13" name="TextovéPole 12">
              <a:extLst>
                <a:ext uri="{FF2B5EF4-FFF2-40B4-BE49-F238E27FC236}">
                  <a16:creationId xmlns:a16="http://schemas.microsoft.com/office/drawing/2014/main" id="{43CE5DA5-F43A-4500-86E7-7EA1BB8598BC}"/>
                </a:ext>
              </a:extLst>
            </p:cNvPr>
            <p:cNvSpPr txBox="1"/>
            <p:nvPr/>
          </p:nvSpPr>
          <p:spPr>
            <a:xfrm>
              <a:off x="1554402" y="5185485"/>
              <a:ext cx="524915" cy="400110"/>
            </a:xfrm>
            <a:prstGeom prst="rect">
              <a:avLst/>
            </a:prstGeom>
            <a:noFill/>
          </p:spPr>
          <p:txBody>
            <a:bodyPr wrap="square" rtlCol="0">
              <a:spAutoFit/>
            </a:bodyPr>
            <a:lstStyle/>
            <a:p>
              <a:pPr algn="l"/>
              <a:r>
                <a:rPr lang="cs-CZ" sz="2000" dirty="0">
                  <a:solidFill>
                    <a:srgbClr val="FFFF00"/>
                  </a:solidFill>
                  <a:latin typeface="Times New Roman" panose="02020603050405020304" pitchFamily="18" charset="0"/>
                  <a:cs typeface="Times New Roman" panose="02020603050405020304" pitchFamily="18" charset="0"/>
                </a:rPr>
                <a:t>No</a:t>
              </a:r>
            </a:p>
          </p:txBody>
        </p:sp>
        <p:sp>
          <p:nvSpPr>
            <p:cNvPr id="16" name="TextovéPole 15">
              <a:extLst>
                <a:ext uri="{FF2B5EF4-FFF2-40B4-BE49-F238E27FC236}">
                  <a16:creationId xmlns:a16="http://schemas.microsoft.com/office/drawing/2014/main" id="{66E0792B-AE69-4D9D-8327-56A055EE07C9}"/>
                </a:ext>
              </a:extLst>
            </p:cNvPr>
            <p:cNvSpPr txBox="1"/>
            <p:nvPr/>
          </p:nvSpPr>
          <p:spPr>
            <a:xfrm>
              <a:off x="3098887" y="5185485"/>
              <a:ext cx="524915" cy="400110"/>
            </a:xfrm>
            <a:prstGeom prst="rect">
              <a:avLst/>
            </a:prstGeom>
            <a:noFill/>
          </p:spPr>
          <p:txBody>
            <a:bodyPr wrap="square" rtlCol="0">
              <a:spAutoFit/>
            </a:bodyPr>
            <a:lstStyle/>
            <a:p>
              <a:pPr algn="l"/>
              <a:r>
                <a:rPr lang="cs-CZ" sz="2000" dirty="0">
                  <a:solidFill>
                    <a:srgbClr val="FFFF00"/>
                  </a:solidFill>
                  <a:latin typeface="Times New Roman" panose="02020603050405020304" pitchFamily="18" charset="0"/>
                  <a:cs typeface="Times New Roman" panose="02020603050405020304" pitchFamily="18" charset="0"/>
                </a:rPr>
                <a:t>No</a:t>
              </a:r>
            </a:p>
          </p:txBody>
        </p:sp>
        <p:sp>
          <p:nvSpPr>
            <p:cNvPr id="17" name="TextovéPole 16">
              <a:extLst>
                <a:ext uri="{FF2B5EF4-FFF2-40B4-BE49-F238E27FC236}">
                  <a16:creationId xmlns:a16="http://schemas.microsoft.com/office/drawing/2014/main" id="{59F2BBCC-A2CD-43A5-8921-432EDA6B244F}"/>
                </a:ext>
              </a:extLst>
            </p:cNvPr>
            <p:cNvSpPr txBox="1"/>
            <p:nvPr/>
          </p:nvSpPr>
          <p:spPr>
            <a:xfrm>
              <a:off x="6519865" y="5185485"/>
              <a:ext cx="524915" cy="400110"/>
            </a:xfrm>
            <a:prstGeom prst="rect">
              <a:avLst/>
            </a:prstGeom>
            <a:noFill/>
          </p:spPr>
          <p:txBody>
            <a:bodyPr wrap="square" rtlCol="0">
              <a:spAutoFit/>
            </a:bodyPr>
            <a:lstStyle/>
            <a:p>
              <a:pPr algn="l"/>
              <a:r>
                <a:rPr lang="cs-CZ" sz="2000" dirty="0">
                  <a:solidFill>
                    <a:srgbClr val="FFFF00"/>
                  </a:solidFill>
                  <a:latin typeface="Times New Roman" panose="02020603050405020304" pitchFamily="18" charset="0"/>
                  <a:cs typeface="Times New Roman" panose="02020603050405020304" pitchFamily="18" charset="0"/>
                </a:rPr>
                <a:t>No</a:t>
              </a:r>
            </a:p>
          </p:txBody>
        </p:sp>
        <p:sp>
          <p:nvSpPr>
            <p:cNvPr id="18" name="TextovéPole 17">
              <a:extLst>
                <a:ext uri="{FF2B5EF4-FFF2-40B4-BE49-F238E27FC236}">
                  <a16:creationId xmlns:a16="http://schemas.microsoft.com/office/drawing/2014/main" id="{080DACE2-2D2A-40FC-AAE2-83D9B3C51231}"/>
                </a:ext>
              </a:extLst>
            </p:cNvPr>
            <p:cNvSpPr txBox="1"/>
            <p:nvPr/>
          </p:nvSpPr>
          <p:spPr>
            <a:xfrm>
              <a:off x="4591795" y="5185485"/>
              <a:ext cx="524915" cy="400110"/>
            </a:xfrm>
            <a:prstGeom prst="rect">
              <a:avLst/>
            </a:prstGeom>
            <a:noFill/>
          </p:spPr>
          <p:txBody>
            <a:bodyPr wrap="square" rtlCol="0">
              <a:spAutoFit/>
            </a:bodyPr>
            <a:lstStyle/>
            <a:p>
              <a:pPr algn="l"/>
              <a:r>
                <a:rPr lang="cs-CZ" sz="2000" dirty="0">
                  <a:solidFill>
                    <a:srgbClr val="FFFF00"/>
                  </a:solidFill>
                  <a:latin typeface="Times New Roman" panose="02020603050405020304" pitchFamily="18" charset="0"/>
                  <a:cs typeface="Times New Roman" panose="02020603050405020304" pitchFamily="18" charset="0"/>
                </a:rPr>
                <a:t>No</a:t>
              </a:r>
            </a:p>
          </p:txBody>
        </p:sp>
        <p:sp>
          <p:nvSpPr>
            <p:cNvPr id="14" name="Vývojový diagram: postup 13">
              <a:extLst>
                <a:ext uri="{FF2B5EF4-FFF2-40B4-BE49-F238E27FC236}">
                  <a16:creationId xmlns:a16="http://schemas.microsoft.com/office/drawing/2014/main" id="{DC4C6B22-A779-428A-BD2D-FBF7CFE7D939}"/>
                </a:ext>
              </a:extLst>
            </p:cNvPr>
            <p:cNvSpPr/>
            <p:nvPr/>
          </p:nvSpPr>
          <p:spPr>
            <a:xfrm>
              <a:off x="230823" y="6082653"/>
              <a:ext cx="7761953" cy="10815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a:solidFill>
                    <a:srgbClr val="00B050"/>
                  </a:solidFill>
                </a:rPr>
                <a:t>Not </a:t>
              </a:r>
              <a:r>
                <a:rPr lang="cs-CZ" sz="4000" dirty="0" err="1">
                  <a:solidFill>
                    <a:srgbClr val="00B050"/>
                  </a:solidFill>
                </a:rPr>
                <a:t>Classified</a:t>
              </a:r>
              <a:endParaRPr lang="cs-CZ" sz="4000" dirty="0">
                <a:solidFill>
                  <a:srgbClr val="00B050"/>
                </a:solidFill>
              </a:endParaRPr>
            </a:p>
          </p:txBody>
        </p:sp>
        <p:cxnSp>
          <p:nvCxnSpPr>
            <p:cNvPr id="20" name="Přímá spojnice se šipkou 19">
              <a:extLst>
                <a:ext uri="{FF2B5EF4-FFF2-40B4-BE49-F238E27FC236}">
                  <a16:creationId xmlns:a16="http://schemas.microsoft.com/office/drawing/2014/main" id="{E0E3966D-BDAA-4391-B6BB-BCBCC5C529E4}"/>
                </a:ext>
              </a:extLst>
            </p:cNvPr>
            <p:cNvCxnSpPr>
              <a:stCxn id="12" idx="2"/>
              <a:endCxn id="14" idx="0"/>
            </p:cNvCxnSpPr>
            <p:nvPr/>
          </p:nvCxnSpPr>
          <p:spPr>
            <a:xfrm>
              <a:off x="540540" y="5585595"/>
              <a:ext cx="3571260" cy="4970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3D356356-CD2E-4ECE-81B2-BF0234E6B354}"/>
                </a:ext>
              </a:extLst>
            </p:cNvPr>
            <p:cNvCxnSpPr>
              <a:stCxn id="13" idx="2"/>
            </p:cNvCxnSpPr>
            <p:nvPr/>
          </p:nvCxnSpPr>
          <p:spPr>
            <a:xfrm>
              <a:off x="1816860" y="5585595"/>
              <a:ext cx="2246062" cy="4921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842EFBF4-7BA2-43E5-8E3F-A39251564471}"/>
                </a:ext>
              </a:extLst>
            </p:cNvPr>
            <p:cNvCxnSpPr>
              <a:stCxn id="16" idx="2"/>
              <a:endCxn id="14" idx="0"/>
            </p:cNvCxnSpPr>
            <p:nvPr/>
          </p:nvCxnSpPr>
          <p:spPr>
            <a:xfrm>
              <a:off x="3361345" y="5585595"/>
              <a:ext cx="750455" cy="4970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30BDA377-4F21-46C9-9EDE-F3132EDDEC0C}"/>
                </a:ext>
              </a:extLst>
            </p:cNvPr>
            <p:cNvCxnSpPr>
              <a:stCxn id="18" idx="2"/>
              <a:endCxn id="14" idx="0"/>
            </p:cNvCxnSpPr>
            <p:nvPr/>
          </p:nvCxnSpPr>
          <p:spPr>
            <a:xfrm flipH="1">
              <a:off x="4111800" y="5585595"/>
              <a:ext cx="742453" cy="4970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92DFEC28-20A2-4B96-85EB-90E1B7E8817A}"/>
                </a:ext>
              </a:extLst>
            </p:cNvPr>
            <p:cNvCxnSpPr>
              <a:stCxn id="17" idx="2"/>
              <a:endCxn id="14" idx="0"/>
            </p:cNvCxnSpPr>
            <p:nvPr/>
          </p:nvCxnSpPr>
          <p:spPr>
            <a:xfrm flipH="1">
              <a:off x="4111800" y="5585595"/>
              <a:ext cx="2670523" cy="4970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1" name="TextovéPole 30">
            <a:extLst>
              <a:ext uri="{FF2B5EF4-FFF2-40B4-BE49-F238E27FC236}">
                <a16:creationId xmlns:a16="http://schemas.microsoft.com/office/drawing/2014/main" id="{1432CC4C-DC09-4B83-818C-6B876B259848}"/>
              </a:ext>
            </a:extLst>
          </p:cNvPr>
          <p:cNvSpPr txBox="1"/>
          <p:nvPr/>
        </p:nvSpPr>
        <p:spPr>
          <a:xfrm>
            <a:off x="2178768" y="6588866"/>
            <a:ext cx="4031226" cy="584775"/>
          </a:xfrm>
          <a:prstGeom prst="rect">
            <a:avLst/>
          </a:prstGeom>
          <a:solidFill>
            <a:srgbClr val="FF0000"/>
          </a:solidFill>
        </p:spPr>
        <p:txBody>
          <a:bodyPr wrap="square" rtlCol="0">
            <a:spAutoFit/>
          </a:bodyPr>
          <a:lstStyle/>
          <a:p>
            <a:pPr algn="l"/>
            <a:r>
              <a:rPr lang="cs-CZ" sz="3200" dirty="0">
                <a:solidFill>
                  <a:srgbClr val="FFFF00"/>
                </a:solidFill>
                <a:latin typeface="Times New Roman" panose="02020603050405020304" pitchFamily="18" charset="0"/>
                <a:cs typeface="Times New Roman" panose="02020603050405020304" pitchFamily="18" charset="0"/>
              </a:rPr>
              <a:t>But </a:t>
            </a:r>
            <a:r>
              <a:rPr lang="cs-CZ" sz="3200" dirty="0" err="1">
                <a:solidFill>
                  <a:srgbClr val="FFFF00"/>
                </a:solidFill>
                <a:latin typeface="Times New Roman" panose="02020603050405020304" pitchFamily="18" charset="0"/>
                <a:cs typeface="Times New Roman" panose="02020603050405020304" pitchFamily="18" charset="0"/>
              </a:rPr>
              <a:t>may</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require</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labels</a:t>
            </a:r>
            <a:endParaRPr lang="cs-CZ"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623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sp>
        <p:nvSpPr>
          <p:cNvPr id="2" name="TextovéPole 1">
            <a:extLst>
              <a:ext uri="{FF2B5EF4-FFF2-40B4-BE49-F238E27FC236}">
                <a16:creationId xmlns:a16="http://schemas.microsoft.com/office/drawing/2014/main" id="{6EEBFFC9-91BD-4DCD-AD9D-46A8BE2753FD}"/>
              </a:ext>
            </a:extLst>
          </p:cNvPr>
          <p:cNvSpPr txBox="1"/>
          <p:nvPr/>
        </p:nvSpPr>
        <p:spPr>
          <a:xfrm>
            <a:off x="580103" y="530942"/>
            <a:ext cx="4866968" cy="584775"/>
          </a:xfrm>
          <a:prstGeom prst="rect">
            <a:avLst/>
          </a:prstGeom>
          <a:noFill/>
        </p:spPr>
        <p:txBody>
          <a:bodyPr wrap="square" rtlCol="0">
            <a:spAutoFit/>
          </a:bodyPr>
          <a:lstStyle/>
          <a:p>
            <a:pPr algn="l"/>
            <a:r>
              <a:rPr lang="cs-CZ" sz="3200" dirty="0" err="1">
                <a:solidFill>
                  <a:srgbClr val="FFFF00"/>
                </a:solidFill>
                <a:latin typeface="Times New Roman" panose="02020603050405020304" pitchFamily="18" charset="0"/>
                <a:cs typeface="Times New Roman" panose="02020603050405020304" pitchFamily="18" charset="0"/>
              </a:rPr>
              <a:t>Labeling</a:t>
            </a:r>
            <a:r>
              <a:rPr lang="cs-CZ" sz="3200" dirty="0">
                <a:solidFill>
                  <a:srgbClr val="FFFF00"/>
                </a:solidFill>
                <a:latin typeface="Times New Roman" panose="02020603050405020304" pitchFamily="18" charset="0"/>
                <a:cs typeface="Times New Roman" panose="02020603050405020304" pitchFamily="18" charset="0"/>
              </a:rPr>
              <a:t> – </a:t>
            </a:r>
            <a:r>
              <a:rPr lang="cs-CZ" sz="3200" dirty="0" err="1">
                <a:solidFill>
                  <a:srgbClr val="FFFF00"/>
                </a:solidFill>
                <a:latin typeface="Times New Roman" panose="02020603050405020304" pitchFamily="18" charset="0"/>
                <a:cs typeface="Times New Roman" panose="02020603050405020304" pitchFamily="18" charset="0"/>
              </a:rPr>
              <a:t>liquid</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mixtures</a:t>
            </a:r>
            <a:endParaRPr lang="cs-CZ" sz="3200" dirty="0">
              <a:solidFill>
                <a:srgbClr val="FFFF00"/>
              </a:solidFill>
              <a:latin typeface="Times New Roman" panose="02020603050405020304" pitchFamily="18" charset="0"/>
              <a:cs typeface="Times New Roman" panose="02020603050405020304" pitchFamily="18" charset="0"/>
            </a:endParaRPr>
          </a:p>
        </p:txBody>
      </p:sp>
      <p:sp>
        <p:nvSpPr>
          <p:cNvPr id="3" name="TextovéPole 2">
            <a:extLst>
              <a:ext uri="{FF2B5EF4-FFF2-40B4-BE49-F238E27FC236}">
                <a16:creationId xmlns:a16="http://schemas.microsoft.com/office/drawing/2014/main" id="{5C39E038-761E-4C39-AAA3-81E9326D15B2}"/>
              </a:ext>
            </a:extLst>
          </p:cNvPr>
          <p:cNvSpPr txBox="1"/>
          <p:nvPr/>
        </p:nvSpPr>
        <p:spPr>
          <a:xfrm>
            <a:off x="580103" y="1455198"/>
            <a:ext cx="6223819" cy="2554545"/>
          </a:xfrm>
          <a:prstGeom prst="rect">
            <a:avLst/>
          </a:prstGeom>
          <a:noFill/>
        </p:spPr>
        <p:txBody>
          <a:bodyPr wrap="square" rtlCol="0">
            <a:spAutoFit/>
          </a:bodyPr>
          <a:lstStyle/>
          <a:p>
            <a:pPr algn="l"/>
            <a:r>
              <a:rPr lang="cs-CZ" sz="3200" dirty="0" err="1">
                <a:solidFill>
                  <a:srgbClr val="FFFF00"/>
                </a:solidFill>
                <a:latin typeface="Times New Roman" panose="02020603050405020304" pitchFamily="18" charset="0"/>
                <a:cs typeface="Times New Roman" panose="02020603050405020304" pitchFamily="18" charset="0"/>
              </a:rPr>
              <a:t>Total</a:t>
            </a:r>
            <a:r>
              <a:rPr lang="cs-CZ" sz="3200" dirty="0">
                <a:solidFill>
                  <a:srgbClr val="FFFF00"/>
                </a:solidFill>
                <a:latin typeface="Times New Roman" panose="02020603050405020304" pitchFamily="18" charset="0"/>
                <a:cs typeface="Times New Roman" panose="02020603050405020304" pitchFamily="18" charset="0"/>
              </a:rPr>
              <a:t> TiO</a:t>
            </a:r>
            <a:r>
              <a:rPr lang="cs-CZ" sz="3200" baseline="-25000" dirty="0">
                <a:solidFill>
                  <a:srgbClr val="FFFF00"/>
                </a:solidFill>
                <a:latin typeface="Times New Roman" panose="02020603050405020304" pitchFamily="18" charset="0"/>
                <a:cs typeface="Times New Roman" panose="02020603050405020304" pitchFamily="18" charset="0"/>
              </a:rPr>
              <a:t>2</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content</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less</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than</a:t>
            </a:r>
            <a:r>
              <a:rPr lang="cs-CZ" sz="3200" dirty="0">
                <a:solidFill>
                  <a:srgbClr val="FFFF00"/>
                </a:solidFill>
                <a:latin typeface="Times New Roman" panose="02020603050405020304" pitchFamily="18" charset="0"/>
                <a:cs typeface="Times New Roman" panose="02020603050405020304" pitchFamily="18" charset="0"/>
              </a:rPr>
              <a:t> 1%</a:t>
            </a:r>
          </a:p>
          <a:p>
            <a:pPr algn="l"/>
            <a:r>
              <a:rPr lang="cs-CZ" sz="3200" dirty="0" err="1">
                <a:solidFill>
                  <a:srgbClr val="FFFF00"/>
                </a:solidFill>
                <a:latin typeface="Times New Roman" panose="02020603050405020304" pitchFamily="18" charset="0"/>
                <a:cs typeface="Times New Roman" panose="02020603050405020304" pitchFamily="18" charset="0"/>
              </a:rPr>
              <a:t>or</a:t>
            </a:r>
            <a:endParaRPr lang="cs-CZ" sz="3200" dirty="0">
              <a:solidFill>
                <a:srgbClr val="FFFF00"/>
              </a:solidFill>
              <a:latin typeface="Times New Roman" panose="02020603050405020304" pitchFamily="18" charset="0"/>
              <a:cs typeface="Times New Roman" panose="02020603050405020304" pitchFamily="18" charset="0"/>
            </a:endParaRPr>
          </a:p>
          <a:p>
            <a:pPr algn="l"/>
            <a:r>
              <a:rPr lang="cs-CZ" sz="3200" dirty="0">
                <a:solidFill>
                  <a:srgbClr val="FFFF00"/>
                </a:solidFill>
                <a:latin typeface="Times New Roman" panose="02020603050405020304" pitchFamily="18" charset="0"/>
                <a:cs typeface="Times New Roman" panose="02020603050405020304" pitchFamily="18" charset="0"/>
              </a:rPr>
              <a:t>TiO</a:t>
            </a:r>
            <a:r>
              <a:rPr lang="cs-CZ" sz="3200" baseline="-25000" dirty="0">
                <a:solidFill>
                  <a:srgbClr val="FFFF00"/>
                </a:solidFill>
                <a:latin typeface="Times New Roman" panose="02020603050405020304" pitchFamily="18" charset="0"/>
                <a:cs typeface="Times New Roman" panose="02020603050405020304" pitchFamily="18" charset="0"/>
              </a:rPr>
              <a:t>2</a:t>
            </a:r>
            <a:r>
              <a:rPr lang="cs-CZ" sz="3200" dirty="0">
                <a:solidFill>
                  <a:srgbClr val="FFFF00"/>
                </a:solidFill>
                <a:latin typeface="Times New Roman" panose="02020603050405020304" pitchFamily="18" charset="0"/>
                <a:cs typeface="Times New Roman" panose="02020603050405020304" pitchFamily="18" charset="0"/>
              </a:rPr>
              <a:t> in </a:t>
            </a:r>
            <a:r>
              <a:rPr lang="cs-CZ" sz="3200" dirty="0" err="1">
                <a:solidFill>
                  <a:srgbClr val="FFFF00"/>
                </a:solidFill>
                <a:latin typeface="Times New Roman" panose="02020603050405020304" pitchFamily="18" charset="0"/>
                <a:cs typeface="Times New Roman" panose="02020603050405020304" pitchFamily="18" charset="0"/>
              </a:rPr>
              <a:t>particles</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with</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an</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aerodynamic</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diameter</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a:solidFill>
                  <a:srgbClr val="FFFF00"/>
                </a:solidFill>
                <a:latin typeface="Calibri" panose="020F0502020204030204" pitchFamily="34" charset="0"/>
                <a:cs typeface="Calibri" panose="020F0502020204030204" pitchFamily="34" charset="0"/>
              </a:rPr>
              <a:t>≤ 10 </a:t>
            </a:r>
            <a:r>
              <a:rPr lang="el-GR" sz="3200" dirty="0">
                <a:solidFill>
                  <a:srgbClr val="FFFF00"/>
                </a:solidFill>
                <a:latin typeface="Calibri" panose="020F0502020204030204" pitchFamily="34" charset="0"/>
                <a:cs typeface="Calibri" panose="020F0502020204030204" pitchFamily="34" charset="0"/>
              </a:rPr>
              <a:t>μ</a:t>
            </a:r>
            <a:r>
              <a:rPr lang="cs-CZ" sz="3200" dirty="0">
                <a:solidFill>
                  <a:srgbClr val="FFFF00"/>
                </a:solidFill>
                <a:latin typeface="Calibri" panose="020F0502020204030204" pitchFamily="34" charset="0"/>
                <a:cs typeface="Calibri" panose="020F0502020204030204" pitchFamily="34" charset="0"/>
              </a:rPr>
              <a:t>m </a:t>
            </a:r>
            <a:r>
              <a:rPr lang="cs-CZ" sz="3200" dirty="0" err="1">
                <a:solidFill>
                  <a:srgbClr val="FFFF00"/>
                </a:solidFill>
                <a:latin typeface="Calibri" panose="020F0502020204030204" pitchFamily="34" charset="0"/>
                <a:cs typeface="Calibri" panose="020F0502020204030204" pitchFamily="34" charset="0"/>
              </a:rPr>
              <a:t>less</a:t>
            </a:r>
            <a:r>
              <a:rPr lang="cs-CZ" sz="3200" dirty="0">
                <a:solidFill>
                  <a:srgbClr val="FFFF00"/>
                </a:solidFill>
                <a:latin typeface="Calibri" panose="020F0502020204030204" pitchFamily="34" charset="0"/>
                <a:cs typeface="Calibri" panose="020F0502020204030204" pitchFamily="34" charset="0"/>
              </a:rPr>
              <a:t> </a:t>
            </a:r>
            <a:r>
              <a:rPr lang="cs-CZ" sz="3200" dirty="0" err="1">
                <a:solidFill>
                  <a:srgbClr val="FFFF00"/>
                </a:solidFill>
                <a:latin typeface="Calibri" panose="020F0502020204030204" pitchFamily="34" charset="0"/>
                <a:cs typeface="Calibri" panose="020F0502020204030204" pitchFamily="34" charset="0"/>
              </a:rPr>
              <a:t>than</a:t>
            </a:r>
            <a:r>
              <a:rPr lang="cs-CZ" sz="3200" dirty="0">
                <a:solidFill>
                  <a:srgbClr val="FFFF00"/>
                </a:solidFill>
                <a:latin typeface="Calibri" panose="020F0502020204030204" pitchFamily="34" charset="0"/>
                <a:cs typeface="Calibri" panose="020F0502020204030204" pitchFamily="34" charset="0"/>
              </a:rPr>
              <a:t> 1%</a:t>
            </a:r>
            <a:endParaRPr lang="cs-CZ" sz="3200" dirty="0">
              <a:solidFill>
                <a:srgbClr val="FFFF00"/>
              </a:solidFill>
              <a:latin typeface="Times New Roman" panose="02020603050405020304" pitchFamily="18" charset="0"/>
              <a:cs typeface="Times New Roman" panose="02020603050405020304" pitchFamily="18" charset="0"/>
            </a:endParaRPr>
          </a:p>
        </p:txBody>
      </p:sp>
      <p:sp>
        <p:nvSpPr>
          <p:cNvPr id="4" name="TextovéPole 3">
            <a:extLst>
              <a:ext uri="{FF2B5EF4-FFF2-40B4-BE49-F238E27FC236}">
                <a16:creationId xmlns:a16="http://schemas.microsoft.com/office/drawing/2014/main" id="{1DD3F666-395A-4303-867B-2130B1F2B06C}"/>
              </a:ext>
            </a:extLst>
          </p:cNvPr>
          <p:cNvSpPr txBox="1"/>
          <p:nvPr/>
        </p:nvSpPr>
        <p:spPr>
          <a:xfrm>
            <a:off x="7433189" y="2270805"/>
            <a:ext cx="2638658" cy="923330"/>
          </a:xfrm>
          <a:prstGeom prst="rect">
            <a:avLst/>
          </a:prstGeom>
          <a:solidFill>
            <a:schemeClr val="accent1">
              <a:lumMod val="75000"/>
            </a:schemeClr>
          </a:solidFill>
        </p:spPr>
        <p:txBody>
          <a:bodyPr wrap="square" rtlCol="0">
            <a:spAutoFit/>
          </a:bodyPr>
          <a:lstStyle/>
          <a:p>
            <a:pPr algn="l"/>
            <a:r>
              <a:rPr lang="cs-CZ" sz="5400" dirty="0">
                <a:solidFill>
                  <a:srgbClr val="FFFF00"/>
                </a:solidFill>
                <a:latin typeface="Times New Roman" panose="02020603050405020304" pitchFamily="18" charset="0"/>
                <a:cs typeface="Times New Roman" panose="02020603050405020304" pitchFamily="18" charset="0"/>
              </a:rPr>
              <a:t>No label</a:t>
            </a:r>
          </a:p>
        </p:txBody>
      </p:sp>
      <p:sp>
        <p:nvSpPr>
          <p:cNvPr id="5" name="TextovéPole 4">
            <a:extLst>
              <a:ext uri="{FF2B5EF4-FFF2-40B4-BE49-F238E27FC236}">
                <a16:creationId xmlns:a16="http://schemas.microsoft.com/office/drawing/2014/main" id="{3406096E-A185-4AF7-B19E-0A30B3F23259}"/>
              </a:ext>
            </a:extLst>
          </p:cNvPr>
          <p:cNvSpPr txBox="1"/>
          <p:nvPr/>
        </p:nvSpPr>
        <p:spPr>
          <a:xfrm>
            <a:off x="629264" y="4406626"/>
            <a:ext cx="6489291" cy="2616101"/>
          </a:xfrm>
          <a:prstGeom prst="rect">
            <a:avLst/>
          </a:prstGeom>
          <a:solidFill>
            <a:srgbClr val="FF0000"/>
          </a:solidFill>
        </p:spPr>
        <p:txBody>
          <a:bodyPr wrap="square" rtlCol="0">
            <a:spAutoFit/>
          </a:bodyPr>
          <a:lstStyle/>
          <a:p>
            <a:pPr algn="l"/>
            <a:r>
              <a:rPr lang="cs-CZ" sz="2400" dirty="0">
                <a:solidFill>
                  <a:srgbClr val="FFFF00"/>
                </a:solidFill>
                <a:latin typeface="Times New Roman" panose="02020603050405020304" pitchFamily="18" charset="0"/>
                <a:cs typeface="Times New Roman" panose="02020603050405020304" pitchFamily="18" charset="0"/>
              </a:rPr>
              <a:t>Label EUH211 </a:t>
            </a:r>
            <a:r>
              <a:rPr lang="cs-CZ" sz="2400" dirty="0" err="1">
                <a:solidFill>
                  <a:srgbClr val="FFFF00"/>
                </a:solidFill>
                <a:latin typeface="Times New Roman" panose="02020603050405020304" pitchFamily="18" charset="0"/>
                <a:cs typeface="Times New Roman" panose="02020603050405020304" pitchFamily="18" charset="0"/>
              </a:rPr>
              <a:t>required</a:t>
            </a:r>
            <a:r>
              <a:rPr lang="cs-CZ" sz="2400" dirty="0">
                <a:solidFill>
                  <a:srgbClr val="FFFF00"/>
                </a:solidFill>
                <a:latin typeface="Times New Roman" panose="02020603050405020304" pitchFamily="18" charset="0"/>
                <a:cs typeface="Times New Roman" panose="02020603050405020304" pitchFamily="18" charset="0"/>
              </a:rPr>
              <a:t> – </a:t>
            </a:r>
            <a:r>
              <a:rPr lang="cs-CZ" sz="2400" dirty="0" err="1">
                <a:solidFill>
                  <a:srgbClr val="FFFF00"/>
                </a:solidFill>
                <a:latin typeface="Times New Roman" panose="02020603050405020304" pitchFamily="18" charset="0"/>
                <a:cs typeface="Times New Roman" panose="02020603050405020304" pitchFamily="18" charset="0"/>
              </a:rPr>
              <a:t>Warning</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Hazardous</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respirable</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droplets</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may</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be</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formed</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when</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sprayed</a:t>
            </a:r>
            <a:r>
              <a:rPr lang="cs-CZ" sz="2400" dirty="0">
                <a:solidFill>
                  <a:srgbClr val="FFFF00"/>
                </a:solidFill>
                <a:latin typeface="Times New Roman" panose="02020603050405020304" pitchFamily="18" charset="0"/>
                <a:cs typeface="Times New Roman" panose="02020603050405020304" pitchFamily="18" charset="0"/>
              </a:rPr>
              <a:t>…</a:t>
            </a:r>
          </a:p>
          <a:p>
            <a:pPr algn="l"/>
            <a:endParaRPr lang="cs-CZ" sz="2400" dirty="0">
              <a:solidFill>
                <a:srgbClr val="FFFF00"/>
              </a:solidFill>
              <a:latin typeface="Times New Roman" panose="02020603050405020304" pitchFamily="18" charset="0"/>
              <a:cs typeface="Times New Roman" panose="02020603050405020304" pitchFamily="18" charset="0"/>
            </a:endParaRPr>
          </a:p>
          <a:p>
            <a:pPr algn="l"/>
            <a:r>
              <a:rPr lang="cs-CZ" sz="2000" dirty="0" err="1">
                <a:solidFill>
                  <a:srgbClr val="99FF99"/>
                </a:solidFill>
                <a:latin typeface="Times New Roman" panose="02020603050405020304" pitchFamily="18" charset="0"/>
                <a:cs typeface="Times New Roman" panose="02020603050405020304" pitchFamily="18" charset="0"/>
              </a:rPr>
              <a:t>If</a:t>
            </a:r>
            <a:r>
              <a:rPr lang="cs-CZ" sz="2000" dirty="0">
                <a:solidFill>
                  <a:srgbClr val="99FF99"/>
                </a:solidFill>
                <a:latin typeface="Times New Roman" panose="02020603050405020304" pitchFamily="18" charset="0"/>
                <a:cs typeface="Times New Roman" panose="02020603050405020304" pitchFamily="18" charset="0"/>
              </a:rPr>
              <a:t> not </a:t>
            </a:r>
            <a:r>
              <a:rPr lang="cs-CZ" sz="2000" dirty="0" err="1">
                <a:solidFill>
                  <a:srgbClr val="99FF99"/>
                </a:solidFill>
                <a:latin typeface="Times New Roman" panose="02020603050405020304" pitchFamily="18" charset="0"/>
                <a:cs typeface="Times New Roman" panose="02020603050405020304" pitchFamily="18" charset="0"/>
              </a:rPr>
              <a:t>intended</a:t>
            </a:r>
            <a:r>
              <a:rPr lang="cs-CZ" sz="2000" dirty="0">
                <a:solidFill>
                  <a:srgbClr val="99FF99"/>
                </a:solidFill>
                <a:latin typeface="Times New Roman" panose="02020603050405020304" pitchFamily="18" charset="0"/>
                <a:cs typeface="Times New Roman" panose="02020603050405020304" pitchFamily="18" charset="0"/>
              </a:rPr>
              <a:t> to </a:t>
            </a:r>
            <a:r>
              <a:rPr lang="cs-CZ" sz="2000" dirty="0" err="1">
                <a:solidFill>
                  <a:srgbClr val="99FF99"/>
                </a:solidFill>
                <a:latin typeface="Times New Roman" panose="02020603050405020304" pitchFamily="18" charset="0"/>
                <a:cs typeface="Times New Roman" panose="02020603050405020304" pitchFamily="18" charset="0"/>
              </a:rPr>
              <a:t>general</a:t>
            </a:r>
            <a:r>
              <a:rPr lang="cs-CZ" sz="2000" dirty="0">
                <a:solidFill>
                  <a:srgbClr val="99FF99"/>
                </a:solidFill>
                <a:latin typeface="Times New Roman" panose="02020603050405020304" pitchFamily="18" charset="0"/>
                <a:cs typeface="Times New Roman" panose="02020603050405020304" pitchFamily="18" charset="0"/>
              </a:rPr>
              <a:t> public</a:t>
            </a:r>
          </a:p>
          <a:p>
            <a:pPr algn="l"/>
            <a:endParaRPr lang="cs-CZ" sz="2400" dirty="0">
              <a:solidFill>
                <a:srgbClr val="FFFF00"/>
              </a:solidFill>
              <a:latin typeface="Times New Roman" panose="02020603050405020304" pitchFamily="18" charset="0"/>
              <a:cs typeface="Times New Roman" panose="02020603050405020304" pitchFamily="18" charset="0"/>
            </a:endParaRPr>
          </a:p>
          <a:p>
            <a:pPr algn="l"/>
            <a:r>
              <a:rPr lang="cs-CZ" sz="2400" dirty="0">
                <a:solidFill>
                  <a:srgbClr val="FFFF00"/>
                </a:solidFill>
                <a:latin typeface="Times New Roman" panose="02020603050405020304" pitchFamily="18" charset="0"/>
                <a:cs typeface="Times New Roman" panose="02020603050405020304" pitchFamily="18" charset="0"/>
              </a:rPr>
              <a:t>Label EUH210 </a:t>
            </a:r>
            <a:r>
              <a:rPr lang="cs-CZ" sz="2400" dirty="0" err="1">
                <a:solidFill>
                  <a:srgbClr val="FFFF00"/>
                </a:solidFill>
                <a:latin typeface="Times New Roman" panose="02020603050405020304" pitchFamily="18" charset="0"/>
                <a:cs typeface="Times New Roman" panose="02020603050405020304" pitchFamily="18" charset="0"/>
              </a:rPr>
              <a:t>reqired</a:t>
            </a:r>
            <a:endParaRPr lang="cs-CZ" sz="2400" dirty="0">
              <a:solidFill>
                <a:srgbClr val="FFFF00"/>
              </a:solidFill>
              <a:latin typeface="Times New Roman" panose="02020603050405020304" pitchFamily="18" charset="0"/>
              <a:cs typeface="Times New Roman" panose="02020603050405020304" pitchFamily="18" charset="0"/>
            </a:endParaRPr>
          </a:p>
          <a:p>
            <a:pPr algn="l"/>
            <a:r>
              <a:rPr lang="cs-CZ" sz="2400" dirty="0" err="1">
                <a:solidFill>
                  <a:srgbClr val="FFFF00"/>
                </a:solidFill>
                <a:latin typeface="Times New Roman" panose="02020603050405020304" pitchFamily="18" charset="0"/>
                <a:cs typeface="Times New Roman" panose="02020603050405020304" pitchFamily="18" charset="0"/>
              </a:rPr>
              <a:t>Safety</a:t>
            </a:r>
            <a:r>
              <a:rPr lang="cs-CZ" sz="2400" dirty="0">
                <a:solidFill>
                  <a:srgbClr val="FFFF00"/>
                </a:solidFill>
                <a:latin typeface="Times New Roman" panose="02020603050405020304" pitchFamily="18" charset="0"/>
                <a:cs typeface="Times New Roman" panose="02020603050405020304" pitchFamily="18" charset="0"/>
              </a:rPr>
              <a:t> data </a:t>
            </a:r>
            <a:r>
              <a:rPr lang="cs-CZ" sz="2400" dirty="0" err="1">
                <a:solidFill>
                  <a:srgbClr val="FFFF00"/>
                </a:solidFill>
                <a:latin typeface="Times New Roman" panose="02020603050405020304" pitchFamily="18" charset="0"/>
                <a:cs typeface="Times New Roman" panose="02020603050405020304" pitchFamily="18" charset="0"/>
              </a:rPr>
              <a:t>sheet</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available</a:t>
            </a:r>
            <a:r>
              <a:rPr lang="cs-CZ" sz="2400" dirty="0">
                <a:solidFill>
                  <a:srgbClr val="FFFF00"/>
                </a:solidFill>
                <a:latin typeface="Times New Roman" panose="02020603050405020304" pitchFamily="18" charset="0"/>
                <a:cs typeface="Times New Roman" panose="02020603050405020304" pitchFamily="18" charset="0"/>
              </a:rPr>
              <a:t> on </a:t>
            </a:r>
            <a:r>
              <a:rPr lang="cs-CZ" sz="2400" dirty="0" err="1">
                <a:solidFill>
                  <a:srgbClr val="FFFF00"/>
                </a:solidFill>
                <a:latin typeface="Times New Roman" panose="02020603050405020304" pitchFamily="18" charset="0"/>
                <a:cs typeface="Times New Roman" panose="02020603050405020304" pitchFamily="18" charset="0"/>
              </a:rPr>
              <a:t>request</a:t>
            </a:r>
            <a:endParaRPr lang="cs-CZ" sz="2400" dirty="0">
              <a:solidFill>
                <a:srgbClr val="FFFF00"/>
              </a:solidFill>
              <a:latin typeface="Times New Roman" panose="02020603050405020304" pitchFamily="18" charset="0"/>
              <a:cs typeface="Times New Roman" panose="02020603050405020304" pitchFamily="18" charset="0"/>
            </a:endParaRPr>
          </a:p>
        </p:txBody>
      </p:sp>
      <p:cxnSp>
        <p:nvCxnSpPr>
          <p:cNvPr id="7" name="Přímá spojnice se šipkou 6">
            <a:extLst>
              <a:ext uri="{FF2B5EF4-FFF2-40B4-BE49-F238E27FC236}">
                <a16:creationId xmlns:a16="http://schemas.microsoft.com/office/drawing/2014/main" id="{95F3CE42-A91D-4D42-8672-6A28F6D304D3}"/>
              </a:ext>
            </a:extLst>
          </p:cNvPr>
          <p:cNvCxnSpPr>
            <a:stCxn id="3" idx="3"/>
            <a:endCxn id="4" idx="1"/>
          </p:cNvCxnSpPr>
          <p:nvPr/>
        </p:nvCxnSpPr>
        <p:spPr>
          <a:xfrm flipV="1">
            <a:off x="6803922" y="2732470"/>
            <a:ext cx="629267"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689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sp>
        <p:nvSpPr>
          <p:cNvPr id="2" name="TextovéPole 1">
            <a:extLst>
              <a:ext uri="{FF2B5EF4-FFF2-40B4-BE49-F238E27FC236}">
                <a16:creationId xmlns:a16="http://schemas.microsoft.com/office/drawing/2014/main" id="{6EEBFFC9-91BD-4DCD-AD9D-46A8BE2753FD}"/>
              </a:ext>
            </a:extLst>
          </p:cNvPr>
          <p:cNvSpPr txBox="1"/>
          <p:nvPr/>
        </p:nvSpPr>
        <p:spPr>
          <a:xfrm>
            <a:off x="580104" y="635330"/>
            <a:ext cx="4639596" cy="584775"/>
          </a:xfrm>
          <a:prstGeom prst="rect">
            <a:avLst/>
          </a:prstGeom>
          <a:noFill/>
        </p:spPr>
        <p:txBody>
          <a:bodyPr wrap="square" rtlCol="0">
            <a:spAutoFit/>
          </a:bodyPr>
          <a:lstStyle/>
          <a:p>
            <a:pPr algn="l"/>
            <a:r>
              <a:rPr lang="cs-CZ" sz="3200" dirty="0" err="1">
                <a:solidFill>
                  <a:srgbClr val="FFFF00"/>
                </a:solidFill>
                <a:latin typeface="Times New Roman" panose="02020603050405020304" pitchFamily="18" charset="0"/>
                <a:cs typeface="Times New Roman" panose="02020603050405020304" pitchFamily="18" charset="0"/>
              </a:rPr>
              <a:t>Labeling</a:t>
            </a:r>
            <a:r>
              <a:rPr lang="cs-CZ" sz="3200" dirty="0">
                <a:solidFill>
                  <a:srgbClr val="FFFF00"/>
                </a:solidFill>
                <a:latin typeface="Times New Roman" panose="02020603050405020304" pitchFamily="18" charset="0"/>
                <a:cs typeface="Times New Roman" panose="02020603050405020304" pitchFamily="18" charset="0"/>
              </a:rPr>
              <a:t> – solid </a:t>
            </a:r>
            <a:r>
              <a:rPr lang="cs-CZ" sz="3200" dirty="0" err="1">
                <a:solidFill>
                  <a:srgbClr val="FFFF00"/>
                </a:solidFill>
                <a:latin typeface="Times New Roman" panose="02020603050405020304" pitchFamily="18" charset="0"/>
                <a:cs typeface="Times New Roman" panose="02020603050405020304" pitchFamily="18" charset="0"/>
              </a:rPr>
              <a:t>mixtures</a:t>
            </a:r>
            <a:endParaRPr lang="cs-CZ" sz="3200" dirty="0">
              <a:solidFill>
                <a:srgbClr val="FFFF00"/>
              </a:solidFill>
              <a:latin typeface="Times New Roman" panose="02020603050405020304" pitchFamily="18" charset="0"/>
              <a:cs typeface="Times New Roman" panose="02020603050405020304" pitchFamily="18" charset="0"/>
            </a:endParaRPr>
          </a:p>
        </p:txBody>
      </p:sp>
      <p:sp>
        <p:nvSpPr>
          <p:cNvPr id="3" name="TextovéPole 2">
            <a:extLst>
              <a:ext uri="{FF2B5EF4-FFF2-40B4-BE49-F238E27FC236}">
                <a16:creationId xmlns:a16="http://schemas.microsoft.com/office/drawing/2014/main" id="{5C39E038-761E-4C39-AAA3-81E9326D15B2}"/>
              </a:ext>
            </a:extLst>
          </p:cNvPr>
          <p:cNvSpPr txBox="1"/>
          <p:nvPr/>
        </p:nvSpPr>
        <p:spPr>
          <a:xfrm>
            <a:off x="580104" y="1717734"/>
            <a:ext cx="5525728" cy="584775"/>
          </a:xfrm>
          <a:prstGeom prst="rect">
            <a:avLst/>
          </a:prstGeom>
          <a:noFill/>
        </p:spPr>
        <p:txBody>
          <a:bodyPr wrap="square" rtlCol="0">
            <a:spAutoFit/>
          </a:bodyPr>
          <a:lstStyle/>
          <a:p>
            <a:pPr algn="l"/>
            <a:r>
              <a:rPr lang="cs-CZ" sz="3200" dirty="0" err="1">
                <a:solidFill>
                  <a:srgbClr val="FFFF00"/>
                </a:solidFill>
                <a:latin typeface="Times New Roman" panose="02020603050405020304" pitchFamily="18" charset="0"/>
                <a:cs typeface="Times New Roman" panose="02020603050405020304" pitchFamily="18" charset="0"/>
              </a:rPr>
              <a:t>Total</a:t>
            </a:r>
            <a:r>
              <a:rPr lang="cs-CZ" sz="3200" dirty="0">
                <a:solidFill>
                  <a:srgbClr val="FFFF00"/>
                </a:solidFill>
                <a:latin typeface="Times New Roman" panose="02020603050405020304" pitchFamily="18" charset="0"/>
                <a:cs typeface="Times New Roman" panose="02020603050405020304" pitchFamily="18" charset="0"/>
              </a:rPr>
              <a:t> TiO</a:t>
            </a:r>
            <a:r>
              <a:rPr lang="cs-CZ" sz="3200" baseline="-25000" dirty="0">
                <a:solidFill>
                  <a:srgbClr val="FFFF00"/>
                </a:solidFill>
                <a:latin typeface="Times New Roman" panose="02020603050405020304" pitchFamily="18" charset="0"/>
                <a:cs typeface="Times New Roman" panose="02020603050405020304" pitchFamily="18" charset="0"/>
              </a:rPr>
              <a:t>2</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content</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less</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than</a:t>
            </a:r>
            <a:r>
              <a:rPr lang="cs-CZ" sz="3200" dirty="0">
                <a:solidFill>
                  <a:srgbClr val="FFFF00"/>
                </a:solidFill>
                <a:latin typeface="Times New Roman" panose="02020603050405020304" pitchFamily="18" charset="0"/>
                <a:cs typeface="Times New Roman" panose="02020603050405020304" pitchFamily="18" charset="0"/>
              </a:rPr>
              <a:t> 1%</a:t>
            </a:r>
          </a:p>
        </p:txBody>
      </p:sp>
      <p:sp>
        <p:nvSpPr>
          <p:cNvPr id="4" name="TextovéPole 3">
            <a:extLst>
              <a:ext uri="{FF2B5EF4-FFF2-40B4-BE49-F238E27FC236}">
                <a16:creationId xmlns:a16="http://schemas.microsoft.com/office/drawing/2014/main" id="{1DD3F666-395A-4303-867B-2130B1F2B06C}"/>
              </a:ext>
            </a:extLst>
          </p:cNvPr>
          <p:cNvSpPr txBox="1"/>
          <p:nvPr/>
        </p:nvSpPr>
        <p:spPr>
          <a:xfrm>
            <a:off x="7008127" y="1548456"/>
            <a:ext cx="2638658" cy="923330"/>
          </a:xfrm>
          <a:prstGeom prst="rect">
            <a:avLst/>
          </a:prstGeom>
          <a:solidFill>
            <a:schemeClr val="accent1">
              <a:lumMod val="75000"/>
            </a:schemeClr>
          </a:solidFill>
        </p:spPr>
        <p:txBody>
          <a:bodyPr wrap="square" rtlCol="0">
            <a:spAutoFit/>
          </a:bodyPr>
          <a:lstStyle/>
          <a:p>
            <a:pPr algn="l"/>
            <a:r>
              <a:rPr lang="cs-CZ" sz="5400" dirty="0">
                <a:solidFill>
                  <a:srgbClr val="FFFF00"/>
                </a:solidFill>
                <a:latin typeface="Times New Roman" panose="02020603050405020304" pitchFamily="18" charset="0"/>
                <a:cs typeface="Times New Roman" panose="02020603050405020304" pitchFamily="18" charset="0"/>
              </a:rPr>
              <a:t>No label</a:t>
            </a:r>
          </a:p>
        </p:txBody>
      </p:sp>
      <p:sp>
        <p:nvSpPr>
          <p:cNvPr id="5" name="TextovéPole 4">
            <a:extLst>
              <a:ext uri="{FF2B5EF4-FFF2-40B4-BE49-F238E27FC236}">
                <a16:creationId xmlns:a16="http://schemas.microsoft.com/office/drawing/2014/main" id="{3406096E-A185-4AF7-B19E-0A30B3F23259}"/>
              </a:ext>
            </a:extLst>
          </p:cNvPr>
          <p:cNvSpPr txBox="1"/>
          <p:nvPr/>
        </p:nvSpPr>
        <p:spPr>
          <a:xfrm>
            <a:off x="580104" y="3743325"/>
            <a:ext cx="4380501" cy="3354765"/>
          </a:xfrm>
          <a:prstGeom prst="rect">
            <a:avLst/>
          </a:prstGeom>
          <a:solidFill>
            <a:srgbClr val="FF0000"/>
          </a:solidFill>
        </p:spPr>
        <p:txBody>
          <a:bodyPr wrap="square" rtlCol="0">
            <a:spAutoFit/>
          </a:bodyPr>
          <a:lstStyle/>
          <a:p>
            <a:pPr algn="l"/>
            <a:r>
              <a:rPr lang="cs-CZ" sz="2400" dirty="0">
                <a:solidFill>
                  <a:srgbClr val="FFFF00"/>
                </a:solidFill>
                <a:latin typeface="Times New Roman" panose="02020603050405020304" pitchFamily="18" charset="0"/>
                <a:cs typeface="Times New Roman" panose="02020603050405020304" pitchFamily="18" charset="0"/>
              </a:rPr>
              <a:t>Label EUH212 </a:t>
            </a:r>
            <a:r>
              <a:rPr lang="cs-CZ" sz="2400" dirty="0" err="1">
                <a:solidFill>
                  <a:srgbClr val="FFFF00"/>
                </a:solidFill>
                <a:latin typeface="Times New Roman" panose="02020603050405020304" pitchFamily="18" charset="0"/>
                <a:cs typeface="Times New Roman" panose="02020603050405020304" pitchFamily="18" charset="0"/>
              </a:rPr>
              <a:t>required</a:t>
            </a:r>
            <a:r>
              <a:rPr lang="cs-CZ" sz="2400" dirty="0">
                <a:solidFill>
                  <a:srgbClr val="FFFF00"/>
                </a:solidFill>
                <a:latin typeface="Times New Roman" panose="02020603050405020304" pitchFamily="18" charset="0"/>
                <a:cs typeface="Times New Roman" panose="02020603050405020304" pitchFamily="18" charset="0"/>
              </a:rPr>
              <a:t> – </a:t>
            </a:r>
          </a:p>
          <a:p>
            <a:pPr algn="l"/>
            <a:r>
              <a:rPr lang="cs-CZ" sz="2400" dirty="0" err="1">
                <a:solidFill>
                  <a:srgbClr val="FFFF00"/>
                </a:solidFill>
                <a:latin typeface="Times New Roman" panose="02020603050405020304" pitchFamily="18" charset="0"/>
                <a:cs typeface="Times New Roman" panose="02020603050405020304" pitchFamily="18" charset="0"/>
              </a:rPr>
              <a:t>Warning</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Hazardous</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respirable</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dust</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may</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be</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formed</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when</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used</a:t>
            </a:r>
            <a:r>
              <a:rPr lang="cs-CZ" sz="2400" dirty="0">
                <a:solidFill>
                  <a:srgbClr val="FFFF00"/>
                </a:solidFill>
                <a:latin typeface="Times New Roman" panose="02020603050405020304" pitchFamily="18" charset="0"/>
                <a:cs typeface="Times New Roman" panose="02020603050405020304" pitchFamily="18" charset="0"/>
              </a:rPr>
              <a:t>…</a:t>
            </a:r>
          </a:p>
          <a:p>
            <a:pPr algn="l"/>
            <a:endParaRPr lang="cs-CZ" sz="2400" dirty="0">
              <a:solidFill>
                <a:srgbClr val="FFFF00"/>
              </a:solidFill>
              <a:latin typeface="Times New Roman" panose="02020603050405020304" pitchFamily="18" charset="0"/>
              <a:cs typeface="Times New Roman" panose="02020603050405020304" pitchFamily="18" charset="0"/>
            </a:endParaRPr>
          </a:p>
          <a:p>
            <a:pPr algn="l"/>
            <a:r>
              <a:rPr lang="cs-CZ" sz="2000" dirty="0" err="1">
                <a:solidFill>
                  <a:srgbClr val="FFC000"/>
                </a:solidFill>
                <a:latin typeface="Times New Roman" panose="02020603050405020304" pitchFamily="18" charset="0"/>
                <a:cs typeface="Times New Roman" panose="02020603050405020304" pitchFamily="18" charset="0"/>
              </a:rPr>
              <a:t>If</a:t>
            </a:r>
            <a:r>
              <a:rPr lang="cs-CZ" sz="2000" dirty="0">
                <a:solidFill>
                  <a:srgbClr val="FFC000"/>
                </a:solidFill>
                <a:latin typeface="Times New Roman" panose="02020603050405020304" pitchFamily="18" charset="0"/>
                <a:cs typeface="Times New Roman" panose="02020603050405020304" pitchFamily="18" charset="0"/>
              </a:rPr>
              <a:t> not </a:t>
            </a:r>
            <a:r>
              <a:rPr lang="cs-CZ" sz="2000" dirty="0" err="1">
                <a:solidFill>
                  <a:srgbClr val="FFC000"/>
                </a:solidFill>
                <a:latin typeface="Times New Roman" panose="02020603050405020304" pitchFamily="18" charset="0"/>
                <a:cs typeface="Times New Roman" panose="02020603050405020304" pitchFamily="18" charset="0"/>
              </a:rPr>
              <a:t>intended</a:t>
            </a:r>
            <a:r>
              <a:rPr lang="cs-CZ" sz="2000" dirty="0">
                <a:solidFill>
                  <a:srgbClr val="FFC000"/>
                </a:solidFill>
                <a:latin typeface="Times New Roman" panose="02020603050405020304" pitchFamily="18" charset="0"/>
                <a:cs typeface="Times New Roman" panose="02020603050405020304" pitchFamily="18" charset="0"/>
              </a:rPr>
              <a:t> to </a:t>
            </a:r>
            <a:r>
              <a:rPr lang="cs-CZ" sz="2000" dirty="0" err="1">
                <a:solidFill>
                  <a:srgbClr val="FFC000"/>
                </a:solidFill>
                <a:latin typeface="Times New Roman" panose="02020603050405020304" pitchFamily="18" charset="0"/>
                <a:cs typeface="Times New Roman" panose="02020603050405020304" pitchFamily="18" charset="0"/>
              </a:rPr>
              <a:t>general</a:t>
            </a:r>
            <a:r>
              <a:rPr lang="cs-CZ" sz="2000" dirty="0">
                <a:solidFill>
                  <a:srgbClr val="FFC000"/>
                </a:solidFill>
                <a:latin typeface="Times New Roman" panose="02020603050405020304" pitchFamily="18" charset="0"/>
                <a:cs typeface="Times New Roman" panose="02020603050405020304" pitchFamily="18" charset="0"/>
              </a:rPr>
              <a:t> public</a:t>
            </a:r>
          </a:p>
          <a:p>
            <a:pPr algn="l"/>
            <a:endParaRPr lang="cs-CZ" sz="2400" dirty="0">
              <a:solidFill>
                <a:srgbClr val="FFFF00"/>
              </a:solidFill>
              <a:latin typeface="Times New Roman" panose="02020603050405020304" pitchFamily="18" charset="0"/>
              <a:cs typeface="Times New Roman" panose="02020603050405020304" pitchFamily="18" charset="0"/>
            </a:endParaRPr>
          </a:p>
          <a:p>
            <a:pPr algn="l"/>
            <a:r>
              <a:rPr lang="cs-CZ" sz="2400" dirty="0">
                <a:solidFill>
                  <a:srgbClr val="FFFF00"/>
                </a:solidFill>
                <a:latin typeface="Times New Roman" panose="02020603050405020304" pitchFamily="18" charset="0"/>
                <a:cs typeface="Times New Roman" panose="02020603050405020304" pitchFamily="18" charset="0"/>
              </a:rPr>
              <a:t>Label EUH210 </a:t>
            </a:r>
            <a:r>
              <a:rPr lang="cs-CZ" sz="2400" dirty="0" err="1">
                <a:solidFill>
                  <a:srgbClr val="FFFF00"/>
                </a:solidFill>
                <a:latin typeface="Times New Roman" panose="02020603050405020304" pitchFamily="18" charset="0"/>
                <a:cs typeface="Times New Roman" panose="02020603050405020304" pitchFamily="18" charset="0"/>
              </a:rPr>
              <a:t>reqired</a:t>
            </a:r>
            <a:endParaRPr lang="cs-CZ" sz="2400" dirty="0">
              <a:solidFill>
                <a:srgbClr val="FFFF00"/>
              </a:solidFill>
              <a:latin typeface="Times New Roman" panose="02020603050405020304" pitchFamily="18" charset="0"/>
              <a:cs typeface="Times New Roman" panose="02020603050405020304" pitchFamily="18" charset="0"/>
            </a:endParaRPr>
          </a:p>
          <a:p>
            <a:pPr algn="l"/>
            <a:r>
              <a:rPr lang="cs-CZ" sz="2400" dirty="0" err="1">
                <a:solidFill>
                  <a:srgbClr val="FFFF00"/>
                </a:solidFill>
                <a:latin typeface="Times New Roman" panose="02020603050405020304" pitchFamily="18" charset="0"/>
                <a:cs typeface="Times New Roman" panose="02020603050405020304" pitchFamily="18" charset="0"/>
              </a:rPr>
              <a:t>Safety</a:t>
            </a:r>
            <a:r>
              <a:rPr lang="cs-CZ" sz="2400" dirty="0">
                <a:solidFill>
                  <a:srgbClr val="FFFF00"/>
                </a:solidFill>
                <a:latin typeface="Times New Roman" panose="02020603050405020304" pitchFamily="18" charset="0"/>
                <a:cs typeface="Times New Roman" panose="02020603050405020304" pitchFamily="18" charset="0"/>
              </a:rPr>
              <a:t> data </a:t>
            </a:r>
            <a:r>
              <a:rPr lang="cs-CZ" sz="2400" dirty="0" err="1">
                <a:solidFill>
                  <a:srgbClr val="FFFF00"/>
                </a:solidFill>
                <a:latin typeface="Times New Roman" panose="02020603050405020304" pitchFamily="18" charset="0"/>
                <a:cs typeface="Times New Roman" panose="02020603050405020304" pitchFamily="18" charset="0"/>
              </a:rPr>
              <a:t>sheet</a:t>
            </a:r>
            <a:r>
              <a:rPr lang="cs-CZ" sz="2400" dirty="0">
                <a:solidFill>
                  <a:srgbClr val="FFFF00"/>
                </a:solidFill>
                <a:latin typeface="Times New Roman" panose="02020603050405020304" pitchFamily="18" charset="0"/>
                <a:cs typeface="Times New Roman" panose="02020603050405020304" pitchFamily="18" charset="0"/>
              </a:rPr>
              <a:t> </a:t>
            </a:r>
            <a:r>
              <a:rPr lang="cs-CZ" sz="2400" dirty="0" err="1">
                <a:solidFill>
                  <a:srgbClr val="FFFF00"/>
                </a:solidFill>
                <a:latin typeface="Times New Roman" panose="02020603050405020304" pitchFamily="18" charset="0"/>
                <a:cs typeface="Times New Roman" panose="02020603050405020304" pitchFamily="18" charset="0"/>
              </a:rPr>
              <a:t>available</a:t>
            </a:r>
            <a:r>
              <a:rPr lang="cs-CZ" sz="2400" dirty="0">
                <a:solidFill>
                  <a:srgbClr val="FFFF00"/>
                </a:solidFill>
                <a:latin typeface="Times New Roman" panose="02020603050405020304" pitchFamily="18" charset="0"/>
                <a:cs typeface="Times New Roman" panose="02020603050405020304" pitchFamily="18" charset="0"/>
              </a:rPr>
              <a:t> on </a:t>
            </a:r>
            <a:r>
              <a:rPr lang="cs-CZ" sz="2400" dirty="0" err="1">
                <a:solidFill>
                  <a:srgbClr val="FFFF00"/>
                </a:solidFill>
                <a:latin typeface="Times New Roman" panose="02020603050405020304" pitchFamily="18" charset="0"/>
                <a:cs typeface="Times New Roman" panose="02020603050405020304" pitchFamily="18" charset="0"/>
              </a:rPr>
              <a:t>request</a:t>
            </a:r>
            <a:endParaRPr lang="cs-CZ" sz="2400" dirty="0">
              <a:solidFill>
                <a:srgbClr val="FFFF00"/>
              </a:solidFill>
              <a:latin typeface="Times New Roman" panose="02020603050405020304" pitchFamily="18" charset="0"/>
              <a:cs typeface="Times New Roman" panose="02020603050405020304" pitchFamily="18" charset="0"/>
            </a:endParaRPr>
          </a:p>
        </p:txBody>
      </p:sp>
      <p:pic>
        <p:nvPicPr>
          <p:cNvPr id="6" name="Obrázek 5">
            <a:extLst>
              <a:ext uri="{FF2B5EF4-FFF2-40B4-BE49-F238E27FC236}">
                <a16:creationId xmlns:a16="http://schemas.microsoft.com/office/drawing/2014/main" id="{49D76BB2-93FC-48DA-8524-F91F03209C05}"/>
              </a:ext>
            </a:extLst>
          </p:cNvPr>
          <p:cNvPicPr>
            <a:picLocks noChangeAspect="1"/>
          </p:cNvPicPr>
          <p:nvPr/>
        </p:nvPicPr>
        <p:blipFill>
          <a:blip r:embed="rId4"/>
          <a:stretch>
            <a:fillRect/>
          </a:stretch>
        </p:blipFill>
        <p:spPr>
          <a:xfrm>
            <a:off x="5219700" y="2969415"/>
            <a:ext cx="4891221" cy="3175109"/>
          </a:xfrm>
          <a:prstGeom prst="rect">
            <a:avLst/>
          </a:prstGeom>
        </p:spPr>
      </p:pic>
      <p:cxnSp>
        <p:nvCxnSpPr>
          <p:cNvPr id="8" name="Přímá spojnice se šipkou 7">
            <a:extLst>
              <a:ext uri="{FF2B5EF4-FFF2-40B4-BE49-F238E27FC236}">
                <a16:creationId xmlns:a16="http://schemas.microsoft.com/office/drawing/2014/main" id="{880337F3-0591-431C-A551-E8AF4CEE6DC9}"/>
              </a:ext>
            </a:extLst>
          </p:cNvPr>
          <p:cNvCxnSpPr>
            <a:stCxn id="3" idx="3"/>
            <a:endCxn id="4" idx="1"/>
          </p:cNvCxnSpPr>
          <p:nvPr/>
        </p:nvCxnSpPr>
        <p:spPr>
          <a:xfrm flipV="1">
            <a:off x="6105832" y="2010121"/>
            <a:ext cx="90229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73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sp>
        <p:nvSpPr>
          <p:cNvPr id="2" name="Obdélník 1">
            <a:extLst>
              <a:ext uri="{FF2B5EF4-FFF2-40B4-BE49-F238E27FC236}">
                <a16:creationId xmlns:a16="http://schemas.microsoft.com/office/drawing/2014/main" id="{E9FECDE9-26EE-4ADC-A689-EAD3B3DEC79F}"/>
              </a:ext>
            </a:extLst>
          </p:cNvPr>
          <p:cNvSpPr/>
          <p:nvPr/>
        </p:nvSpPr>
        <p:spPr>
          <a:xfrm>
            <a:off x="616226" y="864703"/>
            <a:ext cx="9219646" cy="3658136"/>
          </a:xfrm>
          <a:prstGeom prst="rect">
            <a:avLst/>
          </a:prstGeom>
        </p:spPr>
        <p:txBody>
          <a:bodyPr/>
          <a:lstStyle/>
          <a:p>
            <a:pPr marL="571500" lvl="0" indent="-571500">
              <a:spcAft>
                <a:spcPts val="1800"/>
              </a:spcAft>
              <a:buFont typeface="Arial" panose="020B0604020202020204" pitchFamily="34" charset="0"/>
              <a:buChar char="•"/>
            </a:pPr>
            <a:r>
              <a:rPr lang="cs-CZ" sz="4800" b="1" i="0" baseline="0" dirty="0" err="1">
                <a:solidFill>
                  <a:srgbClr val="FFFF00"/>
                </a:solidFill>
                <a:latin typeface="Times New Roman" panose="02020603050405020304" pitchFamily="18" charset="0"/>
                <a:cs typeface="Times New Roman" panose="02020603050405020304" pitchFamily="18" charset="0"/>
              </a:rPr>
              <a:t>Toda</a:t>
            </a:r>
            <a:r>
              <a:rPr lang="en-US" sz="4800" b="1" i="0" baseline="0" dirty="0">
                <a:solidFill>
                  <a:srgbClr val="FFFF00"/>
                </a:solidFill>
                <a:latin typeface="Times New Roman" panose="02020603050405020304" pitchFamily="18" charset="0"/>
                <a:cs typeface="Times New Roman" panose="02020603050405020304" pitchFamily="18" charset="0"/>
              </a:rPr>
              <a:t>y’s agenda</a:t>
            </a:r>
            <a:endParaRPr lang="cs-CZ" sz="4800" b="1" i="0" baseline="0" dirty="0">
              <a:solidFill>
                <a:srgbClr val="FFFF00"/>
              </a:solidFill>
              <a:latin typeface="Times New Roman" panose="02020603050405020304" pitchFamily="18" charset="0"/>
              <a:cs typeface="Times New Roman" panose="02020603050405020304" pitchFamily="18" charset="0"/>
            </a:endParaRPr>
          </a:p>
          <a:p>
            <a:pPr marL="571500" lvl="0" indent="-571500">
              <a:spcBef>
                <a:spcPts val="1200"/>
              </a:spcBef>
              <a:spcAft>
                <a:spcPts val="600"/>
              </a:spcAft>
              <a:buFont typeface="Arial" panose="020B0604020202020204" pitchFamily="34" charset="0"/>
              <a:buChar char="•"/>
            </a:pPr>
            <a:r>
              <a:rPr lang="cs-CZ" sz="4000" dirty="0" err="1">
                <a:solidFill>
                  <a:srgbClr val="FFFF00"/>
                </a:solidFill>
                <a:latin typeface="Times New Roman" panose="02020603050405020304" pitchFamily="18" charset="0"/>
                <a:cs typeface="Times New Roman" panose="02020603050405020304" pitchFamily="18" charset="0"/>
              </a:rPr>
              <a:t>Review</a:t>
            </a:r>
            <a:r>
              <a:rPr lang="cs-CZ" sz="4000" dirty="0">
                <a:solidFill>
                  <a:srgbClr val="FFFF00"/>
                </a:solidFill>
                <a:latin typeface="Times New Roman" panose="02020603050405020304" pitchFamily="18" charset="0"/>
                <a:cs typeface="Times New Roman" panose="02020603050405020304" pitchFamily="18" charset="0"/>
              </a:rPr>
              <a:t> </a:t>
            </a:r>
            <a:r>
              <a:rPr lang="cs-CZ" sz="4000" dirty="0" err="1">
                <a:solidFill>
                  <a:srgbClr val="FFFF00"/>
                </a:solidFill>
                <a:latin typeface="Times New Roman" panose="02020603050405020304" pitchFamily="18" charset="0"/>
                <a:cs typeface="Times New Roman" panose="02020603050405020304" pitchFamily="18" charset="0"/>
              </a:rPr>
              <a:t>of</a:t>
            </a:r>
            <a:r>
              <a:rPr lang="cs-CZ" sz="4000" dirty="0">
                <a:solidFill>
                  <a:srgbClr val="FFFF00"/>
                </a:solidFill>
                <a:latin typeface="Times New Roman" panose="02020603050405020304" pitchFamily="18" charset="0"/>
                <a:cs typeface="Times New Roman" panose="02020603050405020304" pitchFamily="18" charset="0"/>
              </a:rPr>
              <a:t> </a:t>
            </a:r>
            <a:r>
              <a:rPr lang="cs-CZ" sz="4000" dirty="0" err="1">
                <a:solidFill>
                  <a:srgbClr val="FFFF00"/>
                </a:solidFill>
                <a:latin typeface="Times New Roman" panose="02020603050405020304" pitchFamily="18" charset="0"/>
                <a:cs typeface="Times New Roman" panose="02020603050405020304" pitchFamily="18" charset="0"/>
              </a:rPr>
              <a:t>current</a:t>
            </a:r>
            <a:r>
              <a:rPr lang="cs-CZ" sz="4000" dirty="0">
                <a:solidFill>
                  <a:srgbClr val="FFFF00"/>
                </a:solidFill>
                <a:latin typeface="Times New Roman" panose="02020603050405020304" pitchFamily="18" charset="0"/>
                <a:cs typeface="Times New Roman" panose="02020603050405020304" pitchFamily="18" charset="0"/>
              </a:rPr>
              <a:t> </a:t>
            </a:r>
            <a:r>
              <a:rPr lang="cs-CZ" sz="4000" dirty="0" err="1">
                <a:solidFill>
                  <a:srgbClr val="FFFF00"/>
                </a:solidFill>
                <a:latin typeface="Times New Roman" panose="02020603050405020304" pitchFamily="18" charset="0"/>
                <a:cs typeface="Times New Roman" panose="02020603050405020304" pitchFamily="18" charset="0"/>
              </a:rPr>
              <a:t>situation</a:t>
            </a:r>
            <a:endParaRPr lang="cs-CZ" sz="4000" dirty="0">
              <a:solidFill>
                <a:srgbClr val="FFFF00"/>
              </a:solidFill>
              <a:latin typeface="Times New Roman" panose="02020603050405020304" pitchFamily="18" charset="0"/>
              <a:cs typeface="Times New Roman" panose="02020603050405020304" pitchFamily="18" charset="0"/>
            </a:endParaRPr>
          </a:p>
          <a:p>
            <a:pPr marL="571500" lvl="0" indent="-571500">
              <a:spcBef>
                <a:spcPts val="1200"/>
              </a:spcBef>
              <a:spcAft>
                <a:spcPts val="600"/>
              </a:spcAft>
              <a:buFont typeface="Arial" panose="020B0604020202020204" pitchFamily="34" charset="0"/>
              <a:buChar char="•"/>
            </a:pPr>
            <a:r>
              <a:rPr lang="cs-CZ" sz="4000" dirty="0" err="1">
                <a:solidFill>
                  <a:srgbClr val="FFFF00"/>
                </a:solidFill>
                <a:latin typeface="Times New Roman" panose="02020603050405020304" pitchFamily="18" charset="0"/>
                <a:cs typeface="Times New Roman" panose="02020603050405020304" pitchFamily="18" charset="0"/>
              </a:rPr>
              <a:t>Particle</a:t>
            </a:r>
            <a:r>
              <a:rPr lang="cs-CZ" sz="4000" dirty="0">
                <a:solidFill>
                  <a:srgbClr val="FFFF00"/>
                </a:solidFill>
                <a:latin typeface="Times New Roman" panose="02020603050405020304" pitchFamily="18" charset="0"/>
                <a:cs typeface="Times New Roman" panose="02020603050405020304" pitchFamily="18" charset="0"/>
              </a:rPr>
              <a:t> </a:t>
            </a:r>
            <a:r>
              <a:rPr lang="cs-CZ" sz="4000" dirty="0" err="1">
                <a:solidFill>
                  <a:srgbClr val="FFFF00"/>
                </a:solidFill>
                <a:latin typeface="Times New Roman" panose="02020603050405020304" pitchFamily="18" charset="0"/>
                <a:cs typeface="Times New Roman" panose="02020603050405020304" pitchFamily="18" charset="0"/>
              </a:rPr>
              <a:t>sizing</a:t>
            </a:r>
            <a:r>
              <a:rPr lang="cs-CZ" sz="4000" dirty="0">
                <a:solidFill>
                  <a:srgbClr val="FFFF00"/>
                </a:solidFill>
                <a:latin typeface="Times New Roman" panose="02020603050405020304" pitchFamily="18" charset="0"/>
                <a:cs typeface="Times New Roman" panose="02020603050405020304" pitchFamily="18" charset="0"/>
              </a:rPr>
              <a:t> </a:t>
            </a:r>
            <a:r>
              <a:rPr lang="cs-CZ" sz="4000" dirty="0" err="1">
                <a:solidFill>
                  <a:srgbClr val="FFFF00"/>
                </a:solidFill>
                <a:latin typeface="Times New Roman" panose="02020603050405020304" pitchFamily="18" charset="0"/>
                <a:cs typeface="Times New Roman" panose="02020603050405020304" pitchFamily="18" charset="0"/>
              </a:rPr>
              <a:t>for</a:t>
            </a:r>
            <a:r>
              <a:rPr lang="cs-CZ" sz="4000" dirty="0">
                <a:solidFill>
                  <a:srgbClr val="FFFF00"/>
                </a:solidFill>
                <a:latin typeface="Times New Roman" panose="02020603050405020304" pitchFamily="18" charset="0"/>
                <a:cs typeface="Times New Roman" panose="02020603050405020304" pitchFamily="18" charset="0"/>
              </a:rPr>
              <a:t> </a:t>
            </a:r>
            <a:r>
              <a:rPr lang="cs-CZ" sz="4000" dirty="0" err="1">
                <a:solidFill>
                  <a:srgbClr val="FFFF00"/>
                </a:solidFill>
                <a:latin typeface="Times New Roman" panose="02020603050405020304" pitchFamily="18" charset="0"/>
                <a:cs typeface="Times New Roman" panose="02020603050405020304" pitchFamily="18" charset="0"/>
              </a:rPr>
              <a:t>classification</a:t>
            </a:r>
            <a:endParaRPr lang="cs-CZ" sz="4000" dirty="0">
              <a:solidFill>
                <a:srgbClr val="FFFF00"/>
              </a:solidFill>
              <a:latin typeface="Times New Roman" panose="02020603050405020304" pitchFamily="18" charset="0"/>
              <a:cs typeface="Times New Roman" panose="02020603050405020304" pitchFamily="18" charset="0"/>
            </a:endParaRPr>
          </a:p>
          <a:p>
            <a:pPr marL="571500" lvl="0" indent="-571500">
              <a:spcBef>
                <a:spcPts val="1200"/>
              </a:spcBef>
              <a:spcAft>
                <a:spcPts val="600"/>
              </a:spcAft>
              <a:buFont typeface="Arial" panose="020B0604020202020204" pitchFamily="34" charset="0"/>
              <a:buChar char="•"/>
            </a:pPr>
            <a:r>
              <a:rPr lang="cs-CZ" sz="4000" dirty="0" err="1">
                <a:solidFill>
                  <a:srgbClr val="FFFF00"/>
                </a:solidFill>
                <a:latin typeface="Times New Roman" panose="02020603050405020304" pitchFamily="18" charset="0"/>
                <a:cs typeface="Times New Roman" panose="02020603050405020304" pitchFamily="18" charset="0"/>
              </a:rPr>
              <a:t>Next</a:t>
            </a:r>
            <a:r>
              <a:rPr lang="cs-CZ" sz="4000" dirty="0">
                <a:solidFill>
                  <a:srgbClr val="FFFF00"/>
                </a:solidFill>
                <a:latin typeface="Times New Roman" panose="02020603050405020304" pitchFamily="18" charset="0"/>
                <a:cs typeface="Times New Roman" panose="02020603050405020304" pitchFamily="18" charset="0"/>
              </a:rPr>
              <a:t> </a:t>
            </a:r>
            <a:r>
              <a:rPr lang="cs-CZ" sz="4000" dirty="0" err="1">
                <a:solidFill>
                  <a:srgbClr val="FFFF00"/>
                </a:solidFill>
                <a:latin typeface="Times New Roman" panose="02020603050405020304" pitchFamily="18" charset="0"/>
                <a:cs typeface="Times New Roman" panose="02020603050405020304" pitchFamily="18" charset="0"/>
              </a:rPr>
              <a:t>steps</a:t>
            </a:r>
            <a:endParaRPr lang="cs-CZ" sz="4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195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pic>
        <p:nvPicPr>
          <p:cNvPr id="4" name="Obrázek 3">
            <a:extLst>
              <a:ext uri="{FF2B5EF4-FFF2-40B4-BE49-F238E27FC236}">
                <a16:creationId xmlns:a16="http://schemas.microsoft.com/office/drawing/2014/main" id="{B101641A-C697-49FA-BA13-22791847ED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4889" y="234001"/>
            <a:ext cx="4624777" cy="5081822"/>
          </a:xfrm>
          <a:prstGeom prst="rect">
            <a:avLst/>
          </a:prstGeom>
          <a:solidFill>
            <a:schemeClr val="bg1"/>
          </a:solidFill>
        </p:spPr>
      </p:pic>
      <p:sp>
        <p:nvSpPr>
          <p:cNvPr id="7" name="TextovéPole 6">
            <a:extLst>
              <a:ext uri="{FF2B5EF4-FFF2-40B4-BE49-F238E27FC236}">
                <a16:creationId xmlns:a16="http://schemas.microsoft.com/office/drawing/2014/main" id="{BC04D67D-3A4F-4780-98BA-02FB783C2703}"/>
              </a:ext>
            </a:extLst>
          </p:cNvPr>
          <p:cNvSpPr txBox="1"/>
          <p:nvPr/>
        </p:nvSpPr>
        <p:spPr>
          <a:xfrm>
            <a:off x="426476" y="1575377"/>
            <a:ext cx="4424516" cy="3539430"/>
          </a:xfrm>
          <a:prstGeom prst="rect">
            <a:avLst/>
          </a:prstGeom>
          <a:noFill/>
        </p:spPr>
        <p:txBody>
          <a:bodyPr wrap="square" rtlCol="0">
            <a:spAutoFit/>
          </a:bodyPr>
          <a:lstStyle/>
          <a:p>
            <a:pPr algn="l"/>
            <a:r>
              <a:rPr lang="en-GB" sz="3200" dirty="0" err="1">
                <a:solidFill>
                  <a:srgbClr val="FFFF00"/>
                </a:solidFill>
                <a:latin typeface="Times New Roman" panose="02020603050405020304" pitchFamily="18" charset="0"/>
                <a:cs typeface="Times New Roman" panose="02020603050405020304" pitchFamily="18" charset="0"/>
              </a:rPr>
              <a:t>Precheza</a:t>
            </a:r>
            <a:r>
              <a:rPr lang="en-GB" sz="3200" dirty="0">
                <a:solidFill>
                  <a:srgbClr val="FFFF00"/>
                </a:solidFill>
                <a:latin typeface="Times New Roman" panose="02020603050405020304" pitchFamily="18" charset="0"/>
                <a:cs typeface="Times New Roman" panose="02020603050405020304" pitchFamily="18" charset="0"/>
              </a:rPr>
              <a:t>, together with others in TDMA filled the legal action against classification.</a:t>
            </a:r>
          </a:p>
          <a:p>
            <a:pPr algn="l"/>
            <a:r>
              <a:rPr lang="en-GB" sz="3200" dirty="0">
                <a:solidFill>
                  <a:srgbClr val="FFFF00"/>
                </a:solidFill>
                <a:latin typeface="Times New Roman" panose="02020603050405020304" pitchFamily="18" charset="0"/>
                <a:cs typeface="Times New Roman" panose="02020603050405020304" pitchFamily="18" charset="0"/>
              </a:rPr>
              <a:t>However this will take some time and it does not have </a:t>
            </a:r>
            <a:r>
              <a:rPr lang="cs-CZ" sz="3200" dirty="0">
                <a:solidFill>
                  <a:srgbClr val="FFFF00"/>
                </a:solidFill>
                <a:latin typeface="Times New Roman" panose="02020603050405020304" pitchFamily="18" charset="0"/>
                <a:cs typeface="Times New Roman" panose="02020603050405020304" pitchFamily="18" charset="0"/>
              </a:rPr>
              <a:t>deferent </a:t>
            </a:r>
            <a:r>
              <a:rPr lang="en-US" sz="3200" dirty="0">
                <a:solidFill>
                  <a:srgbClr val="FFFF00"/>
                </a:solidFill>
                <a:latin typeface="Times New Roman" panose="02020603050405020304" pitchFamily="18" charset="0"/>
                <a:cs typeface="Times New Roman" panose="02020603050405020304" pitchFamily="18" charset="0"/>
              </a:rPr>
              <a:t>e</a:t>
            </a:r>
            <a:r>
              <a:rPr lang="cs-CZ" sz="3200" dirty="0" err="1">
                <a:solidFill>
                  <a:srgbClr val="FFFF00"/>
                </a:solidFill>
                <a:latin typeface="Times New Roman" panose="02020603050405020304" pitchFamily="18" charset="0"/>
                <a:cs typeface="Times New Roman" panose="02020603050405020304" pitchFamily="18" charset="0"/>
              </a:rPr>
              <a:t>ffect</a:t>
            </a:r>
            <a:r>
              <a:rPr lang="cs-CZ" sz="3200" dirty="0">
                <a:solidFill>
                  <a:srgbClr val="FFFF00"/>
                </a:solidFill>
                <a:latin typeface="Times New Roman" panose="02020603050405020304" pitchFamily="18" charset="0"/>
                <a:cs typeface="Times New Roman" panose="02020603050405020304" pitchFamily="18" charset="0"/>
              </a:rPr>
              <a:t>.</a:t>
            </a:r>
            <a:endParaRPr lang="en-GB" sz="3200" dirty="0">
              <a:solidFill>
                <a:srgbClr val="FFFF00"/>
              </a:solidFill>
              <a:latin typeface="Times New Roman" panose="02020603050405020304" pitchFamily="18" charset="0"/>
              <a:cs typeface="Times New Roman" panose="02020603050405020304" pitchFamily="18" charset="0"/>
            </a:endParaRPr>
          </a:p>
        </p:txBody>
      </p:sp>
      <p:sp>
        <p:nvSpPr>
          <p:cNvPr id="8" name="TextovéPole 7">
            <a:extLst>
              <a:ext uri="{FF2B5EF4-FFF2-40B4-BE49-F238E27FC236}">
                <a16:creationId xmlns:a16="http://schemas.microsoft.com/office/drawing/2014/main" id="{AE905A22-5616-4A15-864D-10BF18701F87}"/>
              </a:ext>
            </a:extLst>
          </p:cNvPr>
          <p:cNvSpPr txBox="1"/>
          <p:nvPr/>
        </p:nvSpPr>
        <p:spPr>
          <a:xfrm>
            <a:off x="518655" y="234001"/>
            <a:ext cx="3608439" cy="830997"/>
          </a:xfrm>
          <a:prstGeom prst="rect">
            <a:avLst/>
          </a:prstGeom>
          <a:noFill/>
        </p:spPr>
        <p:txBody>
          <a:bodyPr wrap="square" rtlCol="0">
            <a:spAutoFit/>
          </a:bodyPr>
          <a:lstStyle/>
          <a:p>
            <a:pPr algn="l"/>
            <a:r>
              <a:rPr lang="cs-CZ" sz="4800" dirty="0" err="1">
                <a:solidFill>
                  <a:srgbClr val="FFFF00"/>
                </a:solidFill>
                <a:latin typeface="Times New Roman" panose="02020603050405020304" pitchFamily="18" charset="0"/>
                <a:cs typeface="Times New Roman" panose="02020603050405020304" pitchFamily="18" charset="0"/>
              </a:rPr>
              <a:t>Further</a:t>
            </a:r>
            <a:r>
              <a:rPr lang="cs-CZ" sz="4800" dirty="0">
                <a:solidFill>
                  <a:srgbClr val="FFFF00"/>
                </a:solidFill>
                <a:latin typeface="Times New Roman" panose="02020603050405020304" pitchFamily="18" charset="0"/>
                <a:cs typeface="Times New Roman" panose="02020603050405020304" pitchFamily="18" charset="0"/>
              </a:rPr>
              <a:t> </a:t>
            </a:r>
            <a:r>
              <a:rPr lang="cs-CZ" sz="4800" dirty="0" err="1">
                <a:solidFill>
                  <a:srgbClr val="FFFF00"/>
                </a:solidFill>
                <a:latin typeface="Times New Roman" panose="02020603050405020304" pitchFamily="18" charset="0"/>
                <a:cs typeface="Times New Roman" panose="02020603050405020304" pitchFamily="18" charset="0"/>
              </a:rPr>
              <a:t>steps</a:t>
            </a:r>
            <a:endParaRPr lang="cs-CZ" sz="4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304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sp>
        <p:nvSpPr>
          <p:cNvPr id="8" name="TextovéPole 7">
            <a:extLst>
              <a:ext uri="{FF2B5EF4-FFF2-40B4-BE49-F238E27FC236}">
                <a16:creationId xmlns:a16="http://schemas.microsoft.com/office/drawing/2014/main" id="{AE905A22-5616-4A15-864D-10BF18701F87}"/>
              </a:ext>
            </a:extLst>
          </p:cNvPr>
          <p:cNvSpPr txBox="1"/>
          <p:nvPr/>
        </p:nvSpPr>
        <p:spPr>
          <a:xfrm>
            <a:off x="518655" y="234001"/>
            <a:ext cx="3608439" cy="830997"/>
          </a:xfrm>
          <a:prstGeom prst="rect">
            <a:avLst/>
          </a:prstGeom>
          <a:noFill/>
        </p:spPr>
        <p:txBody>
          <a:bodyPr wrap="square" rtlCol="0">
            <a:spAutoFit/>
          </a:bodyPr>
          <a:lstStyle/>
          <a:p>
            <a:pPr algn="l"/>
            <a:r>
              <a:rPr lang="cs-CZ" sz="4800" dirty="0" err="1">
                <a:solidFill>
                  <a:srgbClr val="FFFF00"/>
                </a:solidFill>
                <a:latin typeface="Times New Roman" panose="02020603050405020304" pitchFamily="18" charset="0"/>
                <a:cs typeface="Times New Roman" panose="02020603050405020304" pitchFamily="18" charset="0"/>
              </a:rPr>
              <a:t>Further</a:t>
            </a:r>
            <a:r>
              <a:rPr lang="cs-CZ" sz="4800" dirty="0">
                <a:solidFill>
                  <a:srgbClr val="FFFF00"/>
                </a:solidFill>
                <a:latin typeface="Times New Roman" panose="02020603050405020304" pitchFamily="18" charset="0"/>
                <a:cs typeface="Times New Roman" panose="02020603050405020304" pitchFamily="18" charset="0"/>
              </a:rPr>
              <a:t> </a:t>
            </a:r>
            <a:r>
              <a:rPr lang="cs-CZ" sz="4800" dirty="0" err="1">
                <a:solidFill>
                  <a:srgbClr val="FFFF00"/>
                </a:solidFill>
                <a:latin typeface="Times New Roman" panose="02020603050405020304" pitchFamily="18" charset="0"/>
                <a:cs typeface="Times New Roman" panose="02020603050405020304" pitchFamily="18" charset="0"/>
              </a:rPr>
              <a:t>steps</a:t>
            </a:r>
            <a:endParaRPr lang="cs-CZ" sz="4800" dirty="0">
              <a:solidFill>
                <a:srgbClr val="FFFF00"/>
              </a:solidFill>
              <a:latin typeface="Times New Roman" panose="02020603050405020304" pitchFamily="18" charset="0"/>
              <a:cs typeface="Times New Roman" panose="02020603050405020304" pitchFamily="18" charset="0"/>
            </a:endParaRPr>
          </a:p>
        </p:txBody>
      </p:sp>
      <p:sp>
        <p:nvSpPr>
          <p:cNvPr id="2" name="TextovéPole 1">
            <a:extLst>
              <a:ext uri="{FF2B5EF4-FFF2-40B4-BE49-F238E27FC236}">
                <a16:creationId xmlns:a16="http://schemas.microsoft.com/office/drawing/2014/main" id="{4A274F02-CB12-43B0-A2B2-E209DBCCC719}"/>
              </a:ext>
            </a:extLst>
          </p:cNvPr>
          <p:cNvSpPr txBox="1"/>
          <p:nvPr/>
        </p:nvSpPr>
        <p:spPr>
          <a:xfrm>
            <a:off x="668593" y="1612490"/>
            <a:ext cx="9330813" cy="5139869"/>
          </a:xfrm>
          <a:prstGeom prst="rect">
            <a:avLst/>
          </a:prstGeom>
          <a:noFill/>
        </p:spPr>
        <p:txBody>
          <a:bodyPr wrap="square" rtlCol="0">
            <a:spAutoFit/>
          </a:bodyPr>
          <a:lstStyle/>
          <a:p>
            <a:pPr marL="457200" indent="-457200" algn="l">
              <a:spcBef>
                <a:spcPts val="1200"/>
              </a:spcBef>
              <a:buFont typeface="Arial" panose="020B0604020202020204" pitchFamily="34" charset="0"/>
              <a:buChar char="•"/>
            </a:pPr>
            <a:r>
              <a:rPr lang="en-GB" sz="3200" dirty="0">
                <a:solidFill>
                  <a:srgbClr val="FFFF00"/>
                </a:solidFill>
                <a:latin typeface="Times New Roman" panose="02020603050405020304" pitchFamily="18" charset="0"/>
                <a:cs typeface="Times New Roman" panose="02020603050405020304" pitchFamily="18" charset="0"/>
              </a:rPr>
              <a:t>Measuring aerodynamic particle size in TiO</a:t>
            </a:r>
            <a:r>
              <a:rPr lang="en-GB" sz="3200" baseline="-25000" dirty="0">
                <a:solidFill>
                  <a:srgbClr val="FFFF00"/>
                </a:solidFill>
                <a:latin typeface="Times New Roman" panose="02020603050405020304" pitchFamily="18" charset="0"/>
                <a:cs typeface="Times New Roman" panose="02020603050405020304" pitchFamily="18" charset="0"/>
              </a:rPr>
              <a:t>2</a:t>
            </a:r>
            <a:r>
              <a:rPr lang="en-GB" sz="3200" dirty="0">
                <a:solidFill>
                  <a:srgbClr val="FFFF00"/>
                </a:solidFill>
                <a:latin typeface="Times New Roman" panose="02020603050405020304" pitchFamily="18" charset="0"/>
                <a:cs typeface="Times New Roman" panose="02020603050405020304" pitchFamily="18" charset="0"/>
              </a:rPr>
              <a:t> and TiO</a:t>
            </a:r>
            <a:r>
              <a:rPr lang="en-GB" sz="3200" baseline="-25000" dirty="0">
                <a:solidFill>
                  <a:srgbClr val="FFFF00"/>
                </a:solidFill>
                <a:latin typeface="Times New Roman" panose="02020603050405020304" pitchFamily="18" charset="0"/>
                <a:cs typeface="Times New Roman" panose="02020603050405020304" pitchFamily="18" charset="0"/>
              </a:rPr>
              <a:t>2</a:t>
            </a:r>
            <a:r>
              <a:rPr lang="en-GB" sz="3200" dirty="0">
                <a:solidFill>
                  <a:srgbClr val="FFFF00"/>
                </a:solidFill>
                <a:latin typeface="Times New Roman" panose="02020603050405020304" pitchFamily="18" charset="0"/>
                <a:cs typeface="Times New Roman" panose="02020603050405020304" pitchFamily="18" charset="0"/>
              </a:rPr>
              <a:t> related powder material</a:t>
            </a:r>
          </a:p>
          <a:p>
            <a:pPr marL="457200" indent="-457200" algn="l">
              <a:spcBef>
                <a:spcPts val="1200"/>
              </a:spcBef>
              <a:buFont typeface="Arial" panose="020B0604020202020204" pitchFamily="34" charset="0"/>
              <a:buChar char="•"/>
            </a:pPr>
            <a:r>
              <a:rPr lang="en-GB" sz="3200" dirty="0">
                <a:solidFill>
                  <a:srgbClr val="FFFF00"/>
                </a:solidFill>
                <a:latin typeface="Times New Roman" panose="02020603050405020304" pitchFamily="18" charset="0"/>
                <a:cs typeface="Times New Roman" panose="02020603050405020304" pitchFamily="18" charset="0"/>
              </a:rPr>
              <a:t>Classification and labelling</a:t>
            </a:r>
          </a:p>
          <a:p>
            <a:pPr marL="457200" indent="-457200" algn="l">
              <a:spcBef>
                <a:spcPts val="1200"/>
              </a:spcBef>
              <a:buFont typeface="Arial" panose="020B0604020202020204" pitchFamily="34" charset="0"/>
              <a:buChar char="•"/>
            </a:pPr>
            <a:r>
              <a:rPr lang="en-GB" sz="3200" dirty="0" err="1">
                <a:solidFill>
                  <a:srgbClr val="FFFF00"/>
                </a:solidFill>
                <a:latin typeface="Times New Roman" panose="02020603050405020304" pitchFamily="18" charset="0"/>
                <a:cs typeface="Times New Roman" panose="02020603050405020304" pitchFamily="18" charset="0"/>
              </a:rPr>
              <a:t>Continu</a:t>
            </a:r>
            <a:r>
              <a:rPr lang="cs-CZ" sz="3200" dirty="0" err="1">
                <a:solidFill>
                  <a:srgbClr val="FFFF00"/>
                </a:solidFill>
                <a:latin typeface="Times New Roman" panose="02020603050405020304" pitchFamily="18" charset="0"/>
                <a:cs typeface="Times New Roman" panose="02020603050405020304" pitchFamily="18" charset="0"/>
              </a:rPr>
              <a:t>ation</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of</a:t>
            </a:r>
            <a:r>
              <a:rPr lang="cs-CZ" sz="3200" dirty="0">
                <a:solidFill>
                  <a:srgbClr val="FFFF00"/>
                </a:solidFill>
                <a:latin typeface="Times New Roman" panose="02020603050405020304" pitchFamily="18" charset="0"/>
                <a:cs typeface="Times New Roman" panose="02020603050405020304" pitchFamily="18" charset="0"/>
              </a:rPr>
              <a:t> </a:t>
            </a:r>
            <a:r>
              <a:rPr lang="en-GB" sz="3200" dirty="0">
                <a:solidFill>
                  <a:srgbClr val="FFFF00"/>
                </a:solidFill>
                <a:latin typeface="Times New Roman" panose="02020603050405020304" pitchFamily="18" charset="0"/>
                <a:cs typeface="Times New Roman" panose="02020603050405020304" pitchFamily="18" charset="0"/>
              </a:rPr>
              <a:t>TDMA extensive toxicology programme</a:t>
            </a:r>
          </a:p>
          <a:p>
            <a:pPr marL="457200" indent="-457200" algn="l">
              <a:spcBef>
                <a:spcPts val="1200"/>
              </a:spcBef>
              <a:buFont typeface="Arial" panose="020B0604020202020204" pitchFamily="34" charset="0"/>
              <a:buChar char="•"/>
            </a:pPr>
            <a:r>
              <a:rPr lang="en-GB" sz="3200" dirty="0">
                <a:solidFill>
                  <a:srgbClr val="FFFF00"/>
                </a:solidFill>
                <a:latin typeface="Times New Roman" panose="02020603050405020304" pitchFamily="18" charset="0"/>
                <a:cs typeface="Times New Roman" panose="02020603050405020304" pitchFamily="18" charset="0"/>
              </a:rPr>
              <a:t>Dialog with downstream users and authorities to clarify classification wording and impact to application areas</a:t>
            </a:r>
          </a:p>
          <a:p>
            <a:pPr marL="457200" indent="-457200">
              <a:spcBef>
                <a:spcPts val="1200"/>
              </a:spcBef>
              <a:buFont typeface="Arial" panose="020B0604020202020204" pitchFamily="34" charset="0"/>
              <a:buChar char="•"/>
            </a:pPr>
            <a:r>
              <a:rPr lang="en-GB" sz="3200" dirty="0">
                <a:solidFill>
                  <a:srgbClr val="FFFF00"/>
                </a:solidFill>
                <a:latin typeface="Times New Roman" panose="02020603050405020304" pitchFamily="18" charset="0"/>
                <a:cs typeface="Times New Roman" panose="02020603050405020304" pitchFamily="18" charset="0"/>
              </a:rPr>
              <a:t>Legal case</a:t>
            </a:r>
          </a:p>
        </p:txBody>
      </p:sp>
    </p:spTree>
    <p:extLst>
      <p:ext uri="{BB962C8B-B14F-4D97-AF65-F5344CB8AC3E}">
        <p14:creationId xmlns:p14="http://schemas.microsoft.com/office/powerpoint/2010/main" val="122912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sp>
        <p:nvSpPr>
          <p:cNvPr id="2" name="TextovéPole 1">
            <a:extLst>
              <a:ext uri="{FF2B5EF4-FFF2-40B4-BE49-F238E27FC236}">
                <a16:creationId xmlns:a16="http://schemas.microsoft.com/office/drawing/2014/main" id="{198C58E5-C2EE-4F18-9510-474BF64DC154}"/>
              </a:ext>
            </a:extLst>
          </p:cNvPr>
          <p:cNvSpPr txBox="1"/>
          <p:nvPr/>
        </p:nvSpPr>
        <p:spPr>
          <a:xfrm>
            <a:off x="943897" y="845574"/>
            <a:ext cx="8327922" cy="4909036"/>
          </a:xfrm>
          <a:prstGeom prst="rect">
            <a:avLst/>
          </a:prstGeom>
          <a:noFill/>
        </p:spPr>
        <p:txBody>
          <a:bodyPr wrap="square" rtlCol="0">
            <a:spAutoFit/>
          </a:bodyPr>
          <a:lstStyle/>
          <a:p>
            <a:pPr algn="l"/>
            <a:r>
              <a:rPr lang="cs-CZ" sz="4400" dirty="0">
                <a:solidFill>
                  <a:srgbClr val="FFFF00"/>
                </a:solidFill>
                <a:latin typeface="Times New Roman" panose="02020603050405020304" pitchFamily="18" charset="0"/>
                <a:cs typeface="Times New Roman" panose="02020603050405020304" pitchFamily="18" charset="0"/>
              </a:rPr>
              <a:t>EU</a:t>
            </a:r>
            <a:r>
              <a:rPr lang="en-US" sz="4400" dirty="0">
                <a:solidFill>
                  <a:srgbClr val="FFFF00"/>
                </a:solidFill>
                <a:latin typeface="Times New Roman" panose="02020603050405020304" pitchFamily="18" charset="0"/>
                <a:cs typeface="Times New Roman" panose="02020603050405020304" pitchFamily="18" charset="0"/>
              </a:rPr>
              <a:t>’s approach to powders</a:t>
            </a:r>
            <a:endParaRPr lang="cs-CZ" sz="4400" dirty="0">
              <a:solidFill>
                <a:srgbClr val="FFFF00"/>
              </a:solidFill>
              <a:latin typeface="Times New Roman" panose="02020603050405020304" pitchFamily="18" charset="0"/>
              <a:cs typeface="Times New Roman" panose="02020603050405020304" pitchFamily="18" charset="0"/>
            </a:endParaRPr>
          </a:p>
          <a:p>
            <a:pPr algn="l"/>
            <a:endParaRPr lang="en-US" sz="3200" dirty="0">
              <a:solidFill>
                <a:srgbClr val="FFFF00"/>
              </a:solidFill>
              <a:latin typeface="Times New Roman" panose="02020603050405020304" pitchFamily="18" charset="0"/>
              <a:cs typeface="Times New Roman" panose="02020603050405020304" pitchFamily="18" charset="0"/>
            </a:endParaRPr>
          </a:p>
          <a:p>
            <a:pPr marL="457200" indent="-457200" algn="l">
              <a:spcBef>
                <a:spcPts val="1800"/>
              </a:spcBef>
              <a:buFont typeface="Arial" panose="020B0604020202020204" pitchFamily="34" charset="0"/>
              <a:buChar char="•"/>
            </a:pPr>
            <a:r>
              <a:rPr lang="cs-CZ" sz="3200" dirty="0">
                <a:solidFill>
                  <a:srgbClr val="FFFF00"/>
                </a:solidFill>
                <a:latin typeface="Times New Roman" panose="02020603050405020304" pitchFamily="18" charset="0"/>
                <a:cs typeface="Times New Roman" panose="02020603050405020304" pitchFamily="18" charset="0"/>
              </a:rPr>
              <a:t>Hazard profile </a:t>
            </a:r>
            <a:r>
              <a:rPr lang="cs-CZ" sz="3200" dirty="0" err="1">
                <a:solidFill>
                  <a:srgbClr val="FFFF00"/>
                </a:solidFill>
                <a:latin typeface="Times New Roman" panose="02020603050405020304" pitchFamily="18" charset="0"/>
                <a:cs typeface="Times New Roman" panose="02020603050405020304" pitchFamily="18" charset="0"/>
              </a:rPr>
              <a:t>similar</a:t>
            </a:r>
            <a:r>
              <a:rPr lang="cs-CZ" sz="3200" dirty="0">
                <a:solidFill>
                  <a:srgbClr val="FFFF00"/>
                </a:solidFill>
                <a:latin typeface="Times New Roman" panose="02020603050405020304" pitchFamily="18" charset="0"/>
                <a:cs typeface="Times New Roman" panose="02020603050405020304" pitchFamily="18" charset="0"/>
              </a:rPr>
              <a:t> to TiO</a:t>
            </a:r>
            <a:r>
              <a:rPr lang="cs-CZ" sz="3200" baseline="-25000" dirty="0">
                <a:solidFill>
                  <a:srgbClr val="FFFF00"/>
                </a:solidFill>
                <a:latin typeface="Times New Roman" panose="02020603050405020304" pitchFamily="18" charset="0"/>
                <a:cs typeface="Times New Roman" panose="02020603050405020304" pitchFamily="18" charset="0"/>
              </a:rPr>
              <a:t>2</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extends</a:t>
            </a:r>
            <a:r>
              <a:rPr lang="cs-CZ" sz="3200" dirty="0">
                <a:solidFill>
                  <a:srgbClr val="FFFF00"/>
                </a:solidFill>
                <a:latin typeface="Times New Roman" panose="02020603050405020304" pitchFamily="18" charset="0"/>
                <a:cs typeface="Times New Roman" panose="02020603050405020304" pitchFamily="18" charset="0"/>
              </a:rPr>
              <a:t> to </a:t>
            </a:r>
            <a:r>
              <a:rPr lang="cs-CZ" sz="3200" dirty="0" err="1">
                <a:solidFill>
                  <a:srgbClr val="FFFF00"/>
                </a:solidFill>
                <a:latin typeface="Times New Roman" panose="02020603050405020304" pitchFamily="18" charset="0"/>
                <a:cs typeface="Times New Roman" panose="02020603050405020304" pitchFamily="18" charset="0"/>
              </a:rPr>
              <a:t>all</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poorly</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soluble</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low</a:t>
            </a:r>
            <a:r>
              <a:rPr lang="cs-CZ" sz="3200" dirty="0">
                <a:solidFill>
                  <a:srgbClr val="FFFF00"/>
                </a:solidFill>
                <a:latin typeface="Times New Roman" panose="02020603050405020304" pitchFamily="18" charset="0"/>
                <a:cs typeface="Times New Roman" panose="02020603050405020304" pitchFamily="18" charset="0"/>
              </a:rPr>
              <a:t> toxicity </a:t>
            </a:r>
            <a:r>
              <a:rPr lang="cs-CZ" sz="3200" dirty="0" err="1">
                <a:solidFill>
                  <a:srgbClr val="FFFF00"/>
                </a:solidFill>
                <a:latin typeface="Times New Roman" panose="02020603050405020304" pitchFamily="18" charset="0"/>
                <a:cs typeface="Times New Roman" panose="02020603050405020304" pitchFamily="18" charset="0"/>
              </a:rPr>
              <a:t>substances</a:t>
            </a:r>
            <a:endParaRPr lang="cs-CZ" sz="3200" dirty="0">
              <a:solidFill>
                <a:srgbClr val="FFFF00"/>
              </a:solidFill>
              <a:latin typeface="Times New Roman" panose="02020603050405020304" pitchFamily="18" charset="0"/>
              <a:cs typeface="Times New Roman" panose="02020603050405020304" pitchFamily="18" charset="0"/>
            </a:endParaRPr>
          </a:p>
          <a:p>
            <a:pPr marL="457200" indent="-457200" algn="l">
              <a:spcBef>
                <a:spcPts val="1800"/>
              </a:spcBef>
              <a:buFont typeface="Arial" panose="020B0604020202020204" pitchFamily="34" charset="0"/>
              <a:buChar char="•"/>
            </a:pPr>
            <a:r>
              <a:rPr lang="cs-CZ" sz="3200" dirty="0">
                <a:solidFill>
                  <a:srgbClr val="FFFF00"/>
                </a:solidFill>
                <a:latin typeface="Times New Roman" panose="02020603050405020304" pitchFamily="18" charset="0"/>
                <a:cs typeface="Times New Roman" panose="02020603050405020304" pitchFamily="18" charset="0"/>
              </a:rPr>
              <a:t>Any </a:t>
            </a:r>
            <a:r>
              <a:rPr lang="cs-CZ" sz="3200" dirty="0" err="1">
                <a:solidFill>
                  <a:srgbClr val="FFFF00"/>
                </a:solidFill>
                <a:latin typeface="Times New Roman" panose="02020603050405020304" pitchFamily="18" charset="0"/>
                <a:cs typeface="Times New Roman" panose="02020603050405020304" pitchFamily="18" charset="0"/>
              </a:rPr>
              <a:t>powder</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material</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could</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be</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classified</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accordingly</a:t>
            </a:r>
            <a:endParaRPr lang="cs-CZ" sz="3200" dirty="0">
              <a:solidFill>
                <a:srgbClr val="FFFF00"/>
              </a:solidFill>
              <a:latin typeface="Times New Roman" panose="02020603050405020304" pitchFamily="18" charset="0"/>
              <a:cs typeface="Times New Roman" panose="02020603050405020304" pitchFamily="18" charset="0"/>
            </a:endParaRPr>
          </a:p>
          <a:p>
            <a:pPr marL="457200" indent="-457200" algn="l">
              <a:spcBef>
                <a:spcPts val="1800"/>
              </a:spcBef>
              <a:buFont typeface="Arial" panose="020B0604020202020204" pitchFamily="34" charset="0"/>
              <a:buChar char="•"/>
            </a:pPr>
            <a:r>
              <a:rPr lang="cs-CZ" sz="3200" dirty="0">
                <a:solidFill>
                  <a:srgbClr val="FFFF00"/>
                </a:solidFill>
                <a:latin typeface="Times New Roman" panose="02020603050405020304" pitchFamily="18" charset="0"/>
                <a:cs typeface="Times New Roman" panose="02020603050405020304" pitchFamily="18" charset="0"/>
              </a:rPr>
              <a:t>Any TiO</a:t>
            </a:r>
            <a:r>
              <a:rPr lang="cs-CZ" sz="3200" baseline="-25000" dirty="0">
                <a:solidFill>
                  <a:srgbClr val="FFFF00"/>
                </a:solidFill>
                <a:latin typeface="Times New Roman" panose="02020603050405020304" pitchFamily="18" charset="0"/>
                <a:cs typeface="Times New Roman" panose="02020603050405020304" pitchFamily="18" charset="0"/>
              </a:rPr>
              <a:t>2</a:t>
            </a:r>
            <a:r>
              <a:rPr lang="cs-CZ" sz="3200" dirty="0">
                <a:solidFill>
                  <a:srgbClr val="FFFF00"/>
                </a:solidFill>
                <a:latin typeface="Times New Roman" panose="02020603050405020304" pitchFamily="18" charset="0"/>
                <a:cs typeface="Times New Roman" panose="02020603050405020304" pitchFamily="18" charset="0"/>
              </a:rPr>
              <a:t> substitute </a:t>
            </a:r>
            <a:r>
              <a:rPr lang="cs-CZ" sz="3200" dirty="0" err="1">
                <a:solidFill>
                  <a:srgbClr val="FFFF00"/>
                </a:solidFill>
                <a:latin typeface="Times New Roman" panose="02020603050405020304" pitchFamily="18" charset="0"/>
                <a:cs typeface="Times New Roman" panose="02020603050405020304" pitchFamily="18" charset="0"/>
              </a:rPr>
              <a:t>must</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logically</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be</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treated</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equally</a:t>
            </a:r>
            <a:r>
              <a:rPr lang="en-US" sz="3200" dirty="0">
                <a:solidFill>
                  <a:srgbClr val="FFFF00"/>
                </a:solidFill>
                <a:latin typeface="Times New Roman" panose="02020603050405020304" pitchFamily="18" charset="0"/>
                <a:cs typeface="Times New Roman" panose="02020603050405020304" pitchFamily="18" charset="0"/>
              </a:rPr>
              <a:t> as TiO</a:t>
            </a:r>
            <a:r>
              <a:rPr lang="en-US" sz="3200" baseline="-25000" dirty="0">
                <a:solidFill>
                  <a:srgbClr val="FFFF00"/>
                </a:solidFill>
                <a:latin typeface="Times New Roman" panose="02020603050405020304" pitchFamily="18" charset="0"/>
                <a:cs typeface="Times New Roman" panose="02020603050405020304" pitchFamily="18" charset="0"/>
              </a:rPr>
              <a:t>2</a:t>
            </a:r>
            <a:endParaRPr lang="cs-CZ" sz="3200" baseline="-25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321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sp>
        <p:nvSpPr>
          <p:cNvPr id="3" name="Obdélník 2">
            <a:extLst>
              <a:ext uri="{FF2B5EF4-FFF2-40B4-BE49-F238E27FC236}">
                <a16:creationId xmlns:a16="http://schemas.microsoft.com/office/drawing/2014/main" id="{1AB2A160-991D-4B24-AF94-06B1F1C633DD}"/>
              </a:ext>
            </a:extLst>
          </p:cNvPr>
          <p:cNvSpPr/>
          <p:nvPr/>
        </p:nvSpPr>
        <p:spPr>
          <a:xfrm>
            <a:off x="655983" y="1132960"/>
            <a:ext cx="9432234" cy="4385816"/>
          </a:xfrm>
          <a:prstGeom prst="rect">
            <a:avLst/>
          </a:prstGeom>
        </p:spPr>
        <p:txBody>
          <a:bodyPr wrap="square">
            <a:spAutoFit/>
          </a:bodyPr>
          <a:lstStyle/>
          <a:p>
            <a:pPr algn="ctr">
              <a:spcAft>
                <a:spcPts val="1800"/>
              </a:spcAft>
            </a:pPr>
            <a:r>
              <a:rPr lang="cs-CZ" sz="3200" dirty="0" err="1">
                <a:solidFill>
                  <a:srgbClr val="FFFF00"/>
                </a:solidFill>
                <a:latin typeface="Times New Roman" panose="02020603050405020304" pitchFamily="18" charset="0"/>
                <a:cs typeface="Times New Roman" panose="02020603050405020304" pitchFamily="18" charset="0"/>
              </a:rPr>
              <a:t>Moving</a:t>
            </a:r>
            <a:r>
              <a:rPr lang="cs-CZ" sz="3200" dirty="0">
                <a:solidFill>
                  <a:srgbClr val="FFFF00"/>
                </a:solidFill>
                <a:latin typeface="Times New Roman" panose="02020603050405020304" pitchFamily="18" charset="0"/>
                <a:cs typeface="Times New Roman" panose="02020603050405020304" pitchFamily="18" charset="0"/>
              </a:rPr>
              <a:t> forward </a:t>
            </a:r>
            <a:r>
              <a:rPr lang="cs-CZ" sz="3200" dirty="0" err="1">
                <a:solidFill>
                  <a:srgbClr val="FFFF00"/>
                </a:solidFill>
                <a:latin typeface="Times New Roman" panose="02020603050405020304" pitchFamily="18" charset="0"/>
                <a:cs typeface="Times New Roman" panose="02020603050405020304" pitchFamily="18" charset="0"/>
              </a:rPr>
              <a:t>together</a:t>
            </a:r>
            <a:endParaRPr lang="cs-CZ" sz="3200" dirty="0">
              <a:solidFill>
                <a:srgbClr val="FFFF00"/>
              </a:solidFill>
              <a:latin typeface="Times New Roman" panose="02020603050405020304" pitchFamily="18" charset="0"/>
              <a:cs typeface="Times New Roman" panose="02020603050405020304" pitchFamily="18" charset="0"/>
            </a:endParaRPr>
          </a:p>
          <a:p>
            <a:pPr marL="800100" lvl="1" indent="-342900">
              <a:spcBef>
                <a:spcPts val="1200"/>
              </a:spcBef>
              <a:buFont typeface="Arial" panose="020B0604020202020204" pitchFamily="34" charset="0"/>
              <a:buChar char="•"/>
            </a:pPr>
            <a:r>
              <a:rPr lang="en-GB" sz="2400" dirty="0" err="1">
                <a:solidFill>
                  <a:srgbClr val="FFFF00"/>
                </a:solidFill>
                <a:latin typeface="Times New Roman" panose="02020603050405020304" pitchFamily="18" charset="0"/>
                <a:cs typeface="Times New Roman" panose="02020603050405020304" pitchFamily="18" charset="0"/>
              </a:rPr>
              <a:t>Precheza</a:t>
            </a:r>
            <a:r>
              <a:rPr lang="en-GB" sz="2400" dirty="0">
                <a:solidFill>
                  <a:srgbClr val="FFFF00"/>
                </a:solidFill>
                <a:latin typeface="Times New Roman" panose="02020603050405020304" pitchFamily="18" charset="0"/>
                <a:cs typeface="Times New Roman" panose="02020603050405020304" pitchFamily="18" charset="0"/>
              </a:rPr>
              <a:t> stands by the safety of TiO</a:t>
            </a:r>
            <a:r>
              <a:rPr lang="en-GB" sz="2400" baseline="-25000" dirty="0">
                <a:solidFill>
                  <a:srgbClr val="FFFF00"/>
                </a:solidFill>
                <a:latin typeface="Times New Roman" panose="02020603050405020304" pitchFamily="18" charset="0"/>
                <a:cs typeface="Times New Roman" panose="02020603050405020304" pitchFamily="18" charset="0"/>
              </a:rPr>
              <a:t>2</a:t>
            </a:r>
            <a:r>
              <a:rPr lang="en-GB" sz="2400" dirty="0">
                <a:solidFill>
                  <a:srgbClr val="FFFF00"/>
                </a:solidFill>
                <a:latin typeface="Times New Roman" panose="02020603050405020304" pitchFamily="18" charset="0"/>
                <a:cs typeface="Times New Roman" panose="02020603050405020304" pitchFamily="18" charset="0"/>
              </a:rPr>
              <a:t> in all of its intended applications and will continue to work to ensure its safe use</a:t>
            </a:r>
          </a:p>
          <a:p>
            <a:pPr marL="800100" lvl="1" indent="-342900">
              <a:spcBef>
                <a:spcPts val="1200"/>
              </a:spcBef>
              <a:buFont typeface="Arial" panose="020B0604020202020204" pitchFamily="34" charset="0"/>
              <a:buChar char="•"/>
            </a:pPr>
            <a:r>
              <a:rPr lang="en-GB" sz="2400" dirty="0" err="1">
                <a:solidFill>
                  <a:srgbClr val="FFFF00"/>
                </a:solidFill>
                <a:latin typeface="Times New Roman" panose="02020603050405020304" pitchFamily="18" charset="0"/>
                <a:cs typeface="Times New Roman" panose="02020603050405020304" pitchFamily="18" charset="0"/>
              </a:rPr>
              <a:t>Precheza</a:t>
            </a:r>
            <a:r>
              <a:rPr lang="en-GB" sz="2400" dirty="0">
                <a:solidFill>
                  <a:srgbClr val="FFFF00"/>
                </a:solidFill>
                <a:latin typeface="Times New Roman" panose="02020603050405020304" pitchFamily="18" charset="0"/>
                <a:cs typeface="Times New Roman" panose="02020603050405020304" pitchFamily="18" charset="0"/>
              </a:rPr>
              <a:t> within TDMA is continuing a comprehensive scientific programme improving the safety information on TiO</a:t>
            </a:r>
            <a:r>
              <a:rPr lang="en-GB" sz="2400" baseline="-25000" dirty="0">
                <a:solidFill>
                  <a:srgbClr val="FFFF00"/>
                </a:solidFill>
                <a:latin typeface="Times New Roman" panose="02020603050405020304" pitchFamily="18" charset="0"/>
                <a:cs typeface="Times New Roman" panose="02020603050405020304" pitchFamily="18" charset="0"/>
              </a:rPr>
              <a:t>2</a:t>
            </a:r>
          </a:p>
          <a:p>
            <a:pPr marL="800100" lvl="1" indent="-342900">
              <a:spcBef>
                <a:spcPts val="1200"/>
              </a:spcBef>
              <a:buFont typeface="Arial" panose="020B0604020202020204" pitchFamily="34" charset="0"/>
              <a:buChar char="•"/>
            </a:pPr>
            <a:r>
              <a:rPr lang="en-GB" sz="2400" dirty="0">
                <a:solidFill>
                  <a:srgbClr val="FFFF00"/>
                </a:solidFill>
                <a:latin typeface="Times New Roman" panose="02020603050405020304" pitchFamily="18" charset="0"/>
                <a:cs typeface="Times New Roman" panose="02020603050405020304" pitchFamily="18" charset="0"/>
              </a:rPr>
              <a:t>Continued dialogue with the CLP Authorities as regards interpretation of Annex VI entry </a:t>
            </a:r>
          </a:p>
          <a:p>
            <a:pPr marL="800100" lvl="1" indent="-342900">
              <a:spcBef>
                <a:spcPts val="1200"/>
              </a:spcBef>
              <a:buFont typeface="Arial" panose="020B0604020202020204" pitchFamily="34" charset="0"/>
              <a:buChar char="•"/>
            </a:pPr>
            <a:r>
              <a:rPr lang="en-GB" sz="2400" dirty="0">
                <a:solidFill>
                  <a:srgbClr val="FFFF00"/>
                </a:solidFill>
                <a:latin typeface="Times New Roman" panose="02020603050405020304" pitchFamily="18" charset="0"/>
                <a:cs typeface="Times New Roman" panose="02020603050405020304" pitchFamily="18" charset="0"/>
              </a:rPr>
              <a:t>Engagement with relevant downstream </a:t>
            </a:r>
            <a:r>
              <a:rPr lang="cs-CZ" sz="2400" dirty="0" err="1">
                <a:solidFill>
                  <a:srgbClr val="FFFF00"/>
                </a:solidFill>
                <a:latin typeface="Times New Roman" panose="02020603050405020304" pitchFamily="18" charset="0"/>
                <a:cs typeface="Times New Roman" panose="02020603050405020304" pitchFamily="18" charset="0"/>
              </a:rPr>
              <a:t>users</a:t>
            </a:r>
            <a:r>
              <a:rPr lang="cs-CZ" sz="2400" dirty="0">
                <a:solidFill>
                  <a:srgbClr val="FFFF00"/>
                </a:solidFill>
                <a:latin typeface="Times New Roman" panose="02020603050405020304" pitchFamily="18" charset="0"/>
                <a:cs typeface="Times New Roman" panose="02020603050405020304" pitchFamily="18" charset="0"/>
              </a:rPr>
              <a:t> and a</a:t>
            </a:r>
            <a:r>
              <a:rPr lang="en-GB" sz="2400" dirty="0" err="1">
                <a:solidFill>
                  <a:srgbClr val="FFFF00"/>
                </a:solidFill>
                <a:latin typeface="Times New Roman" panose="02020603050405020304" pitchFamily="18" charset="0"/>
                <a:cs typeface="Times New Roman" panose="02020603050405020304" pitchFamily="18" charset="0"/>
              </a:rPr>
              <a:t>uthorities</a:t>
            </a:r>
            <a:r>
              <a:rPr lang="en-GB" sz="2400" dirty="0">
                <a:solidFill>
                  <a:srgbClr val="FFFF00"/>
                </a:solidFill>
                <a:latin typeface="Times New Roman" panose="02020603050405020304" pitchFamily="18" charset="0"/>
                <a:cs typeface="Times New Roman" panose="02020603050405020304" pitchFamily="18" charset="0"/>
              </a:rPr>
              <a:t>, e.g. for waste</a:t>
            </a:r>
          </a:p>
        </p:txBody>
      </p:sp>
    </p:spTree>
    <p:extLst>
      <p:ext uri="{BB962C8B-B14F-4D97-AF65-F5344CB8AC3E}">
        <p14:creationId xmlns:p14="http://schemas.microsoft.com/office/powerpoint/2010/main" val="1021491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sp>
        <p:nvSpPr>
          <p:cNvPr id="2" name="TextovéPole 1">
            <a:extLst>
              <a:ext uri="{FF2B5EF4-FFF2-40B4-BE49-F238E27FC236}">
                <a16:creationId xmlns:a16="http://schemas.microsoft.com/office/drawing/2014/main" id="{F29C9CEA-16AE-4FDC-B914-772CAC11D275}"/>
              </a:ext>
            </a:extLst>
          </p:cNvPr>
          <p:cNvSpPr txBox="1"/>
          <p:nvPr/>
        </p:nvSpPr>
        <p:spPr>
          <a:xfrm>
            <a:off x="1822655" y="570271"/>
            <a:ext cx="6794090" cy="1107996"/>
          </a:xfrm>
          <a:prstGeom prst="rect">
            <a:avLst/>
          </a:prstGeom>
          <a:noFill/>
        </p:spPr>
        <p:txBody>
          <a:bodyPr wrap="square" rtlCol="0">
            <a:spAutoFit/>
          </a:bodyPr>
          <a:lstStyle/>
          <a:p>
            <a:pPr algn="ctr"/>
            <a:r>
              <a:rPr lang="cs-CZ" sz="6600" dirty="0" err="1">
                <a:solidFill>
                  <a:srgbClr val="FFFF00"/>
                </a:solidFill>
                <a:latin typeface="Times New Roman" panose="02020603050405020304" pitchFamily="18" charset="0"/>
                <a:cs typeface="Times New Roman" panose="02020603050405020304" pitchFamily="18" charset="0"/>
              </a:rPr>
              <a:t>November</a:t>
            </a:r>
            <a:r>
              <a:rPr lang="cs-CZ" sz="6600" dirty="0">
                <a:solidFill>
                  <a:srgbClr val="FFFF00"/>
                </a:solidFill>
                <a:latin typeface="Times New Roman" panose="02020603050405020304" pitchFamily="18" charset="0"/>
                <a:cs typeface="Times New Roman" panose="02020603050405020304" pitchFamily="18" charset="0"/>
              </a:rPr>
              <a:t> 2021</a:t>
            </a:r>
          </a:p>
        </p:txBody>
      </p:sp>
      <p:pic>
        <p:nvPicPr>
          <p:cNvPr id="4" name="Obrázek 3">
            <a:extLst>
              <a:ext uri="{FF2B5EF4-FFF2-40B4-BE49-F238E27FC236}">
                <a16:creationId xmlns:a16="http://schemas.microsoft.com/office/drawing/2014/main" id="{F8187498-28E9-493F-A549-2276F5086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34" y="1820329"/>
            <a:ext cx="9353937" cy="4918863"/>
          </a:xfrm>
          <a:prstGeom prst="rect">
            <a:avLst/>
          </a:prstGeom>
        </p:spPr>
      </p:pic>
    </p:spTree>
    <p:extLst>
      <p:ext uri="{BB962C8B-B14F-4D97-AF65-F5344CB8AC3E}">
        <p14:creationId xmlns:p14="http://schemas.microsoft.com/office/powerpoint/2010/main" val="1040107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FD27CFE4-A306-4F98-9F51-A97840B86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0633"/>
            <a:ext cx="10439400" cy="3771900"/>
          </a:xfrm>
          <a:prstGeom prst="rect">
            <a:avLst/>
          </a:prstGeom>
        </p:spPr>
      </p:pic>
      <p:sp>
        <p:nvSpPr>
          <p:cNvPr id="3" name="Obdélník 2">
            <a:extLst>
              <a:ext uri="{FF2B5EF4-FFF2-40B4-BE49-F238E27FC236}">
                <a16:creationId xmlns:a16="http://schemas.microsoft.com/office/drawing/2014/main" id="{438FF06F-5774-43CE-A556-7C6563BBB8D9}"/>
              </a:ext>
            </a:extLst>
          </p:cNvPr>
          <p:cNvSpPr/>
          <p:nvPr/>
        </p:nvSpPr>
        <p:spPr>
          <a:xfrm>
            <a:off x="457201" y="4458275"/>
            <a:ext cx="3545382" cy="2800767"/>
          </a:xfrm>
          <a:prstGeom prst="rect">
            <a:avLst/>
          </a:prstGeom>
        </p:spPr>
        <p:txBody>
          <a:bodyPr wrap="square">
            <a:spAutoFit/>
          </a:bodyPr>
          <a:lstStyle/>
          <a:p>
            <a:r>
              <a:rPr lang="cs-CZ" b="1" dirty="0">
                <a:solidFill>
                  <a:schemeClr val="tx1">
                    <a:lumMod val="85000"/>
                    <a:lumOff val="15000"/>
                  </a:schemeClr>
                </a:solidFill>
              </a:rPr>
              <a:t>PRECHEZA a.s. </a:t>
            </a:r>
          </a:p>
          <a:p>
            <a:pPr fontAlgn="base"/>
            <a:r>
              <a:rPr lang="en-US" dirty="0" err="1">
                <a:solidFill>
                  <a:schemeClr val="tx1">
                    <a:lumMod val="85000"/>
                    <a:lumOff val="15000"/>
                  </a:schemeClr>
                </a:solidFill>
              </a:rPr>
              <a:t>nábř</a:t>
            </a:r>
            <a:r>
              <a:rPr lang="en-US" dirty="0">
                <a:solidFill>
                  <a:schemeClr val="tx1">
                    <a:lumMod val="85000"/>
                    <a:lumOff val="15000"/>
                  </a:schemeClr>
                </a:solidFill>
              </a:rPr>
              <a:t>. Dr. </a:t>
            </a:r>
            <a:r>
              <a:rPr lang="en-US" dirty="0" err="1">
                <a:solidFill>
                  <a:schemeClr val="tx1">
                    <a:lumMod val="85000"/>
                    <a:lumOff val="15000"/>
                  </a:schemeClr>
                </a:solidFill>
              </a:rPr>
              <a:t>Edvarda</a:t>
            </a:r>
            <a:r>
              <a:rPr lang="en-US" dirty="0">
                <a:solidFill>
                  <a:schemeClr val="tx1">
                    <a:lumMod val="85000"/>
                    <a:lumOff val="15000"/>
                  </a:schemeClr>
                </a:solidFill>
              </a:rPr>
              <a:t> </a:t>
            </a:r>
            <a:r>
              <a:rPr lang="en-US" dirty="0" err="1">
                <a:solidFill>
                  <a:schemeClr val="tx1">
                    <a:lumMod val="85000"/>
                    <a:lumOff val="15000"/>
                  </a:schemeClr>
                </a:solidFill>
              </a:rPr>
              <a:t>Beneše</a:t>
            </a:r>
            <a:r>
              <a:rPr lang="en-US" dirty="0">
                <a:solidFill>
                  <a:schemeClr val="tx1">
                    <a:lumMod val="85000"/>
                    <a:lumOff val="15000"/>
                  </a:schemeClr>
                </a:solidFill>
              </a:rPr>
              <a:t> 1170/24</a:t>
            </a:r>
            <a:br>
              <a:rPr lang="en-US" dirty="0">
                <a:solidFill>
                  <a:schemeClr val="tx1">
                    <a:lumMod val="85000"/>
                    <a:lumOff val="15000"/>
                  </a:schemeClr>
                </a:solidFill>
              </a:rPr>
            </a:br>
            <a:r>
              <a:rPr lang="en-US" dirty="0">
                <a:solidFill>
                  <a:schemeClr val="tx1">
                    <a:lumMod val="85000"/>
                    <a:lumOff val="15000"/>
                  </a:schemeClr>
                </a:solidFill>
              </a:rPr>
              <a:t>750 02, </a:t>
            </a:r>
            <a:r>
              <a:rPr lang="en-US" dirty="0" err="1">
                <a:solidFill>
                  <a:schemeClr val="tx1">
                    <a:lumMod val="85000"/>
                    <a:lumOff val="15000"/>
                  </a:schemeClr>
                </a:solidFill>
              </a:rPr>
              <a:t>Přerov</a:t>
            </a:r>
            <a:br>
              <a:rPr lang="en-US" dirty="0">
                <a:solidFill>
                  <a:schemeClr val="tx1">
                    <a:lumMod val="85000"/>
                    <a:lumOff val="15000"/>
                  </a:schemeClr>
                </a:solidFill>
              </a:rPr>
            </a:br>
            <a:r>
              <a:rPr lang="en-US" dirty="0">
                <a:solidFill>
                  <a:schemeClr val="tx1">
                    <a:lumMod val="85000"/>
                    <a:lumOff val="15000"/>
                  </a:schemeClr>
                </a:solidFill>
              </a:rPr>
              <a:t>Czech Republic</a:t>
            </a:r>
            <a:endParaRPr lang="cs-CZ" dirty="0">
              <a:solidFill>
                <a:schemeClr val="tx1">
                  <a:lumMod val="85000"/>
                  <a:lumOff val="15000"/>
                </a:schemeClr>
              </a:solidFill>
            </a:endParaRPr>
          </a:p>
          <a:p>
            <a:pPr fontAlgn="base"/>
            <a:endParaRPr lang="en-US" dirty="0">
              <a:solidFill>
                <a:schemeClr val="tx1">
                  <a:lumMod val="85000"/>
                  <a:lumOff val="15000"/>
                </a:schemeClr>
              </a:solidFill>
            </a:endParaRPr>
          </a:p>
          <a:p>
            <a:r>
              <a:rPr lang="nb-NO" dirty="0">
                <a:solidFill>
                  <a:srgbClr val="57585A"/>
                </a:solidFill>
              </a:rPr>
              <a:t>Telefon: +420 581 252 </a:t>
            </a:r>
            <a:r>
              <a:rPr lang="cs-CZ" dirty="0">
                <a:solidFill>
                  <a:srgbClr val="57585A"/>
                </a:solidFill>
              </a:rPr>
              <a:t>833</a:t>
            </a:r>
            <a:r>
              <a:rPr lang="nb-NO" dirty="0">
                <a:solidFill>
                  <a:srgbClr val="57585A"/>
                </a:solidFill>
              </a:rPr>
              <a:t> </a:t>
            </a:r>
            <a:endParaRPr lang="nb-NO" dirty="0">
              <a:solidFill>
                <a:srgbClr val="000000"/>
              </a:solidFill>
            </a:endParaRPr>
          </a:p>
          <a:p>
            <a:r>
              <a:rPr lang="fr-FR" dirty="0">
                <a:solidFill>
                  <a:srgbClr val="57585A"/>
                </a:solidFill>
              </a:rPr>
              <a:t>Fax: +420 581 2</a:t>
            </a:r>
            <a:r>
              <a:rPr lang="cs-CZ" dirty="0">
                <a:solidFill>
                  <a:srgbClr val="57585A"/>
                </a:solidFill>
              </a:rPr>
              <a:t>53 830</a:t>
            </a:r>
            <a:endParaRPr lang="fr-FR" dirty="0">
              <a:solidFill>
                <a:srgbClr val="000000"/>
              </a:solidFill>
            </a:endParaRPr>
          </a:p>
          <a:p>
            <a:r>
              <a:rPr lang="cs-CZ" b="1" dirty="0">
                <a:solidFill>
                  <a:srgbClr val="57585A"/>
                </a:solidFill>
                <a:hlinkClick r:id="rId3"/>
              </a:rPr>
              <a:t>www.precheza.cz</a:t>
            </a:r>
            <a:endParaRPr lang="cs-CZ" b="1" dirty="0">
              <a:solidFill>
                <a:srgbClr val="57585A"/>
              </a:solidFill>
            </a:endParaRPr>
          </a:p>
          <a:p>
            <a:r>
              <a:rPr lang="cs-CZ" b="1" dirty="0">
                <a:solidFill>
                  <a:srgbClr val="57585A"/>
                </a:solidFill>
              </a:rPr>
              <a:t>petr.pikal@precheza.cz </a:t>
            </a:r>
            <a:endParaRPr lang="cs-CZ" b="1" dirty="0"/>
          </a:p>
          <a:p>
            <a:pPr fontAlgn="base"/>
            <a:endParaRPr lang="en-US" sz="1400" dirty="0">
              <a:solidFill>
                <a:schemeClr val="tx1">
                  <a:lumMod val="85000"/>
                  <a:lumOff val="15000"/>
                </a:schemeClr>
              </a:solidFill>
            </a:endParaRPr>
          </a:p>
        </p:txBody>
      </p:sp>
      <p:sp>
        <p:nvSpPr>
          <p:cNvPr id="6" name="Obdélník 5">
            <a:extLst>
              <a:ext uri="{FF2B5EF4-FFF2-40B4-BE49-F238E27FC236}">
                <a16:creationId xmlns:a16="http://schemas.microsoft.com/office/drawing/2014/main" id="{C25FB00A-961D-4158-9337-B8E11AA3D6F2}"/>
              </a:ext>
            </a:extLst>
          </p:cNvPr>
          <p:cNvSpPr/>
          <p:nvPr/>
        </p:nvSpPr>
        <p:spPr>
          <a:xfrm flipH="1">
            <a:off x="6134080" y="300633"/>
            <a:ext cx="4305320" cy="3769866"/>
          </a:xfrm>
          <a:prstGeom prst="rect">
            <a:avLst/>
          </a:prstGeom>
          <a:solidFill>
            <a:srgbClr val="1870B9">
              <a:alpha val="11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5" name="Myšlenková bublina: obláček 4">
            <a:extLst>
              <a:ext uri="{FF2B5EF4-FFF2-40B4-BE49-F238E27FC236}">
                <a16:creationId xmlns:a16="http://schemas.microsoft.com/office/drawing/2014/main" id="{FFC6CF2E-E0DE-4CE7-B5CC-4D718115035F}"/>
              </a:ext>
            </a:extLst>
          </p:cNvPr>
          <p:cNvSpPr/>
          <p:nvPr/>
        </p:nvSpPr>
        <p:spPr>
          <a:xfrm>
            <a:off x="4075044" y="4561291"/>
            <a:ext cx="5446643" cy="209715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a:extLst>
              <a:ext uri="{FF2B5EF4-FFF2-40B4-BE49-F238E27FC236}">
                <a16:creationId xmlns:a16="http://schemas.microsoft.com/office/drawing/2014/main" id="{BB9144A1-BAB5-4571-86BD-06DC658E5F8D}"/>
              </a:ext>
            </a:extLst>
          </p:cNvPr>
          <p:cNvSpPr txBox="1"/>
          <p:nvPr/>
        </p:nvSpPr>
        <p:spPr>
          <a:xfrm>
            <a:off x="5023425" y="5027661"/>
            <a:ext cx="3703131" cy="830997"/>
          </a:xfrm>
          <a:prstGeom prst="rect">
            <a:avLst/>
          </a:prstGeom>
          <a:noFill/>
        </p:spPr>
        <p:txBody>
          <a:bodyPr wrap="square" rtlCol="0">
            <a:spAutoFit/>
          </a:bodyPr>
          <a:lstStyle/>
          <a:p>
            <a:pPr algn="l"/>
            <a:r>
              <a:rPr lang="cs-CZ" sz="4800" dirty="0">
                <a:solidFill>
                  <a:srgbClr val="373B50"/>
                </a:solidFill>
                <a:latin typeface="Times New Roman" panose="02020603050405020304" pitchFamily="18" charset="0"/>
                <a:cs typeface="Times New Roman" panose="02020603050405020304" pitchFamily="18" charset="0"/>
              </a:rPr>
              <a:t>Any </a:t>
            </a:r>
            <a:r>
              <a:rPr lang="cs-CZ" sz="4800" dirty="0" err="1">
                <a:solidFill>
                  <a:srgbClr val="373B50"/>
                </a:solidFill>
                <a:latin typeface="Times New Roman" panose="02020603050405020304" pitchFamily="18" charset="0"/>
                <a:cs typeface="Times New Roman" panose="02020603050405020304" pitchFamily="18" charset="0"/>
              </a:rPr>
              <a:t>questions</a:t>
            </a:r>
            <a:endParaRPr lang="cs-CZ" sz="4800" dirty="0">
              <a:solidFill>
                <a:srgbClr val="373B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739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sp>
        <p:nvSpPr>
          <p:cNvPr id="2" name="TextovéPole 1">
            <a:extLst>
              <a:ext uri="{FF2B5EF4-FFF2-40B4-BE49-F238E27FC236}">
                <a16:creationId xmlns:a16="http://schemas.microsoft.com/office/drawing/2014/main" id="{E8EED89D-14D5-4A66-AD28-8CE4AE4DC41F}"/>
              </a:ext>
            </a:extLst>
          </p:cNvPr>
          <p:cNvSpPr txBox="1"/>
          <p:nvPr/>
        </p:nvSpPr>
        <p:spPr>
          <a:xfrm>
            <a:off x="812800" y="609600"/>
            <a:ext cx="9144000" cy="1938992"/>
          </a:xfrm>
          <a:prstGeom prst="rect">
            <a:avLst/>
          </a:prstGeom>
          <a:noFill/>
        </p:spPr>
        <p:txBody>
          <a:bodyPr wrap="square" rtlCol="0">
            <a:spAutoFit/>
          </a:bodyPr>
          <a:lstStyle/>
          <a:p>
            <a:pPr algn="l"/>
            <a:r>
              <a:rPr lang="en-GB" sz="4000" dirty="0">
                <a:solidFill>
                  <a:srgbClr val="FFFF00"/>
                </a:solidFill>
                <a:latin typeface="Times New Roman" panose="02020603050405020304" pitchFamily="18" charset="0"/>
                <a:cs typeface="Times New Roman" panose="02020603050405020304" pitchFamily="18" charset="0"/>
              </a:rPr>
              <a:t>TiO</a:t>
            </a:r>
            <a:r>
              <a:rPr lang="en-GB" sz="4000" baseline="-25000" dirty="0">
                <a:solidFill>
                  <a:srgbClr val="FFFF00"/>
                </a:solidFill>
                <a:latin typeface="Times New Roman" panose="02020603050405020304" pitchFamily="18" charset="0"/>
                <a:cs typeface="Times New Roman" panose="02020603050405020304" pitchFamily="18" charset="0"/>
              </a:rPr>
              <a:t>2</a:t>
            </a:r>
            <a:r>
              <a:rPr lang="en-GB" sz="4000" dirty="0">
                <a:solidFill>
                  <a:srgbClr val="FFFF00"/>
                </a:solidFill>
                <a:latin typeface="Times New Roman" panose="02020603050405020304" pitchFamily="18" charset="0"/>
                <a:cs typeface="Times New Roman" panose="02020603050405020304" pitchFamily="18" charset="0"/>
              </a:rPr>
              <a:t> is classified as category 2 carcinogen despite of the strong opposition </a:t>
            </a:r>
            <a:r>
              <a:rPr lang="cs-CZ" sz="4000" dirty="0" err="1">
                <a:solidFill>
                  <a:srgbClr val="FFFF00"/>
                </a:solidFill>
                <a:latin typeface="Times New Roman" panose="02020603050405020304" pitchFamily="18" charset="0"/>
                <a:cs typeface="Times New Roman" panose="02020603050405020304" pitchFamily="18" charset="0"/>
              </a:rPr>
              <a:t>from</a:t>
            </a:r>
            <a:r>
              <a:rPr lang="cs-CZ" sz="4000" dirty="0">
                <a:solidFill>
                  <a:srgbClr val="FFFF00"/>
                </a:solidFill>
                <a:latin typeface="Times New Roman" panose="02020603050405020304" pitchFamily="18" charset="0"/>
                <a:cs typeface="Times New Roman" panose="02020603050405020304" pitchFamily="18" charset="0"/>
              </a:rPr>
              <a:t> many</a:t>
            </a:r>
            <a:r>
              <a:rPr lang="en-GB" sz="4000" dirty="0">
                <a:solidFill>
                  <a:srgbClr val="FFFF00"/>
                </a:solidFill>
                <a:latin typeface="Times New Roman" panose="02020603050405020304" pitchFamily="18" charset="0"/>
                <a:cs typeface="Times New Roman" panose="02020603050405020304" pitchFamily="18" charset="0"/>
              </a:rPr>
              <a:t> member state regulatory bodies</a:t>
            </a:r>
          </a:p>
        </p:txBody>
      </p:sp>
      <p:sp>
        <p:nvSpPr>
          <p:cNvPr id="3" name="TextovéPole 2">
            <a:extLst>
              <a:ext uri="{FF2B5EF4-FFF2-40B4-BE49-F238E27FC236}">
                <a16:creationId xmlns:a16="http://schemas.microsoft.com/office/drawing/2014/main" id="{87393FC1-2029-44CC-895F-8E4E0CE1D9D2}"/>
              </a:ext>
            </a:extLst>
          </p:cNvPr>
          <p:cNvSpPr txBox="1"/>
          <p:nvPr/>
        </p:nvSpPr>
        <p:spPr>
          <a:xfrm>
            <a:off x="787401" y="2811510"/>
            <a:ext cx="3149600" cy="2554545"/>
          </a:xfrm>
          <a:prstGeom prst="rect">
            <a:avLst/>
          </a:prstGeom>
          <a:noFill/>
        </p:spPr>
        <p:txBody>
          <a:bodyPr wrap="square" rtlCol="0">
            <a:spAutoFit/>
          </a:bodyPr>
          <a:lstStyle/>
          <a:p>
            <a:pPr algn="l"/>
            <a:r>
              <a:rPr lang="en-GB" sz="3200" dirty="0">
                <a:solidFill>
                  <a:srgbClr val="FFFF00"/>
                </a:solidFill>
                <a:latin typeface="Times New Roman" panose="02020603050405020304" pitchFamily="18" charset="0"/>
                <a:cs typeface="Times New Roman" panose="02020603050405020304" pitchFamily="18" charset="0"/>
              </a:rPr>
              <a:t>The classification introduces new terms which are included in several notes</a:t>
            </a:r>
          </a:p>
        </p:txBody>
      </p:sp>
      <p:pic>
        <p:nvPicPr>
          <p:cNvPr id="6" name="Obrázek 5">
            <a:extLst>
              <a:ext uri="{FF2B5EF4-FFF2-40B4-BE49-F238E27FC236}">
                <a16:creationId xmlns:a16="http://schemas.microsoft.com/office/drawing/2014/main" id="{CB2DE0CA-4D51-4179-82DD-2D280E1BE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830" y="2580891"/>
            <a:ext cx="3540897" cy="4441836"/>
          </a:xfrm>
          <a:prstGeom prst="rect">
            <a:avLst/>
          </a:prstGeom>
        </p:spPr>
      </p:pic>
    </p:spTree>
    <p:extLst>
      <p:ext uri="{BB962C8B-B14F-4D97-AF65-F5344CB8AC3E}">
        <p14:creationId xmlns:p14="http://schemas.microsoft.com/office/powerpoint/2010/main" val="415073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pic>
        <p:nvPicPr>
          <p:cNvPr id="4" name="Obrázek 3">
            <a:extLst>
              <a:ext uri="{FF2B5EF4-FFF2-40B4-BE49-F238E27FC236}">
                <a16:creationId xmlns:a16="http://schemas.microsoft.com/office/drawing/2014/main" id="{5BD92740-4984-43FD-857D-48C660C1D536}"/>
              </a:ext>
            </a:extLst>
          </p:cNvPr>
          <p:cNvPicPr>
            <a:picLocks noChangeAspect="1"/>
          </p:cNvPicPr>
          <p:nvPr/>
        </p:nvPicPr>
        <p:blipFill>
          <a:blip r:embed="rId4"/>
          <a:stretch>
            <a:fillRect/>
          </a:stretch>
        </p:blipFill>
        <p:spPr>
          <a:xfrm>
            <a:off x="446720" y="164425"/>
            <a:ext cx="9703277" cy="4106208"/>
          </a:xfrm>
          <a:prstGeom prst="rect">
            <a:avLst/>
          </a:prstGeom>
        </p:spPr>
      </p:pic>
      <p:sp>
        <p:nvSpPr>
          <p:cNvPr id="6" name="TextovéPole 5">
            <a:extLst>
              <a:ext uri="{FF2B5EF4-FFF2-40B4-BE49-F238E27FC236}">
                <a16:creationId xmlns:a16="http://schemas.microsoft.com/office/drawing/2014/main" id="{14D4531A-A486-41D4-A45C-4E9755001E37}"/>
              </a:ext>
            </a:extLst>
          </p:cNvPr>
          <p:cNvSpPr txBox="1"/>
          <p:nvPr/>
        </p:nvSpPr>
        <p:spPr>
          <a:xfrm>
            <a:off x="594852" y="4521799"/>
            <a:ext cx="9555145" cy="2246769"/>
          </a:xfrm>
          <a:prstGeom prst="rect">
            <a:avLst/>
          </a:prstGeom>
          <a:noFill/>
        </p:spPr>
        <p:txBody>
          <a:bodyPr wrap="square">
            <a:spAutoFit/>
          </a:bodyPr>
          <a:lstStyle/>
          <a:p>
            <a:r>
              <a:rPr lang="cs-CZ" sz="2800" dirty="0" err="1">
                <a:solidFill>
                  <a:schemeClr val="bg1"/>
                </a:solidFill>
                <a:latin typeface="Calibri" panose="020F0502020204030204" pitchFamily="34" charset="0"/>
              </a:rPr>
              <a:t>Note</a:t>
            </a:r>
            <a:r>
              <a:rPr lang="cs-CZ" sz="2800" dirty="0">
                <a:solidFill>
                  <a:schemeClr val="bg1"/>
                </a:solidFill>
                <a:latin typeface="Calibri" panose="020F0502020204030204" pitchFamily="34" charset="0"/>
              </a:rPr>
              <a:t> 10:</a:t>
            </a:r>
          </a:p>
          <a:p>
            <a:r>
              <a:rPr lang="en-US" sz="2800" dirty="0">
                <a:solidFill>
                  <a:schemeClr val="bg1"/>
                </a:solidFill>
                <a:latin typeface="Calibri" panose="020F0502020204030204" pitchFamily="34" charset="0"/>
              </a:rPr>
              <a:t>The classification as a carcinogen by inhalation applies only to mixtures in powder form containing 1% or more of titanium dioxide which is in the form of or incorporated in particles with aerodynamic diameter ≤ 10 µm.</a:t>
            </a:r>
            <a:endParaRPr lang="cs-CZ"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75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sp>
        <p:nvSpPr>
          <p:cNvPr id="2" name="TextovéPole 1">
            <a:extLst>
              <a:ext uri="{FF2B5EF4-FFF2-40B4-BE49-F238E27FC236}">
                <a16:creationId xmlns:a16="http://schemas.microsoft.com/office/drawing/2014/main" id="{018F0A6D-39B0-4639-BB3D-DF7ACDD4D1B5}"/>
              </a:ext>
            </a:extLst>
          </p:cNvPr>
          <p:cNvSpPr txBox="1"/>
          <p:nvPr/>
        </p:nvSpPr>
        <p:spPr>
          <a:xfrm>
            <a:off x="806245" y="395474"/>
            <a:ext cx="7914968" cy="584775"/>
          </a:xfrm>
          <a:prstGeom prst="rect">
            <a:avLst/>
          </a:prstGeom>
          <a:noFill/>
        </p:spPr>
        <p:txBody>
          <a:bodyPr wrap="square" rtlCol="0">
            <a:spAutoFit/>
          </a:bodyPr>
          <a:lstStyle/>
          <a:p>
            <a:pPr algn="l"/>
            <a:r>
              <a:rPr lang="cs-CZ" sz="3200" dirty="0" err="1">
                <a:solidFill>
                  <a:srgbClr val="FFFF00"/>
                </a:solidFill>
                <a:latin typeface="Times New Roman" panose="02020603050405020304" pitchFamily="18" charset="0"/>
                <a:cs typeface="Times New Roman" panose="02020603050405020304" pitchFamily="18" charset="0"/>
              </a:rPr>
              <a:t>How</a:t>
            </a:r>
            <a:r>
              <a:rPr lang="cs-CZ" sz="3200" dirty="0">
                <a:solidFill>
                  <a:srgbClr val="FFFF00"/>
                </a:solidFill>
                <a:latin typeface="Times New Roman" panose="02020603050405020304" pitchFamily="18" charset="0"/>
                <a:cs typeface="Times New Roman" panose="02020603050405020304" pitchFamily="18" charset="0"/>
              </a:rPr>
              <a:t> to </a:t>
            </a:r>
            <a:r>
              <a:rPr lang="cs-CZ" sz="3200" dirty="0" err="1">
                <a:solidFill>
                  <a:srgbClr val="FFFF00"/>
                </a:solidFill>
                <a:latin typeface="Times New Roman" panose="02020603050405020304" pitchFamily="18" charset="0"/>
                <a:cs typeface="Times New Roman" panose="02020603050405020304" pitchFamily="18" charset="0"/>
              </a:rPr>
              <a:t>measure</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arodynamic</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size</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of</a:t>
            </a:r>
            <a:r>
              <a:rPr lang="cs-CZ" sz="3200" dirty="0">
                <a:solidFill>
                  <a:srgbClr val="FFFF00"/>
                </a:solidFill>
                <a:latin typeface="Times New Roman" panose="02020603050405020304" pitchFamily="18" charset="0"/>
                <a:cs typeface="Times New Roman" panose="02020603050405020304" pitchFamily="18" charset="0"/>
              </a:rPr>
              <a:t> </a:t>
            </a:r>
            <a:r>
              <a:rPr lang="cs-CZ" sz="3200" dirty="0" err="1">
                <a:solidFill>
                  <a:srgbClr val="FFFF00"/>
                </a:solidFill>
                <a:latin typeface="Times New Roman" panose="02020603050405020304" pitchFamily="18" charset="0"/>
                <a:cs typeface="Times New Roman" panose="02020603050405020304" pitchFamily="18" charset="0"/>
              </a:rPr>
              <a:t>particles</a:t>
            </a:r>
            <a:r>
              <a:rPr lang="cs-CZ" sz="3200" dirty="0">
                <a:solidFill>
                  <a:srgbClr val="FFFF00"/>
                </a:solidFill>
                <a:latin typeface="Times New Roman" panose="02020603050405020304" pitchFamily="18" charset="0"/>
                <a:cs typeface="Times New Roman" panose="02020603050405020304" pitchFamily="18" charset="0"/>
              </a:rPr>
              <a:t>?</a:t>
            </a:r>
          </a:p>
        </p:txBody>
      </p:sp>
      <p:pic>
        <p:nvPicPr>
          <p:cNvPr id="4" name="Picture 6" descr="London air pollution">
            <a:extLst>
              <a:ext uri="{FF2B5EF4-FFF2-40B4-BE49-F238E27FC236}">
                <a16:creationId xmlns:a16="http://schemas.microsoft.com/office/drawing/2014/main" id="{EAD5D8D2-58AE-4C94-A82C-8CA140CC5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45" y="1995637"/>
            <a:ext cx="6131813" cy="3870227"/>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BDF3F247-CF6C-4D66-AB62-57E18FFD63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5469" y="1316036"/>
            <a:ext cx="3486286" cy="5229430"/>
          </a:xfrm>
          <a:prstGeom prst="rect">
            <a:avLst/>
          </a:prstGeom>
        </p:spPr>
      </p:pic>
    </p:spTree>
    <p:extLst>
      <p:ext uri="{BB962C8B-B14F-4D97-AF65-F5344CB8AC3E}">
        <p14:creationId xmlns:p14="http://schemas.microsoft.com/office/powerpoint/2010/main" val="2413456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pic>
        <p:nvPicPr>
          <p:cNvPr id="3" name="Obrázek 2">
            <a:extLst>
              <a:ext uri="{FF2B5EF4-FFF2-40B4-BE49-F238E27FC236}">
                <a16:creationId xmlns:a16="http://schemas.microsoft.com/office/drawing/2014/main" id="{FE3835BE-CB54-4455-8BC2-4DA7C64C5F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8122" y="276137"/>
            <a:ext cx="3862290" cy="5789016"/>
          </a:xfrm>
          <a:prstGeom prst="rect">
            <a:avLst/>
          </a:prstGeom>
        </p:spPr>
      </p:pic>
      <p:pic>
        <p:nvPicPr>
          <p:cNvPr id="5" name="Obrázek 4">
            <a:extLst>
              <a:ext uri="{FF2B5EF4-FFF2-40B4-BE49-F238E27FC236}">
                <a16:creationId xmlns:a16="http://schemas.microsoft.com/office/drawing/2014/main" id="{77ACE699-2F9E-4957-988C-F887388F61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368" y="276137"/>
            <a:ext cx="5588484" cy="4112214"/>
          </a:xfrm>
          <a:prstGeom prst="rect">
            <a:avLst/>
          </a:prstGeom>
        </p:spPr>
      </p:pic>
      <p:sp>
        <p:nvSpPr>
          <p:cNvPr id="6" name="TextovéPole 5">
            <a:extLst>
              <a:ext uri="{FF2B5EF4-FFF2-40B4-BE49-F238E27FC236}">
                <a16:creationId xmlns:a16="http://schemas.microsoft.com/office/drawing/2014/main" id="{FF9676B6-EA49-4FBA-B68F-D5201FF95867}"/>
              </a:ext>
            </a:extLst>
          </p:cNvPr>
          <p:cNvSpPr txBox="1"/>
          <p:nvPr/>
        </p:nvSpPr>
        <p:spPr>
          <a:xfrm>
            <a:off x="340368" y="4729316"/>
            <a:ext cx="5332845" cy="584775"/>
          </a:xfrm>
          <a:prstGeom prst="rect">
            <a:avLst/>
          </a:prstGeom>
          <a:noFill/>
        </p:spPr>
        <p:txBody>
          <a:bodyPr wrap="square" rtlCol="0">
            <a:spAutoFit/>
          </a:bodyPr>
          <a:lstStyle/>
          <a:p>
            <a:pPr algn="l"/>
            <a:r>
              <a:rPr lang="en-US" sz="3200" dirty="0">
                <a:solidFill>
                  <a:srgbClr val="FFFF00"/>
                </a:solidFill>
                <a:latin typeface="Times New Roman" panose="02020603050405020304" pitchFamily="18" charset="0"/>
                <a:cs typeface="Times New Roman" panose="02020603050405020304" pitchFamily="18" charset="0"/>
              </a:rPr>
              <a:t>Personal dust meters</a:t>
            </a:r>
            <a:endParaRPr lang="cs-CZ"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456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sp>
        <p:nvSpPr>
          <p:cNvPr id="2" name="TextovéPole 1">
            <a:extLst>
              <a:ext uri="{FF2B5EF4-FFF2-40B4-BE49-F238E27FC236}">
                <a16:creationId xmlns:a16="http://schemas.microsoft.com/office/drawing/2014/main" id="{E4231BBA-F1BD-4A08-B789-93CDE8D2AB7E}"/>
              </a:ext>
            </a:extLst>
          </p:cNvPr>
          <p:cNvSpPr txBox="1"/>
          <p:nvPr/>
        </p:nvSpPr>
        <p:spPr>
          <a:xfrm>
            <a:off x="579461" y="451561"/>
            <a:ext cx="9118116" cy="707886"/>
          </a:xfrm>
          <a:prstGeom prst="rect">
            <a:avLst/>
          </a:prstGeom>
          <a:noFill/>
        </p:spPr>
        <p:txBody>
          <a:bodyPr wrap="square" rtlCol="0">
            <a:spAutoFit/>
          </a:bodyPr>
          <a:lstStyle/>
          <a:p>
            <a:pPr algn="ctr"/>
            <a:r>
              <a:rPr lang="cs-CZ" sz="4000" dirty="0" err="1">
                <a:solidFill>
                  <a:srgbClr val="FFFF00"/>
                </a:solidFill>
                <a:latin typeface="Times New Roman" panose="02020603050405020304" pitchFamily="18" charset="0"/>
                <a:cs typeface="Times New Roman" panose="02020603050405020304" pitchFamily="18" charset="0"/>
              </a:rPr>
              <a:t>Aerodynamic</a:t>
            </a:r>
            <a:r>
              <a:rPr lang="cs-CZ" sz="4000" dirty="0">
                <a:solidFill>
                  <a:srgbClr val="FFFF00"/>
                </a:solidFill>
                <a:latin typeface="Times New Roman" panose="02020603050405020304" pitchFamily="18" charset="0"/>
                <a:cs typeface="Times New Roman" panose="02020603050405020304" pitchFamily="18" charset="0"/>
              </a:rPr>
              <a:t> </a:t>
            </a:r>
            <a:r>
              <a:rPr lang="cs-CZ" sz="4000" dirty="0" err="1">
                <a:solidFill>
                  <a:srgbClr val="FFFF00"/>
                </a:solidFill>
                <a:latin typeface="Times New Roman" panose="02020603050405020304" pitchFamily="18" charset="0"/>
                <a:cs typeface="Times New Roman" panose="02020603050405020304" pitchFamily="18" charset="0"/>
              </a:rPr>
              <a:t>diameter</a:t>
            </a:r>
            <a:r>
              <a:rPr lang="cs-CZ" sz="4000" dirty="0">
                <a:solidFill>
                  <a:srgbClr val="FFFF00"/>
                </a:solidFill>
                <a:latin typeface="Times New Roman" panose="02020603050405020304" pitchFamily="18" charset="0"/>
                <a:cs typeface="Times New Roman" panose="02020603050405020304" pitchFamily="18" charset="0"/>
              </a:rPr>
              <a:t> </a:t>
            </a:r>
            <a:r>
              <a:rPr lang="cs-CZ" sz="4000" dirty="0">
                <a:solidFill>
                  <a:srgbClr val="FFFF00"/>
                </a:solidFill>
                <a:latin typeface="Calibri" panose="020F0502020204030204" pitchFamily="34" charset="0"/>
                <a:cs typeface="Calibri" panose="020F0502020204030204" pitchFamily="34" charset="0"/>
              </a:rPr>
              <a:t>≠ </a:t>
            </a:r>
            <a:r>
              <a:rPr lang="cs-CZ" sz="4000" dirty="0" err="1">
                <a:solidFill>
                  <a:srgbClr val="FFFF00"/>
                </a:solidFill>
                <a:latin typeface="Calibri" panose="020F0502020204030204" pitchFamily="34" charset="0"/>
                <a:cs typeface="Calibri" panose="020F0502020204030204" pitchFamily="34" charset="0"/>
              </a:rPr>
              <a:t>Physical</a:t>
            </a:r>
            <a:r>
              <a:rPr lang="cs-CZ" sz="4000" dirty="0">
                <a:solidFill>
                  <a:srgbClr val="FFFF00"/>
                </a:solidFill>
                <a:latin typeface="Calibri" panose="020F0502020204030204" pitchFamily="34" charset="0"/>
                <a:cs typeface="Calibri" panose="020F0502020204030204" pitchFamily="34" charset="0"/>
              </a:rPr>
              <a:t> </a:t>
            </a:r>
            <a:r>
              <a:rPr lang="cs-CZ" sz="4000" dirty="0" err="1">
                <a:solidFill>
                  <a:srgbClr val="FFFF00"/>
                </a:solidFill>
                <a:latin typeface="Calibri" panose="020F0502020204030204" pitchFamily="34" charset="0"/>
                <a:cs typeface="Calibri" panose="020F0502020204030204" pitchFamily="34" charset="0"/>
              </a:rPr>
              <a:t>diameter</a:t>
            </a:r>
            <a:endParaRPr lang="cs-CZ" sz="4000"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ovéPole 2">
                <a:extLst>
                  <a:ext uri="{FF2B5EF4-FFF2-40B4-BE49-F238E27FC236}">
                    <a16:creationId xmlns:a16="http://schemas.microsoft.com/office/drawing/2014/main" id="{5A4057CC-F46A-4F06-A2EB-10DB2BE1478A}"/>
                  </a:ext>
                </a:extLst>
              </p:cNvPr>
              <p:cNvSpPr txBox="1"/>
              <p:nvPr/>
            </p:nvSpPr>
            <p:spPr>
              <a:xfrm>
                <a:off x="658119" y="1444021"/>
                <a:ext cx="9280477" cy="4476610"/>
              </a:xfrm>
              <a:prstGeom prst="rect">
                <a:avLst/>
              </a:prstGeom>
              <a:noFill/>
            </p:spPr>
            <p:txBody>
              <a:bodyPr wrap="square" rtlCol="0">
                <a:spAutoFit/>
              </a:bodyPr>
              <a:lstStyle/>
              <a:p>
                <a:pPr algn="l"/>
                <a:r>
                  <a:rPr lang="cs-CZ" sz="2800" dirty="0">
                    <a:solidFill>
                      <a:srgbClr val="FFFF00"/>
                    </a:solidFill>
                    <a:latin typeface="Times New Roman" panose="02020603050405020304" pitchFamily="18" charset="0"/>
                    <a:cs typeface="Times New Roman" panose="02020603050405020304" pitchFamily="18" charset="0"/>
                  </a:rPr>
                  <a:t>Aerodynamic </a:t>
                </a:r>
                <a:r>
                  <a:rPr lang="cs-CZ" sz="2800" dirty="0" err="1">
                    <a:solidFill>
                      <a:srgbClr val="FFFF00"/>
                    </a:solidFill>
                    <a:latin typeface="Times New Roman" panose="02020603050405020304" pitchFamily="18" charset="0"/>
                    <a:cs typeface="Times New Roman" panose="02020603050405020304" pitchFamily="18" charset="0"/>
                  </a:rPr>
                  <a:t>diameter</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is</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the</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diameter</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of</a:t>
                </a:r>
                <a:r>
                  <a:rPr lang="cs-CZ" sz="2800" dirty="0">
                    <a:solidFill>
                      <a:srgbClr val="FFFF00"/>
                    </a:solidFill>
                    <a:latin typeface="Times New Roman" panose="02020603050405020304" pitchFamily="18" charset="0"/>
                    <a:cs typeface="Times New Roman" panose="02020603050405020304" pitchFamily="18" charset="0"/>
                  </a:rPr>
                  <a:t> a unit </a:t>
                </a:r>
                <a:r>
                  <a:rPr lang="cs-CZ" sz="2800" dirty="0" err="1">
                    <a:solidFill>
                      <a:srgbClr val="FFFF00"/>
                    </a:solidFill>
                    <a:latin typeface="Times New Roman" panose="02020603050405020304" pitchFamily="18" charset="0"/>
                    <a:cs typeface="Times New Roman" panose="02020603050405020304" pitchFamily="18" charset="0"/>
                  </a:rPr>
                  <a:t>density</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particle</a:t>
                </a:r>
                <a:r>
                  <a:rPr lang="cs-CZ" sz="2800" dirty="0">
                    <a:solidFill>
                      <a:srgbClr val="FFFF00"/>
                    </a:solidFill>
                    <a:latin typeface="Times New Roman" panose="02020603050405020304" pitchFamily="18" charset="0"/>
                    <a:cs typeface="Times New Roman" panose="02020603050405020304" pitchFamily="18" charset="0"/>
                  </a:rPr>
                  <a:t> (1g/cm3) </a:t>
                </a:r>
                <a:r>
                  <a:rPr lang="cs-CZ" sz="2800" dirty="0" err="1">
                    <a:solidFill>
                      <a:srgbClr val="FFFF00"/>
                    </a:solidFill>
                    <a:latin typeface="Times New Roman" panose="02020603050405020304" pitchFamily="18" charset="0"/>
                    <a:cs typeface="Times New Roman" panose="02020603050405020304" pitchFamily="18" charset="0"/>
                  </a:rPr>
                  <a:t>that</a:t>
                </a:r>
                <a:r>
                  <a:rPr lang="cs-CZ" sz="2800" dirty="0">
                    <a:solidFill>
                      <a:srgbClr val="FFFF00"/>
                    </a:solidFill>
                    <a:latin typeface="Times New Roman" panose="02020603050405020304" pitchFamily="18" charset="0"/>
                    <a:cs typeface="Times New Roman" panose="02020603050405020304" pitchFamily="18" charset="0"/>
                  </a:rPr>
                  <a:t> has </a:t>
                </a:r>
                <a:r>
                  <a:rPr lang="cs-CZ" sz="2800" dirty="0" err="1">
                    <a:solidFill>
                      <a:srgbClr val="FFFF00"/>
                    </a:solidFill>
                    <a:latin typeface="Times New Roman" panose="02020603050405020304" pitchFamily="18" charset="0"/>
                    <a:cs typeface="Times New Roman" panose="02020603050405020304" pitchFamily="18" charset="0"/>
                  </a:rPr>
                  <a:t>the</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same</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settling</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velocity</a:t>
                </a:r>
                <a:r>
                  <a:rPr lang="cs-CZ" sz="2800" dirty="0">
                    <a:solidFill>
                      <a:srgbClr val="FFFF00"/>
                    </a:solidFill>
                    <a:latin typeface="Times New Roman" panose="02020603050405020304" pitchFamily="18" charset="0"/>
                    <a:cs typeface="Times New Roman" panose="02020603050405020304" pitchFamily="18" charset="0"/>
                  </a:rPr>
                  <a:t> as </a:t>
                </a:r>
                <a:r>
                  <a:rPr lang="cs-CZ" sz="2800" dirty="0" err="1">
                    <a:solidFill>
                      <a:srgbClr val="FFFF00"/>
                    </a:solidFill>
                    <a:latin typeface="Times New Roman" panose="02020603050405020304" pitchFamily="18" charset="0"/>
                    <a:cs typeface="Times New Roman" panose="02020603050405020304" pitchFamily="18" charset="0"/>
                  </a:rPr>
                  <a:t>the</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particle</a:t>
                </a:r>
                <a:r>
                  <a:rPr lang="cs-CZ" sz="2800" dirty="0">
                    <a:solidFill>
                      <a:srgbClr val="FFFF00"/>
                    </a:solidFill>
                    <a:latin typeface="Times New Roman" panose="02020603050405020304" pitchFamily="18" charset="0"/>
                    <a:cs typeface="Times New Roman" panose="02020603050405020304" pitchFamily="18" charset="0"/>
                  </a:rPr>
                  <a:t> in </a:t>
                </a:r>
                <a:r>
                  <a:rPr lang="cs-CZ" sz="2800" dirty="0" err="1">
                    <a:solidFill>
                      <a:srgbClr val="FFFF00"/>
                    </a:solidFill>
                    <a:latin typeface="Times New Roman" panose="02020603050405020304" pitchFamily="18" charset="0"/>
                    <a:cs typeface="Times New Roman" panose="02020603050405020304" pitchFamily="18" charset="0"/>
                  </a:rPr>
                  <a:t>question</a:t>
                </a:r>
                <a:r>
                  <a:rPr lang="cs-CZ" sz="2800" dirty="0">
                    <a:solidFill>
                      <a:srgbClr val="FFFF00"/>
                    </a:solidFill>
                    <a:latin typeface="Times New Roman" panose="02020603050405020304" pitchFamily="18" charset="0"/>
                    <a:cs typeface="Times New Roman" panose="02020603050405020304" pitchFamily="18" charset="0"/>
                  </a:rPr>
                  <a:t>.</a:t>
                </a:r>
              </a:p>
              <a:p>
                <a:pPr algn="l"/>
                <a:endParaRPr lang="cs-CZ" sz="2800" dirty="0">
                  <a:solidFill>
                    <a:srgbClr val="FFFF00"/>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cs-CZ" sz="2800" b="0" i="1" smtClean="0">
                          <a:solidFill>
                            <a:srgbClr val="FFFF00"/>
                          </a:solidFill>
                          <a:latin typeface="Cambria Math" panose="02040503050406030204" pitchFamily="18" charset="0"/>
                          <a:cs typeface="Times New Roman" panose="02020603050405020304" pitchFamily="18" charset="0"/>
                        </a:rPr>
                        <m:t>𝑉</m:t>
                      </m:r>
                      <m:r>
                        <a:rPr lang="cs-CZ" sz="28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cs-CZ" sz="28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l-GR" sz="28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ρ</m:t>
                          </m:r>
                          <m:sSup>
                            <m:sSupPr>
                              <m:ctrlPr>
                                <a:rPr lang="el-GR" sz="28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cs-CZ" sz="28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𝑔𝐶𝑑</m:t>
                              </m:r>
                            </m:e>
                            <m:sup>
                              <m:r>
                                <a:rPr lang="cs-CZ" sz="28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cs-CZ" sz="28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18</m:t>
                          </m:r>
                          <m:r>
                            <m:rPr>
                              <m:sty m:val="p"/>
                            </m:rPr>
                            <a:rPr lang="el-GR" sz="2800" b="0"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χη</m:t>
                          </m:r>
                        </m:den>
                      </m:f>
                    </m:oMath>
                  </m:oMathPara>
                </a14:m>
                <a:endParaRPr lang="en-GB" sz="2800" dirty="0">
                  <a:solidFill>
                    <a:srgbClr val="FFFF00"/>
                  </a:solidFill>
                  <a:latin typeface="Times New Roman" panose="02020603050405020304" pitchFamily="18" charset="0"/>
                  <a:cs typeface="Times New Roman" panose="02020603050405020304" pitchFamily="18" charset="0"/>
                </a:endParaRPr>
              </a:p>
              <a:p>
                <a:r>
                  <a:rPr lang="en-GB" sz="2800" dirty="0">
                    <a:solidFill>
                      <a:srgbClr val="FFFF00"/>
                    </a:solidFill>
                    <a:latin typeface="Times New Roman" panose="02020603050405020304" pitchFamily="18" charset="0"/>
                    <a:cs typeface="Times New Roman" panose="02020603050405020304" pitchFamily="18" charset="0"/>
                  </a:rPr>
                  <a:t>P</a:t>
                </a:r>
                <a:r>
                  <a:rPr lang="cs-CZ" sz="2800" dirty="0" err="1">
                    <a:solidFill>
                      <a:srgbClr val="FFFF00"/>
                    </a:solidFill>
                    <a:latin typeface="Times New Roman" panose="02020603050405020304" pitchFamily="18" charset="0"/>
                    <a:cs typeface="Times New Roman" panose="02020603050405020304" pitchFamily="18" charset="0"/>
                  </a:rPr>
                  <a:t>article</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density</a:t>
                </a:r>
                <a:r>
                  <a:rPr lang="cs-CZ" sz="28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800"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ρ</m:t>
                    </m:r>
                  </m:oMath>
                </a14:m>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is</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therefore</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important</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factor</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increasing</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settling</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velocity</a:t>
                </a:r>
                <a:r>
                  <a:rPr lang="cs-CZ" sz="2800" dirty="0">
                    <a:solidFill>
                      <a:srgbClr val="FFFF00"/>
                    </a:solidFill>
                    <a:latin typeface="Times New Roman" panose="02020603050405020304" pitchFamily="18" charset="0"/>
                    <a:cs typeface="Times New Roman" panose="02020603050405020304" pitchFamily="18" charset="0"/>
                  </a:rPr>
                  <a:t>, </a:t>
                </a:r>
              </a:p>
              <a:p>
                <a:r>
                  <a:rPr lang="cs-CZ" sz="2800" dirty="0">
                    <a:solidFill>
                      <a:srgbClr val="FFFF00"/>
                    </a:solidFill>
                    <a:latin typeface="Times New Roman" panose="02020603050405020304" pitchFamily="18" charset="0"/>
                    <a:cs typeface="Times New Roman" panose="02020603050405020304" pitchFamily="18" charset="0"/>
                  </a:rPr>
                  <a:t>TiO</a:t>
                </a:r>
                <a:r>
                  <a:rPr lang="cs-CZ" sz="2800" baseline="-25000" dirty="0">
                    <a:solidFill>
                      <a:srgbClr val="FFFF00"/>
                    </a:solidFill>
                    <a:latin typeface="Times New Roman" panose="02020603050405020304" pitchFamily="18" charset="0"/>
                    <a:cs typeface="Times New Roman" panose="02020603050405020304" pitchFamily="18" charset="0"/>
                  </a:rPr>
                  <a:t>2</a:t>
                </a:r>
                <a:r>
                  <a:rPr lang="cs-CZ" sz="2800" dirty="0">
                    <a:solidFill>
                      <a:srgbClr val="FFFF00"/>
                    </a:solidFill>
                    <a:latin typeface="Times New Roman" panose="02020603050405020304" pitchFamily="18" charset="0"/>
                    <a:cs typeface="Times New Roman" panose="02020603050405020304" pitchFamily="18" charset="0"/>
                  </a:rPr>
                  <a:t> has </a:t>
                </a:r>
                <a:r>
                  <a:rPr lang="cs-CZ" sz="2800" dirty="0" err="1">
                    <a:solidFill>
                      <a:srgbClr val="FFFF00"/>
                    </a:solidFill>
                    <a:latin typeface="Times New Roman" panose="02020603050405020304" pitchFamily="18" charset="0"/>
                    <a:cs typeface="Times New Roman" panose="02020603050405020304" pitchFamily="18" charset="0"/>
                  </a:rPr>
                  <a:t>higher</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density</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than</a:t>
                </a:r>
                <a:r>
                  <a:rPr lang="cs-CZ" sz="2800" dirty="0">
                    <a:solidFill>
                      <a:srgbClr val="FFFF00"/>
                    </a:solidFill>
                    <a:latin typeface="Times New Roman" panose="02020603050405020304" pitchFamily="18" charset="0"/>
                    <a:cs typeface="Times New Roman" panose="02020603050405020304" pitchFamily="18" charset="0"/>
                  </a:rPr>
                  <a:t> 1, </a:t>
                </a:r>
                <a:r>
                  <a:rPr lang="cs-CZ" sz="2800" dirty="0" err="1">
                    <a:solidFill>
                      <a:srgbClr val="FFFF00"/>
                    </a:solidFill>
                    <a:latin typeface="Times New Roman" panose="02020603050405020304" pitchFamily="18" charset="0"/>
                    <a:cs typeface="Times New Roman" panose="02020603050405020304" pitchFamily="18" charset="0"/>
                  </a:rPr>
                  <a:t>therefore</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higher</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aerodynamic</a:t>
                </a:r>
                <a:r>
                  <a:rPr lang="cs-CZ" sz="2800" dirty="0">
                    <a:solidFill>
                      <a:srgbClr val="FFFF00"/>
                    </a:solidFill>
                    <a:latin typeface="Times New Roman" panose="02020603050405020304" pitchFamily="18" charset="0"/>
                    <a:cs typeface="Times New Roman" panose="02020603050405020304" pitchFamily="18" charset="0"/>
                  </a:rPr>
                  <a:t> </a:t>
                </a:r>
                <a:r>
                  <a:rPr lang="cs-CZ" sz="2800" dirty="0" err="1">
                    <a:solidFill>
                      <a:srgbClr val="FFFF00"/>
                    </a:solidFill>
                    <a:latin typeface="Times New Roman" panose="02020603050405020304" pitchFamily="18" charset="0"/>
                    <a:cs typeface="Times New Roman" panose="02020603050405020304" pitchFamily="18" charset="0"/>
                  </a:rPr>
                  <a:t>diameter</a:t>
                </a:r>
                <a:endParaRPr lang="cs-CZ" sz="28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3" name="TextovéPole 2">
                <a:extLst>
                  <a:ext uri="{FF2B5EF4-FFF2-40B4-BE49-F238E27FC236}">
                    <a16:creationId xmlns:a16="http://schemas.microsoft.com/office/drawing/2014/main" id="{5A4057CC-F46A-4F06-A2EB-10DB2BE1478A}"/>
                  </a:ext>
                </a:extLst>
              </p:cNvPr>
              <p:cNvSpPr txBox="1">
                <a:spLocks noRot="1" noChangeAspect="1" noMove="1" noResize="1" noEditPoints="1" noAdjustHandles="1" noChangeArrowheads="1" noChangeShapeType="1" noTextEdit="1"/>
              </p:cNvSpPr>
              <p:nvPr/>
            </p:nvSpPr>
            <p:spPr>
              <a:xfrm>
                <a:off x="658119" y="1444021"/>
                <a:ext cx="9280477" cy="4476610"/>
              </a:xfrm>
              <a:prstGeom prst="rect">
                <a:avLst/>
              </a:prstGeom>
              <a:blipFill>
                <a:blip r:embed="rId4"/>
                <a:stretch>
                  <a:fillRect l="-1380" t="-1499" b="-2997"/>
                </a:stretch>
              </a:blipFill>
            </p:spPr>
            <p:txBody>
              <a:bodyPr/>
              <a:lstStyle/>
              <a:p>
                <a:r>
                  <a:rPr lang="cs-CZ">
                    <a:noFill/>
                  </a:rPr>
                  <a:t> </a:t>
                </a:r>
              </a:p>
            </p:txBody>
          </p:sp>
        </mc:Fallback>
      </mc:AlternateContent>
    </p:spTree>
    <p:extLst>
      <p:ext uri="{BB962C8B-B14F-4D97-AF65-F5344CB8AC3E}">
        <p14:creationId xmlns:p14="http://schemas.microsoft.com/office/powerpoint/2010/main" val="126213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sp>
        <p:nvSpPr>
          <p:cNvPr id="2" name="Obdélník 1">
            <a:extLst>
              <a:ext uri="{FF2B5EF4-FFF2-40B4-BE49-F238E27FC236}">
                <a16:creationId xmlns:a16="http://schemas.microsoft.com/office/drawing/2014/main" id="{55B07A3F-35D1-4339-891B-1D3419DE4871}"/>
              </a:ext>
            </a:extLst>
          </p:cNvPr>
          <p:cNvSpPr/>
          <p:nvPr/>
        </p:nvSpPr>
        <p:spPr>
          <a:xfrm>
            <a:off x="150819" y="6558088"/>
            <a:ext cx="7819280" cy="646331"/>
          </a:xfrm>
          <a:prstGeom prst="rect">
            <a:avLst/>
          </a:prstGeom>
        </p:spPr>
        <p:txBody>
          <a:bodyPr wrap="square">
            <a:spAutoFit/>
          </a:bodyPr>
          <a:lstStyle/>
          <a:p>
            <a:r>
              <a:rPr lang="cs-CZ" dirty="0">
                <a:solidFill>
                  <a:srgbClr val="FFFF00"/>
                </a:solidFill>
                <a:hlinkClick r:id="rId4">
                  <a:extLst>
                    <a:ext uri="{A12FA001-AC4F-418D-AE19-62706E023703}">
                      <ahyp:hlinkClr xmlns:ahyp="http://schemas.microsoft.com/office/drawing/2018/hyperlinkcolor" val="tx"/>
                    </a:ext>
                  </a:extLst>
                </a:hlinkClick>
              </a:rPr>
              <a:t>https://www.ontario.ca/document/ontario-source-testing-code/part-h-method-7-determination-size-distribution-particulate-matter-stationary-sources</a:t>
            </a:r>
            <a:endParaRPr lang="cs-CZ" dirty="0">
              <a:solidFill>
                <a:srgbClr val="FFFF00"/>
              </a:solidFill>
            </a:endParaRPr>
          </a:p>
        </p:txBody>
      </p:sp>
      <p:pic>
        <p:nvPicPr>
          <p:cNvPr id="3076" name="Picture 4" descr="Please see the description below">
            <a:extLst>
              <a:ext uri="{FF2B5EF4-FFF2-40B4-BE49-F238E27FC236}">
                <a16:creationId xmlns:a16="http://schemas.microsoft.com/office/drawing/2014/main" id="{9E542CB0-8803-4B19-B915-8F3EF6199F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769" y="355256"/>
            <a:ext cx="8761862" cy="604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961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F88C3871-2533-4AC1-9804-07E24BAFE6AC}"/>
              </a:ext>
            </a:extLst>
          </p:cNvPr>
          <p:cNvPicPr>
            <a:picLocks noChangeAspect="1"/>
          </p:cNvPicPr>
          <p:nvPr/>
        </p:nvPicPr>
        <p:blipFill>
          <a:blip r:embed="rId3"/>
          <a:stretch>
            <a:fillRect/>
          </a:stretch>
        </p:blipFill>
        <p:spPr>
          <a:xfrm>
            <a:off x="8179504" y="6881254"/>
            <a:ext cx="1656368" cy="282947"/>
          </a:xfrm>
          <a:prstGeom prst="rect">
            <a:avLst/>
          </a:prstGeom>
          <a:solidFill>
            <a:schemeClr val="accent1">
              <a:lumMod val="20000"/>
              <a:lumOff val="80000"/>
            </a:schemeClr>
          </a:solidFill>
        </p:spPr>
      </p:pic>
      <p:pic>
        <p:nvPicPr>
          <p:cNvPr id="3" name="Obrázek 2">
            <a:extLst>
              <a:ext uri="{FF2B5EF4-FFF2-40B4-BE49-F238E27FC236}">
                <a16:creationId xmlns:a16="http://schemas.microsoft.com/office/drawing/2014/main" id="{C64C52B9-4937-4D05-A344-0FCD0F34AB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116" y="1341501"/>
            <a:ext cx="4319016" cy="4803648"/>
          </a:xfrm>
          <a:prstGeom prst="rect">
            <a:avLst/>
          </a:prstGeom>
        </p:spPr>
      </p:pic>
      <p:pic>
        <p:nvPicPr>
          <p:cNvPr id="5" name="Obrázek 4">
            <a:extLst>
              <a:ext uri="{FF2B5EF4-FFF2-40B4-BE49-F238E27FC236}">
                <a16:creationId xmlns:a16="http://schemas.microsoft.com/office/drawing/2014/main" id="{7C1BE13E-ECD5-48C4-91BB-B692EF0EC8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0269" y="1341501"/>
            <a:ext cx="4319016" cy="4803648"/>
          </a:xfrm>
          <a:prstGeom prst="rect">
            <a:avLst/>
          </a:prstGeom>
        </p:spPr>
      </p:pic>
    </p:spTree>
    <p:extLst>
      <p:ext uri="{BB962C8B-B14F-4D97-AF65-F5344CB8AC3E}">
        <p14:creationId xmlns:p14="http://schemas.microsoft.com/office/powerpoint/2010/main" val="847383664"/>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lnDef>
      <a:spPr>
        <a:ln w="3810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3200" dirty="0" smtClean="0">
            <a:solidFill>
              <a:srgbClr val="FFFF00"/>
            </a:solidFill>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CHEZA PRETIOX ppt_19_3_2018_navrh_pe_TEST_SABLONA" id="{BE6B6659-E128-445F-945C-F29FFCE44DA6}" vid="{DBD38D73-E824-4639-AE54-E0ED3F0822EF}"/>
    </a:ext>
  </a:ext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CHEZA PRETIOX ppt_19_3_2018_navrh_pe_TEST_SABLONA" id="{BE6B6659-E128-445F-945C-F29FFCE44DA6}" vid="{BACE62F8-23A2-4CA2-9A97-924B60493BAA}"/>
    </a:ext>
  </a:ext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CHEZA PRETIOX ppt_19_3_2018_navrh_pe_TEST_SABLONA" id="{BE6B6659-E128-445F-945C-F29FFCE44DA6}" vid="{99A80199-70E7-45B2-9E61-8FB6FCCDEA5D}"/>
    </a:ext>
  </a:ext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CHEZA PRETIOX ppt_19_3_2018_navrh_pe_TEST_SABLONA" id="{BE6B6659-E128-445F-945C-F29FFCE44DA6}" vid="{331E25EE-8456-45D1-B0E9-2E39C6DF9452}"/>
    </a:ext>
  </a:extLst>
</a:theme>
</file>

<file path=ppt/theme/theme5.xml><?xml version="1.0" encoding="utf-8"?>
<a:theme xmlns:a="http://schemas.openxmlformats.org/drawingml/2006/main" name="4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CHEZA PRETIOX ppt_19_3_2018_navrh_pe_TEST_SABLONA" id="{BE6B6659-E128-445F-945C-F29FFCE44DA6}" vid="{B0A65425-B099-49EF-B0EA-E6A5CC8C9470}"/>
    </a:ext>
  </a:extLst>
</a:theme>
</file>

<file path=ppt/theme/theme6.xml><?xml version="1.0" encoding="utf-8"?>
<a:theme xmlns:a="http://schemas.openxmlformats.org/drawingml/2006/main" name="5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CHEZA PRETIOX ppt_19_3_2018_navrh_pe_TEST_SABLONA" id="{BE6B6659-E128-445F-945C-F29FFCE44DA6}" vid="{12BE62EE-8BF2-4FE1-BD47-051FF47F4775}"/>
    </a:ext>
  </a:extLst>
</a:theme>
</file>

<file path=ppt/theme/theme7.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PRECHEZA PRETIOX ppt_19_3_2018_navrh_petra_udelat tabulky</Template>
  <TotalTime>0</TotalTime>
  <Words>1979</Words>
  <Application>Microsoft Office PowerPoint</Application>
  <PresentationFormat>Vlastní</PresentationFormat>
  <Paragraphs>211</Paragraphs>
  <Slides>25</Slides>
  <Notes>24</Notes>
  <HiddenSlides>0</HiddenSlides>
  <MMClips>0</MMClips>
  <ScaleCrop>false</ScaleCrop>
  <HeadingPairs>
    <vt:vector size="6" baseType="variant">
      <vt:variant>
        <vt:lpstr>Použitá písma</vt:lpstr>
      </vt:variant>
      <vt:variant>
        <vt:i4>6</vt:i4>
      </vt:variant>
      <vt:variant>
        <vt:lpstr>Motiv</vt:lpstr>
      </vt:variant>
      <vt:variant>
        <vt:i4>6</vt:i4>
      </vt:variant>
      <vt:variant>
        <vt:lpstr>Nadpisy snímků</vt:lpstr>
      </vt:variant>
      <vt:variant>
        <vt:i4>25</vt:i4>
      </vt:variant>
    </vt:vector>
  </HeadingPairs>
  <TitlesOfParts>
    <vt:vector size="37" baseType="lpstr">
      <vt:lpstr>Arial</vt:lpstr>
      <vt:lpstr>Calibri</vt:lpstr>
      <vt:lpstr>Calibri Light</vt:lpstr>
      <vt:lpstr>Cambria Math</vt:lpstr>
      <vt:lpstr>Times New Roman</vt:lpstr>
      <vt:lpstr>Wingdings 2</vt:lpstr>
      <vt:lpstr>HDOfficeLightV0</vt:lpstr>
      <vt:lpstr>1_HDOfficeLightV0</vt:lpstr>
      <vt:lpstr>2_HDOfficeLightV0</vt:lpstr>
      <vt:lpstr>3_HDOfficeLightV0</vt:lpstr>
      <vt:lpstr>4_HDOfficeLightV0</vt:lpstr>
      <vt:lpstr>5_HDOfficeLightV0</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2014-09-05T10:11:09Z</cp:lastPrinted>
  <dcterms:created xsi:type="dcterms:W3CDTF">2018-03-19T11:35:44Z</dcterms:created>
  <dcterms:modified xsi:type="dcterms:W3CDTF">2021-11-13T10:42:41Z</dcterms:modified>
</cp:coreProperties>
</file>