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6" r:id="rId5"/>
    <p:sldId id="259" r:id="rId6"/>
    <p:sldId id="261" r:id="rId7"/>
    <p:sldId id="260" r:id="rId8"/>
    <p:sldId id="262" r:id="rId9"/>
    <p:sldId id="264" r:id="rId10"/>
    <p:sldId id="273" r:id="rId11"/>
    <p:sldId id="265" r:id="rId12"/>
    <p:sldId id="268" r:id="rId13"/>
    <p:sldId id="267" r:id="rId14"/>
    <p:sldId id="263" r:id="rId15"/>
    <p:sldId id="269" r:id="rId16"/>
    <p:sldId id="272" r:id="rId17"/>
    <p:sldId id="270" r:id="rId18"/>
    <p:sldId id="27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350 °C</c:v>
          </c:tx>
          <c:spPr>
            <a:ln w="15875" cap="rnd">
              <a:solidFill>
                <a:srgbClr val="0070C0">
                  <a:alpha val="8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'8A-S'!$A$29:$A$9029</c:f>
              <c:numCache>
                <c:formatCode>0</c:formatCode>
                <c:ptCount val="9001"/>
                <c:pt idx="0">
                  <c:v>0</c:v>
                </c:pt>
                <c:pt idx="1">
                  <c:v>0.30332926010132499</c:v>
                </c:pt>
                <c:pt idx="2">
                  <c:v>0.60665852020264999</c:v>
                </c:pt>
                <c:pt idx="3">
                  <c:v>0.90998778030397498</c:v>
                </c:pt>
                <c:pt idx="4">
                  <c:v>1.2133170404053</c:v>
                </c:pt>
                <c:pt idx="5">
                  <c:v>1.51664630050663</c:v>
                </c:pt>
                <c:pt idx="6">
                  <c:v>1.81997556060795</c:v>
                </c:pt>
                <c:pt idx="7">
                  <c:v>2.12330482070927</c:v>
                </c:pt>
                <c:pt idx="8">
                  <c:v>2.4266340808105999</c:v>
                </c:pt>
                <c:pt idx="9">
                  <c:v>2.7299633409119299</c:v>
                </c:pt>
                <c:pt idx="10">
                  <c:v>3.0332926010132502</c:v>
                </c:pt>
                <c:pt idx="11">
                  <c:v>3.3366218611145699</c:v>
                </c:pt>
                <c:pt idx="12">
                  <c:v>3.6399511212158999</c:v>
                </c:pt>
                <c:pt idx="13">
                  <c:v>3.9432803813172299</c:v>
                </c:pt>
                <c:pt idx="14">
                  <c:v>4.2466096414185497</c:v>
                </c:pt>
                <c:pt idx="15">
                  <c:v>4.5499389015198703</c:v>
                </c:pt>
                <c:pt idx="16">
                  <c:v>4.8532681616211999</c:v>
                </c:pt>
                <c:pt idx="17">
                  <c:v>5.1565974217225303</c:v>
                </c:pt>
                <c:pt idx="18">
                  <c:v>5.4599266818238501</c:v>
                </c:pt>
                <c:pt idx="19">
                  <c:v>5.7632559419251796</c:v>
                </c:pt>
                <c:pt idx="20">
                  <c:v>6.0665852020265003</c:v>
                </c:pt>
                <c:pt idx="21">
                  <c:v>6.3699144621278201</c:v>
                </c:pt>
                <c:pt idx="22">
                  <c:v>6.6732437222291496</c:v>
                </c:pt>
                <c:pt idx="23">
                  <c:v>6.9765729823304703</c:v>
                </c:pt>
                <c:pt idx="24">
                  <c:v>7.2799022424317998</c:v>
                </c:pt>
                <c:pt idx="25">
                  <c:v>7.5832315025331196</c:v>
                </c:pt>
                <c:pt idx="26">
                  <c:v>7.8865607626344501</c:v>
                </c:pt>
                <c:pt idx="27">
                  <c:v>8.1898900227357707</c:v>
                </c:pt>
                <c:pt idx="28">
                  <c:v>8.4932192828370994</c:v>
                </c:pt>
                <c:pt idx="29">
                  <c:v>8.7965485429384191</c:v>
                </c:pt>
                <c:pt idx="30">
                  <c:v>9.0998778030397496</c:v>
                </c:pt>
                <c:pt idx="31">
                  <c:v>9.4032070631410694</c:v>
                </c:pt>
                <c:pt idx="32">
                  <c:v>9.7065363232423998</c:v>
                </c:pt>
                <c:pt idx="33">
                  <c:v>10.0098655833437</c:v>
                </c:pt>
                <c:pt idx="34">
                  <c:v>10.3131948434451</c:v>
                </c:pt>
                <c:pt idx="35">
                  <c:v>10.6165241035464</c:v>
                </c:pt>
                <c:pt idx="36">
                  <c:v>10.9198533636477</c:v>
                </c:pt>
                <c:pt idx="37">
                  <c:v>11.223182623749</c:v>
                </c:pt>
                <c:pt idx="38">
                  <c:v>11.5265118838504</c:v>
                </c:pt>
                <c:pt idx="39">
                  <c:v>11.8298411439517</c:v>
                </c:pt>
                <c:pt idx="40">
                  <c:v>12.133170404053001</c:v>
                </c:pt>
                <c:pt idx="41">
                  <c:v>12.436499664154301</c:v>
                </c:pt>
                <c:pt idx="42">
                  <c:v>12.739828924255599</c:v>
                </c:pt>
                <c:pt idx="43">
                  <c:v>13.043158184357001</c:v>
                </c:pt>
                <c:pt idx="44">
                  <c:v>13.346487444458299</c:v>
                </c:pt>
                <c:pt idx="45">
                  <c:v>13.6498167045596</c:v>
                </c:pt>
                <c:pt idx="46">
                  <c:v>13.9531459646609</c:v>
                </c:pt>
                <c:pt idx="47">
                  <c:v>14.256475224762299</c:v>
                </c:pt>
                <c:pt idx="48">
                  <c:v>14.5598044848636</c:v>
                </c:pt>
                <c:pt idx="49">
                  <c:v>14.8631337449649</c:v>
                </c:pt>
                <c:pt idx="50">
                  <c:v>15.1664630050663</c:v>
                </c:pt>
                <c:pt idx="51">
                  <c:v>15.4697922651676</c:v>
                </c:pt>
                <c:pt idx="52">
                  <c:v>15.7731215252689</c:v>
                </c:pt>
                <c:pt idx="53">
                  <c:v>16.076450785370199</c:v>
                </c:pt>
                <c:pt idx="54">
                  <c:v>16.379780045471499</c:v>
                </c:pt>
                <c:pt idx="55">
                  <c:v>16.683109305572899</c:v>
                </c:pt>
                <c:pt idx="56">
                  <c:v>16.986438565674199</c:v>
                </c:pt>
                <c:pt idx="57">
                  <c:v>17.289767825775499</c:v>
                </c:pt>
                <c:pt idx="58">
                  <c:v>17.593097085876799</c:v>
                </c:pt>
                <c:pt idx="59">
                  <c:v>17.896426345978199</c:v>
                </c:pt>
                <c:pt idx="60">
                  <c:v>18.199755606079499</c:v>
                </c:pt>
                <c:pt idx="61">
                  <c:v>18.503084866180799</c:v>
                </c:pt>
                <c:pt idx="62">
                  <c:v>18.8064141262821</c:v>
                </c:pt>
                <c:pt idx="63">
                  <c:v>19.109743386383499</c:v>
                </c:pt>
                <c:pt idx="64">
                  <c:v>19.4130726464848</c:v>
                </c:pt>
                <c:pt idx="65">
                  <c:v>19.7164019065861</c:v>
                </c:pt>
                <c:pt idx="66">
                  <c:v>20.0197311666875</c:v>
                </c:pt>
                <c:pt idx="67">
                  <c:v>20.3230604267888</c:v>
                </c:pt>
                <c:pt idx="68">
                  <c:v>20.6263896868901</c:v>
                </c:pt>
                <c:pt idx="69">
                  <c:v>20.9297189469914</c:v>
                </c:pt>
                <c:pt idx="70">
                  <c:v>21.2330482070928</c:v>
                </c:pt>
                <c:pt idx="71">
                  <c:v>21.5363774671941</c:v>
                </c:pt>
                <c:pt idx="72">
                  <c:v>21.8397067272954</c:v>
                </c:pt>
                <c:pt idx="73">
                  <c:v>22.143035987396701</c:v>
                </c:pt>
                <c:pt idx="74">
                  <c:v>22.4463652474981</c:v>
                </c:pt>
                <c:pt idx="75">
                  <c:v>22.749694507599401</c:v>
                </c:pt>
                <c:pt idx="76">
                  <c:v>23.053023767700701</c:v>
                </c:pt>
                <c:pt idx="77">
                  <c:v>23.356353027802001</c:v>
                </c:pt>
                <c:pt idx="78">
                  <c:v>23.659682287903401</c:v>
                </c:pt>
                <c:pt idx="79">
                  <c:v>23.963011548004701</c:v>
                </c:pt>
                <c:pt idx="80">
                  <c:v>24.266340808106001</c:v>
                </c:pt>
                <c:pt idx="81">
                  <c:v>24.569670068207301</c:v>
                </c:pt>
                <c:pt idx="82">
                  <c:v>24.872999328308602</c:v>
                </c:pt>
                <c:pt idx="83">
                  <c:v>25.176328588410001</c:v>
                </c:pt>
                <c:pt idx="84">
                  <c:v>25.479657848511302</c:v>
                </c:pt>
                <c:pt idx="85">
                  <c:v>25.782987108612598</c:v>
                </c:pt>
                <c:pt idx="86">
                  <c:v>26.086316368713899</c:v>
                </c:pt>
                <c:pt idx="87">
                  <c:v>26.389645628815298</c:v>
                </c:pt>
                <c:pt idx="88">
                  <c:v>26.692974888916599</c:v>
                </c:pt>
                <c:pt idx="89">
                  <c:v>26.996304149017899</c:v>
                </c:pt>
                <c:pt idx="90">
                  <c:v>27.299633409119199</c:v>
                </c:pt>
                <c:pt idx="91">
                  <c:v>27.602962669220599</c:v>
                </c:pt>
                <c:pt idx="92">
                  <c:v>27.906291929321899</c:v>
                </c:pt>
                <c:pt idx="93">
                  <c:v>28.209621189423199</c:v>
                </c:pt>
                <c:pt idx="94">
                  <c:v>28.512950449524499</c:v>
                </c:pt>
                <c:pt idx="95">
                  <c:v>28.816279709625899</c:v>
                </c:pt>
                <c:pt idx="96">
                  <c:v>29.119608969727199</c:v>
                </c:pt>
                <c:pt idx="97">
                  <c:v>29.4229382298285</c:v>
                </c:pt>
                <c:pt idx="98">
                  <c:v>29.726267489929899</c:v>
                </c:pt>
                <c:pt idx="99">
                  <c:v>30.0295967500312</c:v>
                </c:pt>
                <c:pt idx="100">
                  <c:v>30.3329260101325</c:v>
                </c:pt>
                <c:pt idx="101">
                  <c:v>30.6362552702338</c:v>
                </c:pt>
                <c:pt idx="102">
                  <c:v>30.9395845303352</c:v>
                </c:pt>
                <c:pt idx="103">
                  <c:v>31.2429137904365</c:v>
                </c:pt>
                <c:pt idx="104">
                  <c:v>31.5462430505378</c:v>
                </c:pt>
                <c:pt idx="105">
                  <c:v>31.8495723106391</c:v>
                </c:pt>
                <c:pt idx="106">
                  <c:v>32.152901570740397</c:v>
                </c:pt>
                <c:pt idx="107">
                  <c:v>32.456230830841797</c:v>
                </c:pt>
                <c:pt idx="108">
                  <c:v>32.759560090943097</c:v>
                </c:pt>
                <c:pt idx="109">
                  <c:v>33.062889351044397</c:v>
                </c:pt>
                <c:pt idx="110">
                  <c:v>33.366218611145698</c:v>
                </c:pt>
                <c:pt idx="111">
                  <c:v>33.669547871247097</c:v>
                </c:pt>
                <c:pt idx="112">
                  <c:v>33.972877131348397</c:v>
                </c:pt>
                <c:pt idx="113">
                  <c:v>34.276206391449698</c:v>
                </c:pt>
                <c:pt idx="114">
                  <c:v>34.579535651550998</c:v>
                </c:pt>
                <c:pt idx="115">
                  <c:v>34.882864911652398</c:v>
                </c:pt>
                <c:pt idx="116">
                  <c:v>35.186194171753698</c:v>
                </c:pt>
                <c:pt idx="117">
                  <c:v>35.489523431854998</c:v>
                </c:pt>
                <c:pt idx="118">
                  <c:v>35.792852691956298</c:v>
                </c:pt>
                <c:pt idx="119">
                  <c:v>36.096181952057698</c:v>
                </c:pt>
                <c:pt idx="120">
                  <c:v>36.399511212158998</c:v>
                </c:pt>
                <c:pt idx="121">
                  <c:v>36.702840472260299</c:v>
                </c:pt>
                <c:pt idx="122">
                  <c:v>37.006169732361599</c:v>
                </c:pt>
                <c:pt idx="123">
                  <c:v>37.309498992462999</c:v>
                </c:pt>
                <c:pt idx="124">
                  <c:v>37.612828252564299</c:v>
                </c:pt>
                <c:pt idx="125">
                  <c:v>37.916157512665599</c:v>
                </c:pt>
                <c:pt idx="126">
                  <c:v>38.219486772766899</c:v>
                </c:pt>
                <c:pt idx="127">
                  <c:v>38.522816032868299</c:v>
                </c:pt>
                <c:pt idx="128">
                  <c:v>38.826145292969599</c:v>
                </c:pt>
                <c:pt idx="129">
                  <c:v>39.129474553070899</c:v>
                </c:pt>
                <c:pt idx="130">
                  <c:v>39.4328038131722</c:v>
                </c:pt>
                <c:pt idx="131">
                  <c:v>39.736133073273599</c:v>
                </c:pt>
                <c:pt idx="132">
                  <c:v>40.0394623333749</c:v>
                </c:pt>
                <c:pt idx="133">
                  <c:v>40.3427915934762</c:v>
                </c:pt>
                <c:pt idx="134">
                  <c:v>40.6461208535776</c:v>
                </c:pt>
                <c:pt idx="135">
                  <c:v>40.9494501136789</c:v>
                </c:pt>
                <c:pt idx="136">
                  <c:v>41.2527793737802</c:v>
                </c:pt>
                <c:pt idx="137">
                  <c:v>41.5561086338815</c:v>
                </c:pt>
                <c:pt idx="138">
                  <c:v>41.8594378939829</c:v>
                </c:pt>
                <c:pt idx="139">
                  <c:v>42.1627671540842</c:v>
                </c:pt>
                <c:pt idx="140">
                  <c:v>42.4660964141855</c:v>
                </c:pt>
                <c:pt idx="141">
                  <c:v>42.769425674286801</c:v>
                </c:pt>
                <c:pt idx="142">
                  <c:v>43.0727549343882</c:v>
                </c:pt>
                <c:pt idx="143">
                  <c:v>43.376084194489501</c:v>
                </c:pt>
                <c:pt idx="144">
                  <c:v>43.679413454590801</c:v>
                </c:pt>
                <c:pt idx="145">
                  <c:v>43.982742714692101</c:v>
                </c:pt>
                <c:pt idx="146">
                  <c:v>44.286071974793501</c:v>
                </c:pt>
                <c:pt idx="147">
                  <c:v>44.589401234894801</c:v>
                </c:pt>
                <c:pt idx="148">
                  <c:v>44.892730494996101</c:v>
                </c:pt>
                <c:pt idx="149">
                  <c:v>45.196059755097401</c:v>
                </c:pt>
                <c:pt idx="150">
                  <c:v>45.499389015198801</c:v>
                </c:pt>
                <c:pt idx="151">
                  <c:v>45.802718275300101</c:v>
                </c:pt>
                <c:pt idx="152">
                  <c:v>46.106047535401402</c:v>
                </c:pt>
                <c:pt idx="153">
                  <c:v>46.409376795502702</c:v>
                </c:pt>
                <c:pt idx="154">
                  <c:v>46.712706055604102</c:v>
                </c:pt>
                <c:pt idx="155">
                  <c:v>47.016035315705402</c:v>
                </c:pt>
                <c:pt idx="156">
                  <c:v>47.319364575806702</c:v>
                </c:pt>
                <c:pt idx="157">
                  <c:v>47.622693835908002</c:v>
                </c:pt>
                <c:pt idx="158">
                  <c:v>47.926023096009402</c:v>
                </c:pt>
                <c:pt idx="159">
                  <c:v>48.229352356110702</c:v>
                </c:pt>
                <c:pt idx="160">
                  <c:v>48.532681616212002</c:v>
                </c:pt>
                <c:pt idx="161">
                  <c:v>48.836010876313303</c:v>
                </c:pt>
                <c:pt idx="162">
                  <c:v>49.139340136414603</c:v>
                </c:pt>
                <c:pt idx="163">
                  <c:v>49.442669396516003</c:v>
                </c:pt>
                <c:pt idx="164">
                  <c:v>49.745998656617303</c:v>
                </c:pt>
                <c:pt idx="165">
                  <c:v>50.049327916718603</c:v>
                </c:pt>
                <c:pt idx="166">
                  <c:v>50.352657176819903</c:v>
                </c:pt>
                <c:pt idx="167">
                  <c:v>50.655986436921303</c:v>
                </c:pt>
                <c:pt idx="168">
                  <c:v>50.959315697022603</c:v>
                </c:pt>
                <c:pt idx="169">
                  <c:v>51.262644957123896</c:v>
                </c:pt>
                <c:pt idx="170">
                  <c:v>51.565974217225197</c:v>
                </c:pt>
                <c:pt idx="171">
                  <c:v>51.869303477326604</c:v>
                </c:pt>
                <c:pt idx="172">
                  <c:v>52.172632737427897</c:v>
                </c:pt>
                <c:pt idx="173">
                  <c:v>52.475961997529197</c:v>
                </c:pt>
                <c:pt idx="174">
                  <c:v>52.779291257630497</c:v>
                </c:pt>
                <c:pt idx="175">
                  <c:v>53.082620517731897</c:v>
                </c:pt>
                <c:pt idx="176">
                  <c:v>53.385949777833197</c:v>
                </c:pt>
                <c:pt idx="177">
                  <c:v>53.689279037934497</c:v>
                </c:pt>
                <c:pt idx="178">
                  <c:v>53.992608298035798</c:v>
                </c:pt>
                <c:pt idx="179">
                  <c:v>54.295937558137197</c:v>
                </c:pt>
                <c:pt idx="180">
                  <c:v>54.599266818238497</c:v>
                </c:pt>
                <c:pt idx="181">
                  <c:v>54.902596078339798</c:v>
                </c:pt>
                <c:pt idx="182">
                  <c:v>55.205925338441098</c:v>
                </c:pt>
                <c:pt idx="183">
                  <c:v>55.509254598542498</c:v>
                </c:pt>
                <c:pt idx="184">
                  <c:v>55.812583858643798</c:v>
                </c:pt>
                <c:pt idx="185">
                  <c:v>56.115913118745098</c:v>
                </c:pt>
                <c:pt idx="186">
                  <c:v>56.419242378846398</c:v>
                </c:pt>
                <c:pt idx="187">
                  <c:v>56.722571638947798</c:v>
                </c:pt>
                <c:pt idx="188">
                  <c:v>57.025900899049098</c:v>
                </c:pt>
                <c:pt idx="189">
                  <c:v>57.329230159150399</c:v>
                </c:pt>
                <c:pt idx="190">
                  <c:v>57.632559419251699</c:v>
                </c:pt>
                <c:pt idx="191">
                  <c:v>57.935888679353098</c:v>
                </c:pt>
                <c:pt idx="192">
                  <c:v>58.239217939454399</c:v>
                </c:pt>
                <c:pt idx="193">
                  <c:v>58.542547199555699</c:v>
                </c:pt>
                <c:pt idx="194">
                  <c:v>58.845876459656999</c:v>
                </c:pt>
                <c:pt idx="195">
                  <c:v>59.149205719758399</c:v>
                </c:pt>
                <c:pt idx="196">
                  <c:v>59.452534979859699</c:v>
                </c:pt>
                <c:pt idx="197">
                  <c:v>59.755864239960999</c:v>
                </c:pt>
                <c:pt idx="198">
                  <c:v>60.0591935000623</c:v>
                </c:pt>
                <c:pt idx="199">
                  <c:v>60.362522760163699</c:v>
                </c:pt>
                <c:pt idx="200">
                  <c:v>60.665852020265</c:v>
                </c:pt>
                <c:pt idx="201">
                  <c:v>60.9691812803663</c:v>
                </c:pt>
                <c:pt idx="202">
                  <c:v>61.2725105404677</c:v>
                </c:pt>
                <c:pt idx="203">
                  <c:v>61.575839800569</c:v>
                </c:pt>
                <c:pt idx="204">
                  <c:v>61.8791690606703</c:v>
                </c:pt>
                <c:pt idx="205">
                  <c:v>62.1824983207716</c:v>
                </c:pt>
                <c:pt idx="206">
                  <c:v>62.485827580873</c:v>
                </c:pt>
                <c:pt idx="207">
                  <c:v>62.7891568409743</c:v>
                </c:pt>
                <c:pt idx="208">
                  <c:v>63.0924861010756</c:v>
                </c:pt>
                <c:pt idx="209">
                  <c:v>63.395815361176901</c:v>
                </c:pt>
                <c:pt idx="210">
                  <c:v>63.6991446212783</c:v>
                </c:pt>
                <c:pt idx="211">
                  <c:v>64.002473881379601</c:v>
                </c:pt>
                <c:pt idx="212">
                  <c:v>64.305803141480894</c:v>
                </c:pt>
                <c:pt idx="213">
                  <c:v>64.609132401582201</c:v>
                </c:pt>
                <c:pt idx="214">
                  <c:v>64.912461661683594</c:v>
                </c:pt>
                <c:pt idx="215">
                  <c:v>65.215790921784901</c:v>
                </c:pt>
                <c:pt idx="216">
                  <c:v>65.519120181886194</c:v>
                </c:pt>
                <c:pt idx="217">
                  <c:v>65.822449441987501</c:v>
                </c:pt>
                <c:pt idx="218">
                  <c:v>66.125778702088894</c:v>
                </c:pt>
                <c:pt idx="219">
                  <c:v>66.429107962190201</c:v>
                </c:pt>
                <c:pt idx="220">
                  <c:v>66.732437222291495</c:v>
                </c:pt>
                <c:pt idx="221">
                  <c:v>67.035766482392802</c:v>
                </c:pt>
                <c:pt idx="222">
                  <c:v>67.339095742494194</c:v>
                </c:pt>
                <c:pt idx="223">
                  <c:v>67.642425002595502</c:v>
                </c:pt>
                <c:pt idx="224">
                  <c:v>67.945754262696795</c:v>
                </c:pt>
                <c:pt idx="225">
                  <c:v>68.249083522798102</c:v>
                </c:pt>
                <c:pt idx="226">
                  <c:v>68.552412782899495</c:v>
                </c:pt>
                <c:pt idx="227">
                  <c:v>68.855742043000802</c:v>
                </c:pt>
                <c:pt idx="228">
                  <c:v>69.159071303102095</c:v>
                </c:pt>
                <c:pt idx="229">
                  <c:v>69.462400563203403</c:v>
                </c:pt>
                <c:pt idx="230">
                  <c:v>69.765729823304795</c:v>
                </c:pt>
                <c:pt idx="231">
                  <c:v>70.069059083406103</c:v>
                </c:pt>
                <c:pt idx="232">
                  <c:v>70.372388343507396</c:v>
                </c:pt>
                <c:pt idx="233">
                  <c:v>70.675717603608703</c:v>
                </c:pt>
                <c:pt idx="234">
                  <c:v>70.979046863710096</c:v>
                </c:pt>
                <c:pt idx="235">
                  <c:v>71.282376123811403</c:v>
                </c:pt>
                <c:pt idx="236">
                  <c:v>71.585705383912696</c:v>
                </c:pt>
                <c:pt idx="237">
                  <c:v>71.889034644014004</c:v>
                </c:pt>
                <c:pt idx="238">
                  <c:v>72.192363904115396</c:v>
                </c:pt>
                <c:pt idx="239">
                  <c:v>72.495693164216704</c:v>
                </c:pt>
                <c:pt idx="240">
                  <c:v>72.799022424317997</c:v>
                </c:pt>
                <c:pt idx="241">
                  <c:v>73.102351684419304</c:v>
                </c:pt>
                <c:pt idx="242">
                  <c:v>73.405680944520697</c:v>
                </c:pt>
                <c:pt idx="243">
                  <c:v>73.709010204622004</c:v>
                </c:pt>
                <c:pt idx="244">
                  <c:v>74.012339464723297</c:v>
                </c:pt>
                <c:pt idx="245">
                  <c:v>74.315668724824604</c:v>
                </c:pt>
                <c:pt idx="246">
                  <c:v>74.618997984925997</c:v>
                </c:pt>
                <c:pt idx="247">
                  <c:v>74.922327245027304</c:v>
                </c:pt>
                <c:pt idx="248">
                  <c:v>75.225656505128597</c:v>
                </c:pt>
                <c:pt idx="249">
                  <c:v>75.528985765229905</c:v>
                </c:pt>
                <c:pt idx="250">
                  <c:v>75.832315025331297</c:v>
                </c:pt>
                <c:pt idx="251">
                  <c:v>76.135644285432605</c:v>
                </c:pt>
                <c:pt idx="252">
                  <c:v>76.438973545533898</c:v>
                </c:pt>
                <c:pt idx="253">
                  <c:v>76.742302805635205</c:v>
                </c:pt>
                <c:pt idx="254">
                  <c:v>77.045632065736598</c:v>
                </c:pt>
                <c:pt idx="255">
                  <c:v>77.348961325837905</c:v>
                </c:pt>
                <c:pt idx="256">
                  <c:v>77.652290585939198</c:v>
                </c:pt>
                <c:pt idx="257">
                  <c:v>77.955619846040506</c:v>
                </c:pt>
                <c:pt idx="258">
                  <c:v>78.258949106141799</c:v>
                </c:pt>
                <c:pt idx="259">
                  <c:v>78.562278366243206</c:v>
                </c:pt>
                <c:pt idx="260">
                  <c:v>78.865607626344499</c:v>
                </c:pt>
                <c:pt idx="261">
                  <c:v>79.168936886445806</c:v>
                </c:pt>
                <c:pt idx="262">
                  <c:v>79.472266146547099</c:v>
                </c:pt>
                <c:pt idx="263">
                  <c:v>79.775595406648506</c:v>
                </c:pt>
                <c:pt idx="264">
                  <c:v>80.078924666749799</c:v>
                </c:pt>
                <c:pt idx="265">
                  <c:v>80.382253926851106</c:v>
                </c:pt>
                <c:pt idx="266">
                  <c:v>80.6855831869524</c:v>
                </c:pt>
                <c:pt idx="267">
                  <c:v>80.988912447053806</c:v>
                </c:pt>
                <c:pt idx="268">
                  <c:v>81.2922417071551</c:v>
                </c:pt>
                <c:pt idx="269">
                  <c:v>81.595570967256407</c:v>
                </c:pt>
                <c:pt idx="270">
                  <c:v>81.8989002273577</c:v>
                </c:pt>
                <c:pt idx="271">
                  <c:v>82.202229487459107</c:v>
                </c:pt>
                <c:pt idx="272">
                  <c:v>82.5055587475604</c:v>
                </c:pt>
                <c:pt idx="273">
                  <c:v>82.808888007661693</c:v>
                </c:pt>
                <c:pt idx="274">
                  <c:v>83.112217267763</c:v>
                </c:pt>
                <c:pt idx="275">
                  <c:v>83.415546527864393</c:v>
                </c:pt>
                <c:pt idx="276">
                  <c:v>83.7188757879657</c:v>
                </c:pt>
                <c:pt idx="277">
                  <c:v>84.022205048066994</c:v>
                </c:pt>
                <c:pt idx="278">
                  <c:v>84.325534308168301</c:v>
                </c:pt>
                <c:pt idx="279">
                  <c:v>84.628863568269693</c:v>
                </c:pt>
                <c:pt idx="280">
                  <c:v>84.932192828371001</c:v>
                </c:pt>
                <c:pt idx="281">
                  <c:v>85.235522088472294</c:v>
                </c:pt>
                <c:pt idx="282">
                  <c:v>85.538851348573601</c:v>
                </c:pt>
                <c:pt idx="283">
                  <c:v>85.842180608674994</c:v>
                </c:pt>
                <c:pt idx="284">
                  <c:v>86.145509868776301</c:v>
                </c:pt>
                <c:pt idx="285">
                  <c:v>86.448839128877594</c:v>
                </c:pt>
                <c:pt idx="286">
                  <c:v>86.752168388978902</c:v>
                </c:pt>
                <c:pt idx="287">
                  <c:v>87.055497649080294</c:v>
                </c:pt>
                <c:pt idx="288">
                  <c:v>87.358826909181602</c:v>
                </c:pt>
                <c:pt idx="289">
                  <c:v>87.662156169282895</c:v>
                </c:pt>
                <c:pt idx="290">
                  <c:v>87.965485429384202</c:v>
                </c:pt>
                <c:pt idx="291">
                  <c:v>88.268814689485595</c:v>
                </c:pt>
                <c:pt idx="292">
                  <c:v>88.572143949586902</c:v>
                </c:pt>
                <c:pt idx="293">
                  <c:v>88.875473209688195</c:v>
                </c:pt>
                <c:pt idx="294">
                  <c:v>89.178802469789503</c:v>
                </c:pt>
                <c:pt idx="295">
                  <c:v>89.482131729890895</c:v>
                </c:pt>
                <c:pt idx="296">
                  <c:v>89.785460989992202</c:v>
                </c:pt>
                <c:pt idx="297">
                  <c:v>90.088790250093496</c:v>
                </c:pt>
                <c:pt idx="298">
                  <c:v>90.392119510194803</c:v>
                </c:pt>
                <c:pt idx="299">
                  <c:v>90.695448770296196</c:v>
                </c:pt>
                <c:pt idx="300">
                  <c:v>90.998778030397503</c:v>
                </c:pt>
                <c:pt idx="301">
                  <c:v>91.302107290498796</c:v>
                </c:pt>
                <c:pt idx="302">
                  <c:v>91.605436550600103</c:v>
                </c:pt>
                <c:pt idx="303">
                  <c:v>91.908765810701496</c:v>
                </c:pt>
                <c:pt idx="304">
                  <c:v>92.212095070802803</c:v>
                </c:pt>
                <c:pt idx="305">
                  <c:v>92.515424330904096</c:v>
                </c:pt>
                <c:pt idx="306">
                  <c:v>92.818753591005404</c:v>
                </c:pt>
                <c:pt idx="307">
                  <c:v>93.122082851106796</c:v>
                </c:pt>
                <c:pt idx="308">
                  <c:v>93.425412111208104</c:v>
                </c:pt>
                <c:pt idx="309">
                  <c:v>93.728741371309397</c:v>
                </c:pt>
                <c:pt idx="310">
                  <c:v>94.032070631410704</c:v>
                </c:pt>
                <c:pt idx="311">
                  <c:v>94.335399891512097</c:v>
                </c:pt>
                <c:pt idx="312">
                  <c:v>94.638729151613404</c:v>
                </c:pt>
                <c:pt idx="313">
                  <c:v>94.942058411714697</c:v>
                </c:pt>
                <c:pt idx="314">
                  <c:v>95.245387671816005</c:v>
                </c:pt>
                <c:pt idx="315">
                  <c:v>95.548716931917397</c:v>
                </c:pt>
                <c:pt idx="316">
                  <c:v>95.852046192018705</c:v>
                </c:pt>
                <c:pt idx="317">
                  <c:v>96.155375452119998</c:v>
                </c:pt>
                <c:pt idx="318">
                  <c:v>96.458704712221305</c:v>
                </c:pt>
                <c:pt idx="319">
                  <c:v>96.762033972322698</c:v>
                </c:pt>
                <c:pt idx="320">
                  <c:v>97.065363232424005</c:v>
                </c:pt>
                <c:pt idx="321">
                  <c:v>97.368692492525298</c:v>
                </c:pt>
                <c:pt idx="322">
                  <c:v>97.672021752626605</c:v>
                </c:pt>
                <c:pt idx="323">
                  <c:v>97.975351012727998</c:v>
                </c:pt>
                <c:pt idx="324">
                  <c:v>98.278680272829305</c:v>
                </c:pt>
                <c:pt idx="325">
                  <c:v>98.582009532930599</c:v>
                </c:pt>
                <c:pt idx="326">
                  <c:v>98.885338793031906</c:v>
                </c:pt>
                <c:pt idx="327">
                  <c:v>99.188668053133298</c:v>
                </c:pt>
                <c:pt idx="328">
                  <c:v>99.491997313234606</c:v>
                </c:pt>
                <c:pt idx="329">
                  <c:v>99.795326573335899</c:v>
                </c:pt>
                <c:pt idx="330">
                  <c:v>100.09865583343699</c:v>
                </c:pt>
                <c:pt idx="331">
                  <c:v>100.401985093539</c:v>
                </c:pt>
                <c:pt idx="332">
                  <c:v>100.70531435364001</c:v>
                </c:pt>
                <c:pt idx="333">
                  <c:v>101.008643613741</c:v>
                </c:pt>
                <c:pt idx="334">
                  <c:v>101.311972873843</c:v>
                </c:pt>
                <c:pt idx="335">
                  <c:v>101.615302133944</c:v>
                </c:pt>
                <c:pt idx="336">
                  <c:v>101.91863139404499</c:v>
                </c:pt>
                <c:pt idx="337">
                  <c:v>102.221960654147</c:v>
                </c:pt>
                <c:pt idx="338">
                  <c:v>102.52528991424801</c:v>
                </c:pt>
                <c:pt idx="339">
                  <c:v>102.828619174349</c:v>
                </c:pt>
                <c:pt idx="340">
                  <c:v>103.13194843445</c:v>
                </c:pt>
                <c:pt idx="341">
                  <c:v>103.435277694552</c:v>
                </c:pt>
                <c:pt idx="342">
                  <c:v>103.73860695465299</c:v>
                </c:pt>
                <c:pt idx="343">
                  <c:v>104.041936214754</c:v>
                </c:pt>
                <c:pt idx="344">
                  <c:v>104.34526547485601</c:v>
                </c:pt>
                <c:pt idx="345">
                  <c:v>104.648594734957</c:v>
                </c:pt>
                <c:pt idx="346">
                  <c:v>104.951923995058</c:v>
                </c:pt>
                <c:pt idx="347">
                  <c:v>105.25525325516</c:v>
                </c:pt>
                <c:pt idx="348">
                  <c:v>105.55858251526099</c:v>
                </c:pt>
                <c:pt idx="349">
                  <c:v>105.861911775362</c:v>
                </c:pt>
                <c:pt idx="350">
                  <c:v>106.16524103546401</c:v>
                </c:pt>
                <c:pt idx="351">
                  <c:v>106.468570295565</c:v>
                </c:pt>
                <c:pt idx="352">
                  <c:v>106.771899555666</c:v>
                </c:pt>
                <c:pt idx="353">
                  <c:v>107.075228815768</c:v>
                </c:pt>
                <c:pt idx="354">
                  <c:v>107.37855807586899</c:v>
                </c:pt>
                <c:pt idx="355">
                  <c:v>107.68188733597</c:v>
                </c:pt>
                <c:pt idx="356">
                  <c:v>107.98521659607199</c:v>
                </c:pt>
                <c:pt idx="357">
                  <c:v>108.288545856173</c:v>
                </c:pt>
                <c:pt idx="358">
                  <c:v>108.591875116274</c:v>
                </c:pt>
                <c:pt idx="359">
                  <c:v>108.895204376376</c:v>
                </c:pt>
                <c:pt idx="360">
                  <c:v>109.19853363647699</c:v>
                </c:pt>
                <c:pt idx="361">
                  <c:v>109.501862896578</c:v>
                </c:pt>
                <c:pt idx="362">
                  <c:v>109.80519215667999</c:v>
                </c:pt>
                <c:pt idx="363">
                  <c:v>110.108521416781</c:v>
                </c:pt>
                <c:pt idx="364">
                  <c:v>110.411850676882</c:v>
                </c:pt>
                <c:pt idx="365">
                  <c:v>110.715179936984</c:v>
                </c:pt>
                <c:pt idx="366">
                  <c:v>111.018509197085</c:v>
                </c:pt>
                <c:pt idx="367">
                  <c:v>111.321838457186</c:v>
                </c:pt>
                <c:pt idx="368">
                  <c:v>111.62516771728799</c:v>
                </c:pt>
                <c:pt idx="369">
                  <c:v>111.928496977389</c:v>
                </c:pt>
                <c:pt idx="370">
                  <c:v>112.23182623749</c:v>
                </c:pt>
                <c:pt idx="371">
                  <c:v>112.535155497592</c:v>
                </c:pt>
                <c:pt idx="372">
                  <c:v>112.838484757693</c:v>
                </c:pt>
                <c:pt idx="373">
                  <c:v>113.141814017794</c:v>
                </c:pt>
                <c:pt idx="374">
                  <c:v>113.44514327789599</c:v>
                </c:pt>
                <c:pt idx="375">
                  <c:v>113.748472537997</c:v>
                </c:pt>
                <c:pt idx="376">
                  <c:v>114.051801798098</c:v>
                </c:pt>
                <c:pt idx="377">
                  <c:v>114.3551310582</c:v>
                </c:pt>
                <c:pt idx="378">
                  <c:v>114.658460318301</c:v>
                </c:pt>
                <c:pt idx="379">
                  <c:v>114.961789578402</c:v>
                </c:pt>
                <c:pt idx="380">
                  <c:v>115.26511883850399</c:v>
                </c:pt>
                <c:pt idx="381">
                  <c:v>115.568448098605</c:v>
                </c:pt>
                <c:pt idx="382">
                  <c:v>115.871777358706</c:v>
                </c:pt>
                <c:pt idx="383">
                  <c:v>116.17510661880701</c:v>
                </c:pt>
                <c:pt idx="384">
                  <c:v>116.478435878909</c:v>
                </c:pt>
                <c:pt idx="385">
                  <c:v>116.78176513901001</c:v>
                </c:pt>
                <c:pt idx="386">
                  <c:v>117.085094399111</c:v>
                </c:pt>
                <c:pt idx="387">
                  <c:v>117.388423659213</c:v>
                </c:pt>
                <c:pt idx="388">
                  <c:v>117.691752919314</c:v>
                </c:pt>
                <c:pt idx="389">
                  <c:v>117.99508217941499</c:v>
                </c:pt>
                <c:pt idx="390">
                  <c:v>118.298411439517</c:v>
                </c:pt>
                <c:pt idx="391">
                  <c:v>118.60174069961801</c:v>
                </c:pt>
                <c:pt idx="392">
                  <c:v>118.905069959719</c:v>
                </c:pt>
                <c:pt idx="393">
                  <c:v>119.208399219821</c:v>
                </c:pt>
                <c:pt idx="394">
                  <c:v>119.511728479922</c:v>
                </c:pt>
                <c:pt idx="395">
                  <c:v>119.81505774002299</c:v>
                </c:pt>
                <c:pt idx="396">
                  <c:v>120.118387000125</c:v>
                </c:pt>
                <c:pt idx="397">
                  <c:v>120.42171626022601</c:v>
                </c:pt>
                <c:pt idx="398">
                  <c:v>120.725045520327</c:v>
                </c:pt>
                <c:pt idx="399">
                  <c:v>121.028374780429</c:v>
                </c:pt>
                <c:pt idx="400">
                  <c:v>121.33170404053</c:v>
                </c:pt>
                <c:pt idx="401">
                  <c:v>121.63503330063099</c:v>
                </c:pt>
                <c:pt idx="402">
                  <c:v>121.938362560733</c:v>
                </c:pt>
                <c:pt idx="403">
                  <c:v>122.24169182083401</c:v>
                </c:pt>
                <c:pt idx="404">
                  <c:v>122.545021080935</c:v>
                </c:pt>
                <c:pt idx="405">
                  <c:v>122.848350341037</c:v>
                </c:pt>
                <c:pt idx="406">
                  <c:v>123.151679601138</c:v>
                </c:pt>
                <c:pt idx="407">
                  <c:v>123.45500886123899</c:v>
                </c:pt>
                <c:pt idx="408">
                  <c:v>123.758338121341</c:v>
                </c:pt>
                <c:pt idx="409">
                  <c:v>124.06166738144201</c:v>
                </c:pt>
                <c:pt idx="410">
                  <c:v>124.364996641543</c:v>
                </c:pt>
                <c:pt idx="411">
                  <c:v>124.66832590164501</c:v>
                </c:pt>
                <c:pt idx="412">
                  <c:v>124.971655161746</c:v>
                </c:pt>
                <c:pt idx="413">
                  <c:v>125.27498442184699</c:v>
                </c:pt>
                <c:pt idx="414">
                  <c:v>125.578313681949</c:v>
                </c:pt>
                <c:pt idx="415">
                  <c:v>125.88164294204999</c:v>
                </c:pt>
                <c:pt idx="416">
                  <c:v>126.184972202151</c:v>
                </c:pt>
                <c:pt idx="417">
                  <c:v>126.48830146225301</c:v>
                </c:pt>
                <c:pt idx="418">
                  <c:v>126.791630722354</c:v>
                </c:pt>
                <c:pt idx="419">
                  <c:v>127.09495998245499</c:v>
                </c:pt>
                <c:pt idx="420">
                  <c:v>127.398289242557</c:v>
                </c:pt>
                <c:pt idx="421">
                  <c:v>127.70161850265799</c:v>
                </c:pt>
                <c:pt idx="422">
                  <c:v>128.004947762759</c:v>
                </c:pt>
                <c:pt idx="423">
                  <c:v>128.30827702286001</c:v>
                </c:pt>
                <c:pt idx="424">
                  <c:v>128.61160628296199</c:v>
                </c:pt>
                <c:pt idx="425">
                  <c:v>128.914935543063</c:v>
                </c:pt>
                <c:pt idx="426">
                  <c:v>129.218264803164</c:v>
                </c:pt>
                <c:pt idx="427">
                  <c:v>129.52159406326601</c:v>
                </c:pt>
                <c:pt idx="428">
                  <c:v>129.82492332336699</c:v>
                </c:pt>
                <c:pt idx="429">
                  <c:v>130.128252583468</c:v>
                </c:pt>
                <c:pt idx="430">
                  <c:v>130.43158184357</c:v>
                </c:pt>
                <c:pt idx="431">
                  <c:v>130.73491110367101</c:v>
                </c:pt>
                <c:pt idx="432">
                  <c:v>131.03824036377199</c:v>
                </c:pt>
                <c:pt idx="433">
                  <c:v>131.34156962387399</c:v>
                </c:pt>
                <c:pt idx="434">
                  <c:v>131.644898883975</c:v>
                </c:pt>
                <c:pt idx="435">
                  <c:v>131.94822814407601</c:v>
                </c:pt>
                <c:pt idx="436">
                  <c:v>132.25155740417799</c:v>
                </c:pt>
                <c:pt idx="437">
                  <c:v>132.554886664279</c:v>
                </c:pt>
                <c:pt idx="438">
                  <c:v>132.85821592438</c:v>
                </c:pt>
                <c:pt idx="439">
                  <c:v>133.16154518448201</c:v>
                </c:pt>
                <c:pt idx="440">
                  <c:v>133.46487444458299</c:v>
                </c:pt>
                <c:pt idx="441">
                  <c:v>133.768203704684</c:v>
                </c:pt>
                <c:pt idx="442">
                  <c:v>134.071532964786</c:v>
                </c:pt>
                <c:pt idx="443">
                  <c:v>134.37486222488701</c:v>
                </c:pt>
                <c:pt idx="444">
                  <c:v>134.67819148498799</c:v>
                </c:pt>
                <c:pt idx="445">
                  <c:v>134.98152074508999</c:v>
                </c:pt>
                <c:pt idx="446">
                  <c:v>135.284850005191</c:v>
                </c:pt>
                <c:pt idx="447">
                  <c:v>135.58817926529201</c:v>
                </c:pt>
                <c:pt idx="448">
                  <c:v>135.89150852539399</c:v>
                </c:pt>
                <c:pt idx="449">
                  <c:v>136.194837785495</c:v>
                </c:pt>
                <c:pt idx="450">
                  <c:v>136.49816704559601</c:v>
                </c:pt>
                <c:pt idx="451">
                  <c:v>136.80149630569801</c:v>
                </c:pt>
                <c:pt idx="452">
                  <c:v>137.10482556579899</c:v>
                </c:pt>
                <c:pt idx="453">
                  <c:v>137.4081548259</c:v>
                </c:pt>
                <c:pt idx="454">
                  <c:v>137.711484086002</c:v>
                </c:pt>
                <c:pt idx="455">
                  <c:v>138.01481334610301</c:v>
                </c:pt>
                <c:pt idx="456">
                  <c:v>138.31814260620399</c:v>
                </c:pt>
                <c:pt idx="457">
                  <c:v>138.621471866306</c:v>
                </c:pt>
                <c:pt idx="458">
                  <c:v>138.924801126407</c:v>
                </c:pt>
                <c:pt idx="459">
                  <c:v>139.22813038650801</c:v>
                </c:pt>
                <c:pt idx="460">
                  <c:v>139.53145964660999</c:v>
                </c:pt>
                <c:pt idx="461">
                  <c:v>139.834788906711</c:v>
                </c:pt>
                <c:pt idx="462">
                  <c:v>140.13811816681201</c:v>
                </c:pt>
                <c:pt idx="463">
                  <c:v>140.44144742691299</c:v>
                </c:pt>
                <c:pt idx="464">
                  <c:v>140.74477668701499</c:v>
                </c:pt>
                <c:pt idx="465">
                  <c:v>141.048105947116</c:v>
                </c:pt>
                <c:pt idx="466">
                  <c:v>141.35143520721701</c:v>
                </c:pt>
                <c:pt idx="467">
                  <c:v>141.65476446731901</c:v>
                </c:pt>
                <c:pt idx="468">
                  <c:v>141.95809372741999</c:v>
                </c:pt>
                <c:pt idx="469">
                  <c:v>142.261422987521</c:v>
                </c:pt>
                <c:pt idx="470">
                  <c:v>142.56475224762301</c:v>
                </c:pt>
                <c:pt idx="471">
                  <c:v>142.86808150772401</c:v>
                </c:pt>
                <c:pt idx="472">
                  <c:v>143.17141076782499</c:v>
                </c:pt>
                <c:pt idx="473">
                  <c:v>143.474740027927</c:v>
                </c:pt>
                <c:pt idx="474">
                  <c:v>143.77806928802801</c:v>
                </c:pt>
                <c:pt idx="475">
                  <c:v>144.08139854812899</c:v>
                </c:pt>
                <c:pt idx="476">
                  <c:v>144.38472780823099</c:v>
                </c:pt>
                <c:pt idx="477">
                  <c:v>144.688057068332</c:v>
                </c:pt>
                <c:pt idx="478">
                  <c:v>144.99138632843301</c:v>
                </c:pt>
                <c:pt idx="479">
                  <c:v>145.29471558853501</c:v>
                </c:pt>
                <c:pt idx="480">
                  <c:v>145.59804484863599</c:v>
                </c:pt>
                <c:pt idx="481">
                  <c:v>145.901374108737</c:v>
                </c:pt>
                <c:pt idx="482">
                  <c:v>146.20470336883901</c:v>
                </c:pt>
                <c:pt idx="483">
                  <c:v>146.50803262893999</c:v>
                </c:pt>
                <c:pt idx="484">
                  <c:v>146.811361889041</c:v>
                </c:pt>
                <c:pt idx="485">
                  <c:v>147.114691149143</c:v>
                </c:pt>
                <c:pt idx="486">
                  <c:v>147.41802040924401</c:v>
                </c:pt>
                <c:pt idx="487">
                  <c:v>147.72134966934499</c:v>
                </c:pt>
                <c:pt idx="488">
                  <c:v>148.02467892944699</c:v>
                </c:pt>
                <c:pt idx="489">
                  <c:v>148.328008189548</c:v>
                </c:pt>
                <c:pt idx="490">
                  <c:v>148.63133744964901</c:v>
                </c:pt>
                <c:pt idx="491">
                  <c:v>148.93466670975101</c:v>
                </c:pt>
                <c:pt idx="492">
                  <c:v>149.23799596985199</c:v>
                </c:pt>
                <c:pt idx="493">
                  <c:v>149.541325229953</c:v>
                </c:pt>
                <c:pt idx="494">
                  <c:v>149.84465449005501</c:v>
                </c:pt>
                <c:pt idx="495">
                  <c:v>150.14798375015599</c:v>
                </c:pt>
                <c:pt idx="496">
                  <c:v>150.451313010257</c:v>
                </c:pt>
                <c:pt idx="497">
                  <c:v>150.754642270359</c:v>
                </c:pt>
                <c:pt idx="498">
                  <c:v>151.05797153046001</c:v>
                </c:pt>
                <c:pt idx="499">
                  <c:v>151.36130079056099</c:v>
                </c:pt>
                <c:pt idx="500">
                  <c:v>151.66463005066299</c:v>
                </c:pt>
                <c:pt idx="501">
                  <c:v>151.967959310764</c:v>
                </c:pt>
                <c:pt idx="502">
                  <c:v>152.27128857086501</c:v>
                </c:pt>
                <c:pt idx="503">
                  <c:v>152.57461783096599</c:v>
                </c:pt>
                <c:pt idx="504">
                  <c:v>152.87794709106799</c:v>
                </c:pt>
                <c:pt idx="505">
                  <c:v>153.181276351169</c:v>
                </c:pt>
                <c:pt idx="506">
                  <c:v>153.48460561127001</c:v>
                </c:pt>
                <c:pt idx="507">
                  <c:v>153.78793487137199</c:v>
                </c:pt>
                <c:pt idx="508">
                  <c:v>154.091264131473</c:v>
                </c:pt>
                <c:pt idx="509">
                  <c:v>154.39459339157401</c:v>
                </c:pt>
                <c:pt idx="510">
                  <c:v>154.69792265167601</c:v>
                </c:pt>
                <c:pt idx="511">
                  <c:v>155.00125191177699</c:v>
                </c:pt>
                <c:pt idx="512">
                  <c:v>155.304581171878</c:v>
                </c:pt>
                <c:pt idx="513">
                  <c:v>155.60791043198</c:v>
                </c:pt>
                <c:pt idx="514">
                  <c:v>155.91123969208101</c:v>
                </c:pt>
                <c:pt idx="515">
                  <c:v>156.21456895218199</c:v>
                </c:pt>
                <c:pt idx="516">
                  <c:v>156.517898212284</c:v>
                </c:pt>
                <c:pt idx="517">
                  <c:v>156.821227472385</c:v>
                </c:pt>
                <c:pt idx="518">
                  <c:v>157.12455673248601</c:v>
                </c:pt>
                <c:pt idx="519">
                  <c:v>157.42788599258799</c:v>
                </c:pt>
                <c:pt idx="520">
                  <c:v>157.731215252689</c:v>
                </c:pt>
                <c:pt idx="521">
                  <c:v>158.03454451279001</c:v>
                </c:pt>
                <c:pt idx="522">
                  <c:v>158.33787377289201</c:v>
                </c:pt>
                <c:pt idx="523">
                  <c:v>158.64120303299299</c:v>
                </c:pt>
                <c:pt idx="524">
                  <c:v>158.944532293094</c:v>
                </c:pt>
                <c:pt idx="525">
                  <c:v>159.247861553196</c:v>
                </c:pt>
                <c:pt idx="526">
                  <c:v>159.55119081329701</c:v>
                </c:pt>
                <c:pt idx="527">
                  <c:v>159.85452007339799</c:v>
                </c:pt>
                <c:pt idx="528">
                  <c:v>160.1578493335</c:v>
                </c:pt>
                <c:pt idx="529">
                  <c:v>160.46117859360101</c:v>
                </c:pt>
                <c:pt idx="530">
                  <c:v>160.76450785370201</c:v>
                </c:pt>
                <c:pt idx="531">
                  <c:v>161.06783711380399</c:v>
                </c:pt>
                <c:pt idx="532">
                  <c:v>161.371166373905</c:v>
                </c:pt>
                <c:pt idx="533">
                  <c:v>161.67449563400601</c:v>
                </c:pt>
                <c:pt idx="534">
                  <c:v>161.97782489410801</c:v>
                </c:pt>
                <c:pt idx="535">
                  <c:v>162.28115415420899</c:v>
                </c:pt>
                <c:pt idx="536">
                  <c:v>162.58448341431</c:v>
                </c:pt>
                <c:pt idx="537">
                  <c:v>162.887812674412</c:v>
                </c:pt>
                <c:pt idx="538">
                  <c:v>163.19114193451301</c:v>
                </c:pt>
                <c:pt idx="539">
                  <c:v>163.49447119461399</c:v>
                </c:pt>
                <c:pt idx="540">
                  <c:v>163.797800454715</c:v>
                </c:pt>
                <c:pt idx="541">
                  <c:v>164.10112971481701</c:v>
                </c:pt>
                <c:pt idx="542">
                  <c:v>164.40445897491799</c:v>
                </c:pt>
                <c:pt idx="543">
                  <c:v>164.707788235019</c:v>
                </c:pt>
                <c:pt idx="544">
                  <c:v>165.011117495121</c:v>
                </c:pt>
                <c:pt idx="545">
                  <c:v>165.31444675522201</c:v>
                </c:pt>
                <c:pt idx="546">
                  <c:v>165.61777601532299</c:v>
                </c:pt>
                <c:pt idx="547">
                  <c:v>165.92110527542499</c:v>
                </c:pt>
                <c:pt idx="548">
                  <c:v>166.224434535526</c:v>
                </c:pt>
                <c:pt idx="549">
                  <c:v>166.52776379562701</c:v>
                </c:pt>
                <c:pt idx="550">
                  <c:v>166.83109305572901</c:v>
                </c:pt>
                <c:pt idx="551">
                  <c:v>167.13442231582999</c:v>
                </c:pt>
                <c:pt idx="552">
                  <c:v>167.437751575931</c:v>
                </c:pt>
                <c:pt idx="553">
                  <c:v>167.74108083603301</c:v>
                </c:pt>
                <c:pt idx="554">
                  <c:v>168.04441009613399</c:v>
                </c:pt>
                <c:pt idx="555">
                  <c:v>168.347739356235</c:v>
                </c:pt>
                <c:pt idx="556">
                  <c:v>168.651068616337</c:v>
                </c:pt>
                <c:pt idx="557">
                  <c:v>168.95439787643801</c:v>
                </c:pt>
                <c:pt idx="558">
                  <c:v>169.25772713653899</c:v>
                </c:pt>
                <c:pt idx="559">
                  <c:v>169.56105639664099</c:v>
                </c:pt>
                <c:pt idx="560">
                  <c:v>169.864385656742</c:v>
                </c:pt>
                <c:pt idx="561">
                  <c:v>170.16771491684301</c:v>
                </c:pt>
                <c:pt idx="562">
                  <c:v>170.47104417694499</c:v>
                </c:pt>
                <c:pt idx="563">
                  <c:v>170.77437343704599</c:v>
                </c:pt>
                <c:pt idx="564">
                  <c:v>171.077702697147</c:v>
                </c:pt>
                <c:pt idx="565">
                  <c:v>171.38103195724901</c:v>
                </c:pt>
                <c:pt idx="566">
                  <c:v>171.68436121734999</c:v>
                </c:pt>
                <c:pt idx="567">
                  <c:v>171.987690477451</c:v>
                </c:pt>
                <c:pt idx="568">
                  <c:v>172.291019737553</c:v>
                </c:pt>
                <c:pt idx="569">
                  <c:v>172.59434899765401</c:v>
                </c:pt>
                <c:pt idx="570">
                  <c:v>172.89767825775499</c:v>
                </c:pt>
                <c:pt idx="571">
                  <c:v>173.20100751785699</c:v>
                </c:pt>
                <c:pt idx="572">
                  <c:v>173.504336777958</c:v>
                </c:pt>
                <c:pt idx="573">
                  <c:v>173.80766603805901</c:v>
                </c:pt>
                <c:pt idx="574">
                  <c:v>174.11099529816099</c:v>
                </c:pt>
                <c:pt idx="575">
                  <c:v>174.414324558262</c:v>
                </c:pt>
                <c:pt idx="576">
                  <c:v>174.717653818363</c:v>
                </c:pt>
                <c:pt idx="577">
                  <c:v>175.02098307846501</c:v>
                </c:pt>
                <c:pt idx="578">
                  <c:v>175.32431233856599</c:v>
                </c:pt>
                <c:pt idx="579">
                  <c:v>175.627641598667</c:v>
                </c:pt>
                <c:pt idx="580">
                  <c:v>175.93097085876801</c:v>
                </c:pt>
                <c:pt idx="581">
                  <c:v>176.23430011887001</c:v>
                </c:pt>
                <c:pt idx="582">
                  <c:v>176.53762937897099</c:v>
                </c:pt>
                <c:pt idx="583">
                  <c:v>176.840958639072</c:v>
                </c:pt>
                <c:pt idx="584">
                  <c:v>177.144287899174</c:v>
                </c:pt>
                <c:pt idx="585">
                  <c:v>177.44761715927501</c:v>
                </c:pt>
                <c:pt idx="586">
                  <c:v>177.75094641937599</c:v>
                </c:pt>
                <c:pt idx="587">
                  <c:v>178.054275679478</c:v>
                </c:pt>
                <c:pt idx="588">
                  <c:v>178.35760493957901</c:v>
                </c:pt>
                <c:pt idx="589">
                  <c:v>178.66093419968001</c:v>
                </c:pt>
                <c:pt idx="590">
                  <c:v>178.96426345978199</c:v>
                </c:pt>
                <c:pt idx="591">
                  <c:v>179.267592719883</c:v>
                </c:pt>
                <c:pt idx="592">
                  <c:v>179.57092197998401</c:v>
                </c:pt>
                <c:pt idx="593">
                  <c:v>179.87425124008601</c:v>
                </c:pt>
                <c:pt idx="594">
                  <c:v>180.17758050018699</c:v>
                </c:pt>
                <c:pt idx="595">
                  <c:v>180.480909760288</c:v>
                </c:pt>
                <c:pt idx="596">
                  <c:v>180.78423902039</c:v>
                </c:pt>
                <c:pt idx="597">
                  <c:v>181.08756828049101</c:v>
                </c:pt>
                <c:pt idx="598">
                  <c:v>181.39089754059199</c:v>
                </c:pt>
                <c:pt idx="599">
                  <c:v>181.694226800694</c:v>
                </c:pt>
                <c:pt idx="600">
                  <c:v>181.99755606079501</c:v>
                </c:pt>
                <c:pt idx="601">
                  <c:v>182.30088532089599</c:v>
                </c:pt>
                <c:pt idx="602">
                  <c:v>182.60421458099799</c:v>
                </c:pt>
                <c:pt idx="603">
                  <c:v>182.907543841099</c:v>
                </c:pt>
                <c:pt idx="604">
                  <c:v>183.21087310120001</c:v>
                </c:pt>
                <c:pt idx="605">
                  <c:v>183.51420236130201</c:v>
                </c:pt>
                <c:pt idx="606">
                  <c:v>183.81753162140299</c:v>
                </c:pt>
                <c:pt idx="607">
                  <c:v>184.120860881504</c:v>
                </c:pt>
                <c:pt idx="608">
                  <c:v>184.424190141606</c:v>
                </c:pt>
                <c:pt idx="609">
                  <c:v>184.72751940170701</c:v>
                </c:pt>
                <c:pt idx="610">
                  <c:v>185.03084866180799</c:v>
                </c:pt>
                <c:pt idx="611">
                  <c:v>185.33417792191</c:v>
                </c:pt>
                <c:pt idx="612">
                  <c:v>185.63750718201101</c:v>
                </c:pt>
                <c:pt idx="613">
                  <c:v>185.94083644211199</c:v>
                </c:pt>
                <c:pt idx="614">
                  <c:v>186.24416570221399</c:v>
                </c:pt>
                <c:pt idx="615">
                  <c:v>186.547494962315</c:v>
                </c:pt>
                <c:pt idx="616">
                  <c:v>186.85082422241601</c:v>
                </c:pt>
                <c:pt idx="617">
                  <c:v>187.15415348251801</c:v>
                </c:pt>
                <c:pt idx="618">
                  <c:v>187.45748274261899</c:v>
                </c:pt>
                <c:pt idx="619">
                  <c:v>187.76081200272</c:v>
                </c:pt>
                <c:pt idx="620">
                  <c:v>188.06414126282101</c:v>
                </c:pt>
                <c:pt idx="621">
                  <c:v>188.36747052292301</c:v>
                </c:pt>
                <c:pt idx="622">
                  <c:v>188.67079978302399</c:v>
                </c:pt>
                <c:pt idx="623">
                  <c:v>188.974129043125</c:v>
                </c:pt>
                <c:pt idx="624">
                  <c:v>189.27745830322701</c:v>
                </c:pt>
                <c:pt idx="625">
                  <c:v>189.58078756332799</c:v>
                </c:pt>
                <c:pt idx="626">
                  <c:v>189.884116823429</c:v>
                </c:pt>
                <c:pt idx="627">
                  <c:v>190.187446083531</c:v>
                </c:pt>
                <c:pt idx="628">
                  <c:v>190.49077534363201</c:v>
                </c:pt>
                <c:pt idx="629">
                  <c:v>190.79410460373299</c:v>
                </c:pt>
                <c:pt idx="630">
                  <c:v>191.09743386383499</c:v>
                </c:pt>
                <c:pt idx="631">
                  <c:v>191.400763123936</c:v>
                </c:pt>
                <c:pt idx="632">
                  <c:v>191.70409238403701</c:v>
                </c:pt>
                <c:pt idx="633">
                  <c:v>192.00742164413899</c:v>
                </c:pt>
                <c:pt idx="634">
                  <c:v>192.31075090424</c:v>
                </c:pt>
                <c:pt idx="635">
                  <c:v>192.614080164341</c:v>
                </c:pt>
                <c:pt idx="636">
                  <c:v>192.91740942444301</c:v>
                </c:pt>
                <c:pt idx="637">
                  <c:v>193.22073868454399</c:v>
                </c:pt>
                <c:pt idx="638">
                  <c:v>193.524067944645</c:v>
                </c:pt>
                <c:pt idx="639">
                  <c:v>193.827397204747</c:v>
                </c:pt>
                <c:pt idx="640">
                  <c:v>194.13072646484801</c:v>
                </c:pt>
                <c:pt idx="641">
                  <c:v>194.43405572494899</c:v>
                </c:pt>
                <c:pt idx="642">
                  <c:v>194.73738498505099</c:v>
                </c:pt>
                <c:pt idx="643">
                  <c:v>195.040714245152</c:v>
                </c:pt>
                <c:pt idx="644">
                  <c:v>195.34404350525301</c:v>
                </c:pt>
                <c:pt idx="645">
                  <c:v>195.64737276535499</c:v>
                </c:pt>
                <c:pt idx="646">
                  <c:v>195.950702025456</c:v>
                </c:pt>
                <c:pt idx="647">
                  <c:v>196.25403128555701</c:v>
                </c:pt>
                <c:pt idx="648">
                  <c:v>196.55736054565901</c:v>
                </c:pt>
                <c:pt idx="649">
                  <c:v>196.86068980575999</c:v>
                </c:pt>
                <c:pt idx="650">
                  <c:v>197.164019065861</c:v>
                </c:pt>
                <c:pt idx="651">
                  <c:v>197.467348325963</c:v>
                </c:pt>
                <c:pt idx="652">
                  <c:v>197.77067758606401</c:v>
                </c:pt>
                <c:pt idx="653">
                  <c:v>198.07400684616499</c:v>
                </c:pt>
                <c:pt idx="654">
                  <c:v>198.37733610626699</c:v>
                </c:pt>
                <c:pt idx="655">
                  <c:v>198.680665366368</c:v>
                </c:pt>
                <c:pt idx="656">
                  <c:v>198.98399462646901</c:v>
                </c:pt>
                <c:pt idx="657">
                  <c:v>199.28732388657099</c:v>
                </c:pt>
                <c:pt idx="658">
                  <c:v>199.590653146672</c:v>
                </c:pt>
                <c:pt idx="659">
                  <c:v>199.89398240677301</c:v>
                </c:pt>
                <c:pt idx="660">
                  <c:v>200.19731166687501</c:v>
                </c:pt>
                <c:pt idx="661">
                  <c:v>200.50064092697599</c:v>
                </c:pt>
                <c:pt idx="662">
                  <c:v>200.803970187077</c:v>
                </c:pt>
                <c:pt idx="663">
                  <c:v>201.10729944717801</c:v>
                </c:pt>
                <c:pt idx="664">
                  <c:v>201.41062870728001</c:v>
                </c:pt>
                <c:pt idx="665">
                  <c:v>201.71395796738099</c:v>
                </c:pt>
                <c:pt idx="666">
                  <c:v>202.017287227482</c:v>
                </c:pt>
                <c:pt idx="667">
                  <c:v>202.320616487584</c:v>
                </c:pt>
                <c:pt idx="668">
                  <c:v>202.62394574768501</c:v>
                </c:pt>
                <c:pt idx="669">
                  <c:v>202.92727500778599</c:v>
                </c:pt>
                <c:pt idx="670">
                  <c:v>203.230604267888</c:v>
                </c:pt>
                <c:pt idx="671">
                  <c:v>203.53393352798901</c:v>
                </c:pt>
                <c:pt idx="672">
                  <c:v>203.83726278808999</c:v>
                </c:pt>
                <c:pt idx="673">
                  <c:v>204.14059204819199</c:v>
                </c:pt>
                <c:pt idx="674">
                  <c:v>204.443921308293</c:v>
                </c:pt>
                <c:pt idx="675">
                  <c:v>204.74725056839401</c:v>
                </c:pt>
                <c:pt idx="676">
                  <c:v>205.05057982849601</c:v>
                </c:pt>
                <c:pt idx="677">
                  <c:v>205.35390908859699</c:v>
                </c:pt>
                <c:pt idx="678">
                  <c:v>205.657238348698</c:v>
                </c:pt>
                <c:pt idx="679">
                  <c:v>205.96056760880001</c:v>
                </c:pt>
                <c:pt idx="680">
                  <c:v>206.26389686890101</c:v>
                </c:pt>
                <c:pt idx="681">
                  <c:v>206.56722612900199</c:v>
                </c:pt>
                <c:pt idx="682">
                  <c:v>206.870555389104</c:v>
                </c:pt>
                <c:pt idx="683">
                  <c:v>207.17388464920501</c:v>
                </c:pt>
                <c:pt idx="684">
                  <c:v>207.47721390930599</c:v>
                </c:pt>
                <c:pt idx="685">
                  <c:v>207.78054316940799</c:v>
                </c:pt>
                <c:pt idx="686">
                  <c:v>208.083872429509</c:v>
                </c:pt>
                <c:pt idx="687">
                  <c:v>208.38720168961001</c:v>
                </c:pt>
                <c:pt idx="688">
                  <c:v>208.69053094971201</c:v>
                </c:pt>
                <c:pt idx="689">
                  <c:v>208.99386020981299</c:v>
                </c:pt>
                <c:pt idx="690">
                  <c:v>209.297189469914</c:v>
                </c:pt>
                <c:pt idx="691">
                  <c:v>209.60051873001601</c:v>
                </c:pt>
                <c:pt idx="692">
                  <c:v>209.90384799011699</c:v>
                </c:pt>
                <c:pt idx="693">
                  <c:v>210.207177250218</c:v>
                </c:pt>
                <c:pt idx="694">
                  <c:v>210.51050651032</c:v>
                </c:pt>
                <c:pt idx="695">
                  <c:v>210.81383577042101</c:v>
                </c:pt>
                <c:pt idx="696">
                  <c:v>211.11716503052199</c:v>
                </c:pt>
                <c:pt idx="697">
                  <c:v>211.42049429062399</c:v>
                </c:pt>
                <c:pt idx="698">
                  <c:v>211.723823550725</c:v>
                </c:pt>
                <c:pt idx="699">
                  <c:v>212.02715281082601</c:v>
                </c:pt>
                <c:pt idx="700">
                  <c:v>212.33048207092801</c:v>
                </c:pt>
                <c:pt idx="701">
                  <c:v>212.63381133102899</c:v>
                </c:pt>
                <c:pt idx="702">
                  <c:v>212.93714059113</c:v>
                </c:pt>
                <c:pt idx="703">
                  <c:v>213.24046985123101</c:v>
                </c:pt>
                <c:pt idx="704">
                  <c:v>213.54379911133299</c:v>
                </c:pt>
                <c:pt idx="705">
                  <c:v>213.847128371434</c:v>
                </c:pt>
                <c:pt idx="706">
                  <c:v>214.15045763153501</c:v>
                </c:pt>
                <c:pt idx="707">
                  <c:v>214.45378689163701</c:v>
                </c:pt>
                <c:pt idx="708">
                  <c:v>214.75711615173799</c:v>
                </c:pt>
                <c:pt idx="709">
                  <c:v>215.060445411839</c:v>
                </c:pt>
                <c:pt idx="710">
                  <c:v>215.363774671941</c:v>
                </c:pt>
                <c:pt idx="711">
                  <c:v>215.66710393204201</c:v>
                </c:pt>
                <c:pt idx="712">
                  <c:v>215.97043319214299</c:v>
                </c:pt>
                <c:pt idx="713">
                  <c:v>216.27376245224499</c:v>
                </c:pt>
                <c:pt idx="714">
                  <c:v>216.577091712346</c:v>
                </c:pt>
                <c:pt idx="715">
                  <c:v>216.88042097244701</c:v>
                </c:pt>
                <c:pt idx="716">
                  <c:v>217.18375023254899</c:v>
                </c:pt>
                <c:pt idx="717">
                  <c:v>217.48707949265</c:v>
                </c:pt>
                <c:pt idx="718">
                  <c:v>217.79040875275101</c:v>
                </c:pt>
                <c:pt idx="719">
                  <c:v>218.09373801285301</c:v>
                </c:pt>
                <c:pt idx="720">
                  <c:v>218.39706727295399</c:v>
                </c:pt>
                <c:pt idx="721">
                  <c:v>218.700396533055</c:v>
                </c:pt>
                <c:pt idx="722">
                  <c:v>219.003725793157</c:v>
                </c:pt>
                <c:pt idx="723">
                  <c:v>219.30705505325801</c:v>
                </c:pt>
                <c:pt idx="724">
                  <c:v>219.61038431335899</c:v>
                </c:pt>
                <c:pt idx="725">
                  <c:v>219.913713573461</c:v>
                </c:pt>
                <c:pt idx="726">
                  <c:v>220.217042833562</c:v>
                </c:pt>
                <c:pt idx="727">
                  <c:v>220.52037209366301</c:v>
                </c:pt>
                <c:pt idx="728">
                  <c:v>220.82370135376499</c:v>
                </c:pt>
                <c:pt idx="729">
                  <c:v>221.127030613866</c:v>
                </c:pt>
                <c:pt idx="730">
                  <c:v>221.43035987396701</c:v>
                </c:pt>
                <c:pt idx="731">
                  <c:v>221.73368913406901</c:v>
                </c:pt>
                <c:pt idx="732">
                  <c:v>222.03701839416999</c:v>
                </c:pt>
                <c:pt idx="733">
                  <c:v>222.340347654271</c:v>
                </c:pt>
                <c:pt idx="734">
                  <c:v>222.643676914373</c:v>
                </c:pt>
                <c:pt idx="735">
                  <c:v>222.94700617447401</c:v>
                </c:pt>
                <c:pt idx="736">
                  <c:v>223.25033543457499</c:v>
                </c:pt>
                <c:pt idx="737">
                  <c:v>223.553664694677</c:v>
                </c:pt>
                <c:pt idx="738">
                  <c:v>223.85699395477801</c:v>
                </c:pt>
                <c:pt idx="739">
                  <c:v>224.16032321487901</c:v>
                </c:pt>
                <c:pt idx="740">
                  <c:v>224.46365247498099</c:v>
                </c:pt>
                <c:pt idx="741">
                  <c:v>224.766981735082</c:v>
                </c:pt>
                <c:pt idx="742">
                  <c:v>225.07031099518301</c:v>
                </c:pt>
                <c:pt idx="743">
                  <c:v>225.37364025528399</c:v>
                </c:pt>
                <c:pt idx="744">
                  <c:v>225.67696951538599</c:v>
                </c:pt>
                <c:pt idx="745">
                  <c:v>225.980298775487</c:v>
                </c:pt>
                <c:pt idx="746">
                  <c:v>226.28362803558801</c:v>
                </c:pt>
                <c:pt idx="747">
                  <c:v>226.58695729569001</c:v>
                </c:pt>
                <c:pt idx="748">
                  <c:v>226.89028655579099</c:v>
                </c:pt>
                <c:pt idx="749">
                  <c:v>227.193615815892</c:v>
                </c:pt>
                <c:pt idx="750">
                  <c:v>227.49694507599401</c:v>
                </c:pt>
                <c:pt idx="751">
                  <c:v>227.80027433609499</c:v>
                </c:pt>
                <c:pt idx="752">
                  <c:v>228.103603596196</c:v>
                </c:pt>
                <c:pt idx="753">
                  <c:v>228.406932856298</c:v>
                </c:pt>
                <c:pt idx="754">
                  <c:v>228.71026211639901</c:v>
                </c:pt>
                <c:pt idx="755">
                  <c:v>229.01359137649999</c:v>
                </c:pt>
                <c:pt idx="756">
                  <c:v>229.31692063660199</c:v>
                </c:pt>
                <c:pt idx="757">
                  <c:v>229.620249896703</c:v>
                </c:pt>
                <c:pt idx="758">
                  <c:v>229.92357915680401</c:v>
                </c:pt>
                <c:pt idx="759">
                  <c:v>230.22690841690601</c:v>
                </c:pt>
                <c:pt idx="760">
                  <c:v>230.53023767700699</c:v>
                </c:pt>
                <c:pt idx="761">
                  <c:v>230.833566937108</c:v>
                </c:pt>
                <c:pt idx="762">
                  <c:v>231.13689619721001</c:v>
                </c:pt>
                <c:pt idx="763">
                  <c:v>231.44022545731099</c:v>
                </c:pt>
                <c:pt idx="764">
                  <c:v>231.743554717412</c:v>
                </c:pt>
                <c:pt idx="765">
                  <c:v>232.046883977514</c:v>
                </c:pt>
                <c:pt idx="766">
                  <c:v>232.35021323761501</c:v>
                </c:pt>
                <c:pt idx="767">
                  <c:v>232.65354249771599</c:v>
                </c:pt>
                <c:pt idx="768">
                  <c:v>232.95687175781799</c:v>
                </c:pt>
                <c:pt idx="769">
                  <c:v>233.260201017919</c:v>
                </c:pt>
                <c:pt idx="770">
                  <c:v>233.56353027802001</c:v>
                </c:pt>
                <c:pt idx="771">
                  <c:v>233.86685953812199</c:v>
                </c:pt>
                <c:pt idx="772">
                  <c:v>234.17018879822299</c:v>
                </c:pt>
                <c:pt idx="773">
                  <c:v>234.473518058324</c:v>
                </c:pt>
                <c:pt idx="774">
                  <c:v>234.77684731842601</c:v>
                </c:pt>
                <c:pt idx="775">
                  <c:v>235.08017657852699</c:v>
                </c:pt>
                <c:pt idx="776">
                  <c:v>235.383505838628</c:v>
                </c:pt>
                <c:pt idx="777">
                  <c:v>235.68683509873</c:v>
                </c:pt>
                <c:pt idx="778">
                  <c:v>235.99016435883101</c:v>
                </c:pt>
                <c:pt idx="779">
                  <c:v>236.29349361893199</c:v>
                </c:pt>
                <c:pt idx="780">
                  <c:v>236.596822879033</c:v>
                </c:pt>
                <c:pt idx="781">
                  <c:v>236.900152139135</c:v>
                </c:pt>
                <c:pt idx="782">
                  <c:v>237.20348139923601</c:v>
                </c:pt>
                <c:pt idx="783">
                  <c:v>237.50681065933699</c:v>
                </c:pt>
                <c:pt idx="784">
                  <c:v>237.810139919439</c:v>
                </c:pt>
                <c:pt idx="785">
                  <c:v>238.11346917954</c:v>
                </c:pt>
                <c:pt idx="786">
                  <c:v>238.41679843964101</c:v>
                </c:pt>
                <c:pt idx="787">
                  <c:v>238.72012769974299</c:v>
                </c:pt>
                <c:pt idx="788">
                  <c:v>239.023456959844</c:v>
                </c:pt>
                <c:pt idx="789">
                  <c:v>239.32678621994501</c:v>
                </c:pt>
                <c:pt idx="790">
                  <c:v>239.63011548004701</c:v>
                </c:pt>
                <c:pt idx="791">
                  <c:v>239.93344474014799</c:v>
                </c:pt>
                <c:pt idx="792">
                  <c:v>240.236774000249</c:v>
                </c:pt>
                <c:pt idx="793">
                  <c:v>240.540103260351</c:v>
                </c:pt>
                <c:pt idx="794">
                  <c:v>240.84343252045201</c:v>
                </c:pt>
                <c:pt idx="795">
                  <c:v>241.14676178055299</c:v>
                </c:pt>
                <c:pt idx="796">
                  <c:v>241.450091040655</c:v>
                </c:pt>
                <c:pt idx="797">
                  <c:v>241.75342030075601</c:v>
                </c:pt>
                <c:pt idx="798">
                  <c:v>242.05674956085701</c:v>
                </c:pt>
                <c:pt idx="799">
                  <c:v>242.36007882095899</c:v>
                </c:pt>
                <c:pt idx="800">
                  <c:v>242.66340808106</c:v>
                </c:pt>
                <c:pt idx="801">
                  <c:v>242.96673734116101</c:v>
                </c:pt>
                <c:pt idx="802">
                  <c:v>243.27006660126301</c:v>
                </c:pt>
                <c:pt idx="803">
                  <c:v>243.57339586136399</c:v>
                </c:pt>
                <c:pt idx="804">
                  <c:v>243.876725121465</c:v>
                </c:pt>
                <c:pt idx="805">
                  <c:v>244.180054381567</c:v>
                </c:pt>
                <c:pt idx="806">
                  <c:v>244.48338364166801</c:v>
                </c:pt>
                <c:pt idx="807">
                  <c:v>244.78671290176899</c:v>
                </c:pt>
                <c:pt idx="808">
                  <c:v>245.090042161871</c:v>
                </c:pt>
                <c:pt idx="809">
                  <c:v>245.39337142197201</c:v>
                </c:pt>
                <c:pt idx="810">
                  <c:v>245.69670068207299</c:v>
                </c:pt>
                <c:pt idx="811">
                  <c:v>246.00002994217499</c:v>
                </c:pt>
                <c:pt idx="812">
                  <c:v>246.303359202276</c:v>
                </c:pt>
                <c:pt idx="813">
                  <c:v>246.60668846237701</c:v>
                </c:pt>
                <c:pt idx="814">
                  <c:v>246.91001772247901</c:v>
                </c:pt>
                <c:pt idx="815">
                  <c:v>247.21334698257999</c:v>
                </c:pt>
                <c:pt idx="816">
                  <c:v>247.516676242681</c:v>
                </c:pt>
                <c:pt idx="817">
                  <c:v>247.820005502783</c:v>
                </c:pt>
                <c:pt idx="818">
                  <c:v>248.12333476288401</c:v>
                </c:pt>
                <c:pt idx="819">
                  <c:v>248.42666402298499</c:v>
                </c:pt>
                <c:pt idx="820">
                  <c:v>248.729993283086</c:v>
                </c:pt>
                <c:pt idx="821">
                  <c:v>249.03332254318801</c:v>
                </c:pt>
                <c:pt idx="822">
                  <c:v>249.33665180328899</c:v>
                </c:pt>
                <c:pt idx="823">
                  <c:v>249.63998106339</c:v>
                </c:pt>
                <c:pt idx="824">
                  <c:v>249.943310323492</c:v>
                </c:pt>
                <c:pt idx="825">
                  <c:v>250.24663958359301</c:v>
                </c:pt>
                <c:pt idx="826">
                  <c:v>250.54996884369399</c:v>
                </c:pt>
                <c:pt idx="827">
                  <c:v>250.85329810379599</c:v>
                </c:pt>
                <c:pt idx="828">
                  <c:v>251.156627363897</c:v>
                </c:pt>
                <c:pt idx="829">
                  <c:v>251.45995662399801</c:v>
                </c:pt>
                <c:pt idx="830">
                  <c:v>251.76328588409999</c:v>
                </c:pt>
                <c:pt idx="831">
                  <c:v>252.06661514420099</c:v>
                </c:pt>
                <c:pt idx="832">
                  <c:v>252.369944404302</c:v>
                </c:pt>
                <c:pt idx="833">
                  <c:v>252.67327366440401</c:v>
                </c:pt>
                <c:pt idx="834">
                  <c:v>252.97660292450499</c:v>
                </c:pt>
                <c:pt idx="835">
                  <c:v>253.279932184606</c:v>
                </c:pt>
                <c:pt idx="836">
                  <c:v>253.583261444708</c:v>
                </c:pt>
                <c:pt idx="837">
                  <c:v>253.88659070480901</c:v>
                </c:pt>
                <c:pt idx="838">
                  <c:v>254.18991996490999</c:v>
                </c:pt>
                <c:pt idx="839">
                  <c:v>254.49324922501199</c:v>
                </c:pt>
                <c:pt idx="840">
                  <c:v>254.796578485113</c:v>
                </c:pt>
                <c:pt idx="841">
                  <c:v>255.09990774521401</c:v>
                </c:pt>
                <c:pt idx="842">
                  <c:v>255.40323700531599</c:v>
                </c:pt>
                <c:pt idx="843">
                  <c:v>255.706566265417</c:v>
                </c:pt>
                <c:pt idx="844">
                  <c:v>256.009895525518</c:v>
                </c:pt>
                <c:pt idx="845">
                  <c:v>256.31322478561998</c:v>
                </c:pt>
                <c:pt idx="846">
                  <c:v>256.61655404572099</c:v>
                </c:pt>
                <c:pt idx="847">
                  <c:v>256.919883305822</c:v>
                </c:pt>
                <c:pt idx="848">
                  <c:v>257.22321256592397</c:v>
                </c:pt>
                <c:pt idx="849">
                  <c:v>257.52654182602498</c:v>
                </c:pt>
                <c:pt idx="850">
                  <c:v>257.82987108612599</c:v>
                </c:pt>
                <c:pt idx="851">
                  <c:v>258.13320034622802</c:v>
                </c:pt>
                <c:pt idx="852">
                  <c:v>258.43652960632897</c:v>
                </c:pt>
                <c:pt idx="853">
                  <c:v>258.73985886642998</c:v>
                </c:pt>
                <c:pt idx="854">
                  <c:v>259.04318812653202</c:v>
                </c:pt>
                <c:pt idx="855">
                  <c:v>259.34651738663302</c:v>
                </c:pt>
                <c:pt idx="856">
                  <c:v>259.64984664673398</c:v>
                </c:pt>
                <c:pt idx="857">
                  <c:v>259.95317590683601</c:v>
                </c:pt>
                <c:pt idx="858">
                  <c:v>260.25650516693702</c:v>
                </c:pt>
                <c:pt idx="859">
                  <c:v>260.55983442703803</c:v>
                </c:pt>
                <c:pt idx="860">
                  <c:v>260.86316368713898</c:v>
                </c:pt>
                <c:pt idx="861">
                  <c:v>261.16649294724101</c:v>
                </c:pt>
                <c:pt idx="862">
                  <c:v>261.46982220734202</c:v>
                </c:pt>
                <c:pt idx="863">
                  <c:v>261.77315146744297</c:v>
                </c:pt>
                <c:pt idx="864">
                  <c:v>262.076480727545</c:v>
                </c:pt>
                <c:pt idx="865">
                  <c:v>262.37980998764601</c:v>
                </c:pt>
                <c:pt idx="866">
                  <c:v>262.68313924774702</c:v>
                </c:pt>
                <c:pt idx="867">
                  <c:v>262.986468507849</c:v>
                </c:pt>
                <c:pt idx="868">
                  <c:v>263.28979776795001</c:v>
                </c:pt>
                <c:pt idx="869">
                  <c:v>263.59312702805101</c:v>
                </c:pt>
                <c:pt idx="870">
                  <c:v>263.89645628815299</c:v>
                </c:pt>
                <c:pt idx="871">
                  <c:v>264.199785548254</c:v>
                </c:pt>
                <c:pt idx="872">
                  <c:v>264.50311480835501</c:v>
                </c:pt>
                <c:pt idx="873">
                  <c:v>264.80644406845698</c:v>
                </c:pt>
                <c:pt idx="874">
                  <c:v>265.10977332855799</c:v>
                </c:pt>
                <c:pt idx="875">
                  <c:v>265.413102588659</c:v>
                </c:pt>
                <c:pt idx="876">
                  <c:v>265.71643184876098</c:v>
                </c:pt>
                <c:pt idx="877">
                  <c:v>266.01976110886199</c:v>
                </c:pt>
                <c:pt idx="878">
                  <c:v>266.32309036896299</c:v>
                </c:pt>
                <c:pt idx="879">
                  <c:v>266.62641962906503</c:v>
                </c:pt>
                <c:pt idx="880">
                  <c:v>266.92974888916598</c:v>
                </c:pt>
                <c:pt idx="881">
                  <c:v>267.23307814926699</c:v>
                </c:pt>
                <c:pt idx="882">
                  <c:v>267.53640740936902</c:v>
                </c:pt>
                <c:pt idx="883">
                  <c:v>267.83973666947003</c:v>
                </c:pt>
                <c:pt idx="884">
                  <c:v>268.14306592957098</c:v>
                </c:pt>
                <c:pt idx="885">
                  <c:v>268.44639518967301</c:v>
                </c:pt>
                <c:pt idx="886">
                  <c:v>268.74972444977402</c:v>
                </c:pt>
                <c:pt idx="887">
                  <c:v>269.05305370987497</c:v>
                </c:pt>
                <c:pt idx="888">
                  <c:v>269.35638296997701</c:v>
                </c:pt>
                <c:pt idx="889">
                  <c:v>269.65971223007801</c:v>
                </c:pt>
                <c:pt idx="890">
                  <c:v>269.96304149017902</c:v>
                </c:pt>
                <c:pt idx="891">
                  <c:v>270.266370750281</c:v>
                </c:pt>
                <c:pt idx="892">
                  <c:v>270.56970001038201</c:v>
                </c:pt>
                <c:pt idx="893">
                  <c:v>270.87302927048302</c:v>
                </c:pt>
                <c:pt idx="894">
                  <c:v>271.17635853058499</c:v>
                </c:pt>
                <c:pt idx="895">
                  <c:v>271.479687790686</c:v>
                </c:pt>
                <c:pt idx="896">
                  <c:v>271.78301705078701</c:v>
                </c:pt>
                <c:pt idx="897">
                  <c:v>272.08634631088898</c:v>
                </c:pt>
                <c:pt idx="898">
                  <c:v>272.38967557098999</c:v>
                </c:pt>
                <c:pt idx="899">
                  <c:v>272.693004831091</c:v>
                </c:pt>
                <c:pt idx="900">
                  <c:v>272.99633409119201</c:v>
                </c:pt>
                <c:pt idx="901">
                  <c:v>273.29966335129399</c:v>
                </c:pt>
                <c:pt idx="902">
                  <c:v>273.602992611395</c:v>
                </c:pt>
                <c:pt idx="903">
                  <c:v>273.906321871496</c:v>
                </c:pt>
                <c:pt idx="904">
                  <c:v>274.20965113159798</c:v>
                </c:pt>
                <c:pt idx="905">
                  <c:v>274.51298039169899</c:v>
                </c:pt>
                <c:pt idx="906">
                  <c:v>274.8163096518</c:v>
                </c:pt>
                <c:pt idx="907">
                  <c:v>275.11963891190197</c:v>
                </c:pt>
                <c:pt idx="908">
                  <c:v>275.42296817200298</c:v>
                </c:pt>
                <c:pt idx="909">
                  <c:v>275.72629743210399</c:v>
                </c:pt>
                <c:pt idx="910">
                  <c:v>276.02962669220602</c:v>
                </c:pt>
                <c:pt idx="911">
                  <c:v>276.33295595230697</c:v>
                </c:pt>
                <c:pt idx="912">
                  <c:v>276.63628521240798</c:v>
                </c:pt>
                <c:pt idx="913">
                  <c:v>276.93961447251002</c:v>
                </c:pt>
                <c:pt idx="914">
                  <c:v>277.24294373261102</c:v>
                </c:pt>
                <c:pt idx="915">
                  <c:v>277.54627299271198</c:v>
                </c:pt>
                <c:pt idx="916">
                  <c:v>277.84960225281401</c:v>
                </c:pt>
                <c:pt idx="917">
                  <c:v>278.15293151291502</c:v>
                </c:pt>
                <c:pt idx="918">
                  <c:v>278.45626077301603</c:v>
                </c:pt>
                <c:pt idx="919">
                  <c:v>278.759590033118</c:v>
                </c:pt>
                <c:pt idx="920">
                  <c:v>279.06291929321901</c:v>
                </c:pt>
                <c:pt idx="921">
                  <c:v>279.36624855332002</c:v>
                </c:pt>
                <c:pt idx="922">
                  <c:v>279.66957781342199</c:v>
                </c:pt>
                <c:pt idx="923">
                  <c:v>279.972907073523</c:v>
                </c:pt>
                <c:pt idx="924">
                  <c:v>280.27623633362401</c:v>
                </c:pt>
                <c:pt idx="925">
                  <c:v>280.57956559372599</c:v>
                </c:pt>
                <c:pt idx="926">
                  <c:v>280.882894853827</c:v>
                </c:pt>
                <c:pt idx="927">
                  <c:v>281.18622411392801</c:v>
                </c:pt>
                <c:pt idx="928">
                  <c:v>281.48955337402998</c:v>
                </c:pt>
                <c:pt idx="929">
                  <c:v>281.79288263413099</c:v>
                </c:pt>
                <c:pt idx="930">
                  <c:v>282.096211894232</c:v>
                </c:pt>
                <c:pt idx="931">
                  <c:v>282.39954115433397</c:v>
                </c:pt>
                <c:pt idx="932">
                  <c:v>282.70287041443498</c:v>
                </c:pt>
                <c:pt idx="933">
                  <c:v>283.00619967453599</c:v>
                </c:pt>
                <c:pt idx="934">
                  <c:v>283.30952893463802</c:v>
                </c:pt>
                <c:pt idx="935">
                  <c:v>283.61285819473898</c:v>
                </c:pt>
                <c:pt idx="936">
                  <c:v>283.91618745483999</c:v>
                </c:pt>
                <c:pt idx="937">
                  <c:v>284.21951671494202</c:v>
                </c:pt>
                <c:pt idx="938">
                  <c:v>284.52284597504303</c:v>
                </c:pt>
                <c:pt idx="939">
                  <c:v>284.82617523514398</c:v>
                </c:pt>
                <c:pt idx="940">
                  <c:v>285.12950449524601</c:v>
                </c:pt>
                <c:pt idx="941">
                  <c:v>285.43283375534702</c:v>
                </c:pt>
                <c:pt idx="942">
                  <c:v>285.73616301544803</c:v>
                </c:pt>
                <c:pt idx="943">
                  <c:v>286.03949227554898</c:v>
                </c:pt>
                <c:pt idx="944">
                  <c:v>286.34282153565101</c:v>
                </c:pt>
                <c:pt idx="945">
                  <c:v>286.64615079575202</c:v>
                </c:pt>
                <c:pt idx="946">
                  <c:v>286.94948005585297</c:v>
                </c:pt>
                <c:pt idx="947">
                  <c:v>287.25280931595501</c:v>
                </c:pt>
                <c:pt idx="948">
                  <c:v>287.55613857605601</c:v>
                </c:pt>
                <c:pt idx="949">
                  <c:v>287.85946783615702</c:v>
                </c:pt>
                <c:pt idx="950">
                  <c:v>288.162797096259</c:v>
                </c:pt>
                <c:pt idx="951">
                  <c:v>288.46612635636001</c:v>
                </c:pt>
                <c:pt idx="952">
                  <c:v>288.76945561646102</c:v>
                </c:pt>
                <c:pt idx="953">
                  <c:v>289.07278487656299</c:v>
                </c:pt>
                <c:pt idx="954">
                  <c:v>289.376114136664</c:v>
                </c:pt>
                <c:pt idx="955">
                  <c:v>289.67944339676501</c:v>
                </c:pt>
                <c:pt idx="956">
                  <c:v>289.98277265686698</c:v>
                </c:pt>
                <c:pt idx="957">
                  <c:v>290.28610191696799</c:v>
                </c:pt>
                <c:pt idx="958">
                  <c:v>290.589431177069</c:v>
                </c:pt>
                <c:pt idx="959">
                  <c:v>290.89276043717098</c:v>
                </c:pt>
                <c:pt idx="960">
                  <c:v>291.19608969727199</c:v>
                </c:pt>
                <c:pt idx="961">
                  <c:v>291.499418957373</c:v>
                </c:pt>
                <c:pt idx="962">
                  <c:v>291.80274821747503</c:v>
                </c:pt>
                <c:pt idx="963">
                  <c:v>292.10607747757598</c:v>
                </c:pt>
                <c:pt idx="964">
                  <c:v>292.40940673767699</c:v>
                </c:pt>
                <c:pt idx="965">
                  <c:v>292.71273599777902</c:v>
                </c:pt>
                <c:pt idx="966">
                  <c:v>293.01606525787997</c:v>
                </c:pt>
                <c:pt idx="967">
                  <c:v>293.31939451798098</c:v>
                </c:pt>
                <c:pt idx="968">
                  <c:v>293.62272377808301</c:v>
                </c:pt>
                <c:pt idx="969">
                  <c:v>293.92605303818402</c:v>
                </c:pt>
                <c:pt idx="970">
                  <c:v>294.22938229828497</c:v>
                </c:pt>
                <c:pt idx="971">
                  <c:v>294.53271155838701</c:v>
                </c:pt>
                <c:pt idx="972">
                  <c:v>294.83604081848802</c:v>
                </c:pt>
                <c:pt idx="973">
                  <c:v>295.13937007858902</c:v>
                </c:pt>
                <c:pt idx="974">
                  <c:v>295.442699338691</c:v>
                </c:pt>
                <c:pt idx="975">
                  <c:v>295.74602859879201</c:v>
                </c:pt>
                <c:pt idx="976">
                  <c:v>296.04935785889302</c:v>
                </c:pt>
                <c:pt idx="977">
                  <c:v>296.35268711899499</c:v>
                </c:pt>
                <c:pt idx="978">
                  <c:v>296.656016379096</c:v>
                </c:pt>
                <c:pt idx="979">
                  <c:v>296.95934563919701</c:v>
                </c:pt>
                <c:pt idx="980">
                  <c:v>297.26267489929802</c:v>
                </c:pt>
                <c:pt idx="981">
                  <c:v>297.56600415939999</c:v>
                </c:pt>
                <c:pt idx="982">
                  <c:v>297.869333419501</c:v>
                </c:pt>
                <c:pt idx="983">
                  <c:v>298.17266267960201</c:v>
                </c:pt>
                <c:pt idx="984">
                  <c:v>298.47599193970399</c:v>
                </c:pt>
                <c:pt idx="985">
                  <c:v>298.779321199805</c:v>
                </c:pt>
                <c:pt idx="986">
                  <c:v>299.08265045990601</c:v>
                </c:pt>
                <c:pt idx="987">
                  <c:v>299.38597972000798</c:v>
                </c:pt>
                <c:pt idx="988">
                  <c:v>299.68930898010899</c:v>
                </c:pt>
                <c:pt idx="989">
                  <c:v>299.99263824021</c:v>
                </c:pt>
                <c:pt idx="990">
                  <c:v>300.29596750031197</c:v>
                </c:pt>
                <c:pt idx="991">
                  <c:v>300.59929676041298</c:v>
                </c:pt>
                <c:pt idx="992">
                  <c:v>300.90262602051399</c:v>
                </c:pt>
                <c:pt idx="993">
                  <c:v>301.20595528061602</c:v>
                </c:pt>
                <c:pt idx="994">
                  <c:v>301.50928454071698</c:v>
                </c:pt>
                <c:pt idx="995">
                  <c:v>301.81261380081799</c:v>
                </c:pt>
                <c:pt idx="996">
                  <c:v>302.11594306092002</c:v>
                </c:pt>
                <c:pt idx="997">
                  <c:v>302.41927232102103</c:v>
                </c:pt>
                <c:pt idx="998">
                  <c:v>302.72260158112198</c:v>
                </c:pt>
                <c:pt idx="999">
                  <c:v>303.02593084122401</c:v>
                </c:pt>
                <c:pt idx="1000">
                  <c:v>303.32926010132502</c:v>
                </c:pt>
                <c:pt idx="1001">
                  <c:v>303.63258936142603</c:v>
                </c:pt>
                <c:pt idx="1002">
                  <c:v>303.935918621528</c:v>
                </c:pt>
                <c:pt idx="1003">
                  <c:v>304.23924788162901</c:v>
                </c:pt>
                <c:pt idx="1004">
                  <c:v>304.54257714173002</c:v>
                </c:pt>
                <c:pt idx="1005">
                  <c:v>304.845906401832</c:v>
                </c:pt>
                <c:pt idx="1006">
                  <c:v>305.14923566193301</c:v>
                </c:pt>
                <c:pt idx="1007">
                  <c:v>305.45256492203401</c:v>
                </c:pt>
                <c:pt idx="1008">
                  <c:v>305.75589418213599</c:v>
                </c:pt>
                <c:pt idx="1009">
                  <c:v>306.059223442237</c:v>
                </c:pt>
                <c:pt idx="1010">
                  <c:v>306.36255270233801</c:v>
                </c:pt>
                <c:pt idx="1011">
                  <c:v>306.66588196243998</c:v>
                </c:pt>
                <c:pt idx="1012">
                  <c:v>306.96921122254099</c:v>
                </c:pt>
                <c:pt idx="1013">
                  <c:v>307.272540482642</c:v>
                </c:pt>
                <c:pt idx="1014">
                  <c:v>307.57586974274398</c:v>
                </c:pt>
                <c:pt idx="1015">
                  <c:v>307.87919900284498</c:v>
                </c:pt>
                <c:pt idx="1016">
                  <c:v>308.18252826294599</c:v>
                </c:pt>
                <c:pt idx="1017">
                  <c:v>308.48585752304803</c:v>
                </c:pt>
                <c:pt idx="1018">
                  <c:v>308.78918678314898</c:v>
                </c:pt>
                <c:pt idx="1019">
                  <c:v>309.09251604324999</c:v>
                </c:pt>
                <c:pt idx="1020">
                  <c:v>309.39584530335202</c:v>
                </c:pt>
                <c:pt idx="1021">
                  <c:v>309.69917456345303</c:v>
                </c:pt>
                <c:pt idx="1022">
                  <c:v>310.00250382355398</c:v>
                </c:pt>
                <c:pt idx="1023">
                  <c:v>310.30583308365499</c:v>
                </c:pt>
                <c:pt idx="1024">
                  <c:v>310.60916234375702</c:v>
                </c:pt>
                <c:pt idx="1025">
                  <c:v>310.91249160385797</c:v>
                </c:pt>
                <c:pt idx="1026">
                  <c:v>311.21582086395898</c:v>
                </c:pt>
                <c:pt idx="1027">
                  <c:v>311.51915012406101</c:v>
                </c:pt>
                <c:pt idx="1028">
                  <c:v>311.82247938416202</c:v>
                </c:pt>
                <c:pt idx="1029">
                  <c:v>312.12580864426297</c:v>
                </c:pt>
                <c:pt idx="1030">
                  <c:v>312.42913790436501</c:v>
                </c:pt>
                <c:pt idx="1031">
                  <c:v>312.73246716446602</c:v>
                </c:pt>
                <c:pt idx="1032">
                  <c:v>313.03579642456702</c:v>
                </c:pt>
                <c:pt idx="1033">
                  <c:v>313.339125684669</c:v>
                </c:pt>
                <c:pt idx="1034">
                  <c:v>313.64245494477001</c:v>
                </c:pt>
                <c:pt idx="1035">
                  <c:v>313.94578420487102</c:v>
                </c:pt>
                <c:pt idx="1036">
                  <c:v>314.24911346497299</c:v>
                </c:pt>
                <c:pt idx="1037">
                  <c:v>314.552442725074</c:v>
                </c:pt>
                <c:pt idx="1038">
                  <c:v>314.85577198517501</c:v>
                </c:pt>
                <c:pt idx="1039">
                  <c:v>315.15910124527699</c:v>
                </c:pt>
                <c:pt idx="1040">
                  <c:v>315.46243050537799</c:v>
                </c:pt>
                <c:pt idx="1041">
                  <c:v>315.765759765479</c:v>
                </c:pt>
                <c:pt idx="1042">
                  <c:v>316.06908902558098</c:v>
                </c:pt>
                <c:pt idx="1043">
                  <c:v>316.37241828568199</c:v>
                </c:pt>
                <c:pt idx="1044">
                  <c:v>316.675747545783</c:v>
                </c:pt>
                <c:pt idx="1045">
                  <c:v>316.97907680588497</c:v>
                </c:pt>
                <c:pt idx="1046">
                  <c:v>317.28240606598598</c:v>
                </c:pt>
                <c:pt idx="1047">
                  <c:v>317.58573532608699</c:v>
                </c:pt>
                <c:pt idx="1048">
                  <c:v>317.88906458618902</c:v>
                </c:pt>
                <c:pt idx="1049">
                  <c:v>318.19239384628997</c:v>
                </c:pt>
                <c:pt idx="1050">
                  <c:v>318.49572310639098</c:v>
                </c:pt>
                <c:pt idx="1051">
                  <c:v>318.79905236649302</c:v>
                </c:pt>
                <c:pt idx="1052">
                  <c:v>319.10238162659402</c:v>
                </c:pt>
                <c:pt idx="1053">
                  <c:v>319.40571088669498</c:v>
                </c:pt>
                <c:pt idx="1054">
                  <c:v>319.70904014679701</c:v>
                </c:pt>
                <c:pt idx="1055">
                  <c:v>320.01236940689802</c:v>
                </c:pt>
                <c:pt idx="1056">
                  <c:v>320.31569866699903</c:v>
                </c:pt>
                <c:pt idx="1057">
                  <c:v>320.61902792709998</c:v>
                </c:pt>
                <c:pt idx="1058">
                  <c:v>320.92235718720201</c:v>
                </c:pt>
                <c:pt idx="1059">
                  <c:v>321.22568644730302</c:v>
                </c:pt>
                <c:pt idx="1060">
                  <c:v>321.52901570740403</c:v>
                </c:pt>
                <c:pt idx="1061">
                  <c:v>321.832344967506</c:v>
                </c:pt>
                <c:pt idx="1062">
                  <c:v>322.13567422760701</c:v>
                </c:pt>
                <c:pt idx="1063">
                  <c:v>322.43900348770802</c:v>
                </c:pt>
                <c:pt idx="1064">
                  <c:v>322.74233274781</c:v>
                </c:pt>
                <c:pt idx="1065">
                  <c:v>323.04566200791101</c:v>
                </c:pt>
                <c:pt idx="1066">
                  <c:v>323.34899126801201</c:v>
                </c:pt>
                <c:pt idx="1067">
                  <c:v>323.65232052811399</c:v>
                </c:pt>
                <c:pt idx="1068">
                  <c:v>323.955649788215</c:v>
                </c:pt>
                <c:pt idx="1069">
                  <c:v>324.25897904831601</c:v>
                </c:pt>
                <c:pt idx="1070">
                  <c:v>324.56230830841798</c:v>
                </c:pt>
                <c:pt idx="1071">
                  <c:v>324.86563756851899</c:v>
                </c:pt>
                <c:pt idx="1072">
                  <c:v>325.16896682862</c:v>
                </c:pt>
                <c:pt idx="1073">
                  <c:v>325.47229608872198</c:v>
                </c:pt>
                <c:pt idx="1074">
                  <c:v>325.77562534882298</c:v>
                </c:pt>
                <c:pt idx="1075">
                  <c:v>326.07895460892399</c:v>
                </c:pt>
                <c:pt idx="1076">
                  <c:v>326.38228386902603</c:v>
                </c:pt>
                <c:pt idx="1077">
                  <c:v>326.68561312912698</c:v>
                </c:pt>
                <c:pt idx="1078">
                  <c:v>326.98894238922799</c:v>
                </c:pt>
                <c:pt idx="1079">
                  <c:v>327.29227164933002</c:v>
                </c:pt>
                <c:pt idx="1080">
                  <c:v>327.59560090943103</c:v>
                </c:pt>
                <c:pt idx="1081">
                  <c:v>327.89893016953198</c:v>
                </c:pt>
                <c:pt idx="1082">
                  <c:v>328.20225942963401</c:v>
                </c:pt>
                <c:pt idx="1083">
                  <c:v>328.50558868973502</c:v>
                </c:pt>
                <c:pt idx="1084">
                  <c:v>328.80891794983597</c:v>
                </c:pt>
                <c:pt idx="1085">
                  <c:v>329.112247209938</c:v>
                </c:pt>
                <c:pt idx="1086">
                  <c:v>329.41557647003901</c:v>
                </c:pt>
                <c:pt idx="1087">
                  <c:v>329.71890573014002</c:v>
                </c:pt>
                <c:pt idx="1088">
                  <c:v>330.022234990242</c:v>
                </c:pt>
                <c:pt idx="1089">
                  <c:v>330.32556425034301</c:v>
                </c:pt>
                <c:pt idx="1090">
                  <c:v>330.62889351044402</c:v>
                </c:pt>
                <c:pt idx="1091">
                  <c:v>330.93222277054599</c:v>
                </c:pt>
                <c:pt idx="1092">
                  <c:v>331.235552030647</c:v>
                </c:pt>
                <c:pt idx="1093">
                  <c:v>331.53888129074801</c:v>
                </c:pt>
                <c:pt idx="1094">
                  <c:v>331.84221055084998</c:v>
                </c:pt>
                <c:pt idx="1095">
                  <c:v>332.14553981095099</c:v>
                </c:pt>
                <c:pt idx="1096">
                  <c:v>332.448869071052</c:v>
                </c:pt>
                <c:pt idx="1097">
                  <c:v>332.75219833115398</c:v>
                </c:pt>
                <c:pt idx="1098">
                  <c:v>333.05552759125499</c:v>
                </c:pt>
                <c:pt idx="1099">
                  <c:v>333.35885685135599</c:v>
                </c:pt>
                <c:pt idx="1100">
                  <c:v>333.66218611145803</c:v>
                </c:pt>
                <c:pt idx="1101">
                  <c:v>333.96551537155898</c:v>
                </c:pt>
                <c:pt idx="1102">
                  <c:v>334.26884463165999</c:v>
                </c:pt>
                <c:pt idx="1103">
                  <c:v>334.572173891761</c:v>
                </c:pt>
                <c:pt idx="1104">
                  <c:v>334.87550315186297</c:v>
                </c:pt>
                <c:pt idx="1105">
                  <c:v>335.17883241196398</c:v>
                </c:pt>
                <c:pt idx="1106">
                  <c:v>335.48216167206499</c:v>
                </c:pt>
                <c:pt idx="1107">
                  <c:v>335.78549093216702</c:v>
                </c:pt>
                <c:pt idx="1108">
                  <c:v>336.08882019226797</c:v>
                </c:pt>
                <c:pt idx="1109">
                  <c:v>336.39214945236898</c:v>
                </c:pt>
                <c:pt idx="1110">
                  <c:v>336.69547871247102</c:v>
                </c:pt>
                <c:pt idx="1111">
                  <c:v>336.99880797257202</c:v>
                </c:pt>
                <c:pt idx="1112">
                  <c:v>337.30213723267298</c:v>
                </c:pt>
                <c:pt idx="1113">
                  <c:v>337.60546649277501</c:v>
                </c:pt>
                <c:pt idx="1114">
                  <c:v>337.90879575287602</c:v>
                </c:pt>
                <c:pt idx="1115">
                  <c:v>338.21212501297703</c:v>
                </c:pt>
                <c:pt idx="1116">
                  <c:v>338.515454273079</c:v>
                </c:pt>
                <c:pt idx="1117">
                  <c:v>338.81878353318001</c:v>
                </c:pt>
                <c:pt idx="1118">
                  <c:v>339.12211279328102</c:v>
                </c:pt>
                <c:pt idx="1119">
                  <c:v>339.42544205338299</c:v>
                </c:pt>
                <c:pt idx="1120">
                  <c:v>339.728771313484</c:v>
                </c:pt>
                <c:pt idx="1121">
                  <c:v>340.03210057358501</c:v>
                </c:pt>
                <c:pt idx="1122">
                  <c:v>340.33542983368699</c:v>
                </c:pt>
                <c:pt idx="1123">
                  <c:v>340.638759093788</c:v>
                </c:pt>
                <c:pt idx="1124">
                  <c:v>340.94208835388901</c:v>
                </c:pt>
                <c:pt idx="1125">
                  <c:v>341.24541761399098</c:v>
                </c:pt>
                <c:pt idx="1126">
                  <c:v>341.54874687409199</c:v>
                </c:pt>
                <c:pt idx="1127">
                  <c:v>341.852076134193</c:v>
                </c:pt>
                <c:pt idx="1128">
                  <c:v>342.15540539429497</c:v>
                </c:pt>
                <c:pt idx="1129">
                  <c:v>342.45873465439598</c:v>
                </c:pt>
                <c:pt idx="1130">
                  <c:v>342.76206391449699</c:v>
                </c:pt>
                <c:pt idx="1131">
                  <c:v>343.06539317459902</c:v>
                </c:pt>
                <c:pt idx="1132">
                  <c:v>343.36872243469998</c:v>
                </c:pt>
                <c:pt idx="1133">
                  <c:v>343.67205169480098</c:v>
                </c:pt>
                <c:pt idx="1134">
                  <c:v>343.97538095490302</c:v>
                </c:pt>
                <c:pt idx="1135">
                  <c:v>344.27871021500403</c:v>
                </c:pt>
                <c:pt idx="1136">
                  <c:v>344.58203947510498</c:v>
                </c:pt>
                <c:pt idx="1137">
                  <c:v>344.88536873520701</c:v>
                </c:pt>
                <c:pt idx="1138">
                  <c:v>345.18869799530802</c:v>
                </c:pt>
                <c:pt idx="1139">
                  <c:v>345.49202725540903</c:v>
                </c:pt>
                <c:pt idx="1140">
                  <c:v>345.79535651550998</c:v>
                </c:pt>
                <c:pt idx="1141">
                  <c:v>346.09868577561201</c:v>
                </c:pt>
                <c:pt idx="1142">
                  <c:v>346.40201503571302</c:v>
                </c:pt>
                <c:pt idx="1143">
                  <c:v>346.70534429581397</c:v>
                </c:pt>
                <c:pt idx="1144">
                  <c:v>347.008673555916</c:v>
                </c:pt>
                <c:pt idx="1145">
                  <c:v>347.31200281601701</c:v>
                </c:pt>
                <c:pt idx="1146">
                  <c:v>347.61533207611802</c:v>
                </c:pt>
                <c:pt idx="1147">
                  <c:v>347.91866133622</c:v>
                </c:pt>
                <c:pt idx="1148">
                  <c:v>348.22199059632101</c:v>
                </c:pt>
                <c:pt idx="1149">
                  <c:v>348.52531985642202</c:v>
                </c:pt>
                <c:pt idx="1150">
                  <c:v>348.82864911652399</c:v>
                </c:pt>
                <c:pt idx="1151">
                  <c:v>349.131978376625</c:v>
                </c:pt>
                <c:pt idx="1152">
                  <c:v>349.43530763672601</c:v>
                </c:pt>
                <c:pt idx="1153">
                  <c:v>349.73863689682798</c:v>
                </c:pt>
                <c:pt idx="1154">
                  <c:v>350.04196615692899</c:v>
                </c:pt>
                <c:pt idx="1155">
                  <c:v>350.34529541703</c:v>
                </c:pt>
                <c:pt idx="1156">
                  <c:v>350.64862467713198</c:v>
                </c:pt>
                <c:pt idx="1157">
                  <c:v>350.95195393723299</c:v>
                </c:pt>
                <c:pt idx="1158">
                  <c:v>351.25528319733399</c:v>
                </c:pt>
                <c:pt idx="1159">
                  <c:v>351.55861245743603</c:v>
                </c:pt>
                <c:pt idx="1160">
                  <c:v>351.86194171753698</c:v>
                </c:pt>
                <c:pt idx="1161">
                  <c:v>352.16527097763799</c:v>
                </c:pt>
                <c:pt idx="1162">
                  <c:v>352.46860023774002</c:v>
                </c:pt>
                <c:pt idx="1163">
                  <c:v>352.77192949784097</c:v>
                </c:pt>
                <c:pt idx="1164">
                  <c:v>353.07525875794198</c:v>
                </c:pt>
                <c:pt idx="1165">
                  <c:v>353.37858801804401</c:v>
                </c:pt>
                <c:pt idx="1166">
                  <c:v>353.68191727814502</c:v>
                </c:pt>
                <c:pt idx="1167">
                  <c:v>353.98524653824597</c:v>
                </c:pt>
                <c:pt idx="1168">
                  <c:v>354.28857579834801</c:v>
                </c:pt>
                <c:pt idx="1169">
                  <c:v>354.59190505844902</c:v>
                </c:pt>
                <c:pt idx="1170">
                  <c:v>354.89523431855002</c:v>
                </c:pt>
                <c:pt idx="1171">
                  <c:v>355.198563578652</c:v>
                </c:pt>
                <c:pt idx="1172">
                  <c:v>355.50189283875301</c:v>
                </c:pt>
                <c:pt idx="1173">
                  <c:v>355.80522209885402</c:v>
                </c:pt>
                <c:pt idx="1174">
                  <c:v>356.10855135895599</c:v>
                </c:pt>
                <c:pt idx="1175">
                  <c:v>356.411880619057</c:v>
                </c:pt>
                <c:pt idx="1176">
                  <c:v>356.71520987915801</c:v>
                </c:pt>
                <c:pt idx="1177">
                  <c:v>357.01853913925999</c:v>
                </c:pt>
                <c:pt idx="1178">
                  <c:v>357.32186839936099</c:v>
                </c:pt>
                <c:pt idx="1179">
                  <c:v>357.625197659462</c:v>
                </c:pt>
                <c:pt idx="1180">
                  <c:v>357.92852691956301</c:v>
                </c:pt>
                <c:pt idx="1181">
                  <c:v>358.23185617966499</c:v>
                </c:pt>
                <c:pt idx="1182">
                  <c:v>358.535185439766</c:v>
                </c:pt>
                <c:pt idx="1183">
                  <c:v>358.83851469986701</c:v>
                </c:pt>
                <c:pt idx="1184">
                  <c:v>359.14184395996898</c:v>
                </c:pt>
                <c:pt idx="1185">
                  <c:v>359.44517322006999</c:v>
                </c:pt>
                <c:pt idx="1186">
                  <c:v>359.748502480171</c:v>
                </c:pt>
                <c:pt idx="1187">
                  <c:v>360.05183174027297</c:v>
                </c:pt>
                <c:pt idx="1188">
                  <c:v>360.35516100037398</c:v>
                </c:pt>
                <c:pt idx="1189">
                  <c:v>360.65849026047499</c:v>
                </c:pt>
                <c:pt idx="1190">
                  <c:v>360.96181952057702</c:v>
                </c:pt>
                <c:pt idx="1191">
                  <c:v>361.26514878067798</c:v>
                </c:pt>
                <c:pt idx="1192">
                  <c:v>361.56847804077898</c:v>
                </c:pt>
                <c:pt idx="1193">
                  <c:v>361.87180730088102</c:v>
                </c:pt>
                <c:pt idx="1194">
                  <c:v>362.17513656098203</c:v>
                </c:pt>
                <c:pt idx="1195">
                  <c:v>362.47846582108298</c:v>
                </c:pt>
                <c:pt idx="1196">
                  <c:v>362.78179508118501</c:v>
                </c:pt>
                <c:pt idx="1197">
                  <c:v>363.08512434128602</c:v>
                </c:pt>
                <c:pt idx="1198">
                  <c:v>363.38845360138703</c:v>
                </c:pt>
                <c:pt idx="1199">
                  <c:v>363.691782861489</c:v>
                </c:pt>
                <c:pt idx="1200">
                  <c:v>363.99511212159001</c:v>
                </c:pt>
                <c:pt idx="1201">
                  <c:v>364.29844138169102</c:v>
                </c:pt>
                <c:pt idx="1202">
                  <c:v>364.601770641793</c:v>
                </c:pt>
                <c:pt idx="1203">
                  <c:v>364.905099901894</c:v>
                </c:pt>
                <c:pt idx="1204">
                  <c:v>365.20842916199501</c:v>
                </c:pt>
                <c:pt idx="1205">
                  <c:v>365.51175842209699</c:v>
                </c:pt>
                <c:pt idx="1206">
                  <c:v>365.815087682198</c:v>
                </c:pt>
                <c:pt idx="1207">
                  <c:v>366.11841694229901</c:v>
                </c:pt>
                <c:pt idx="1208">
                  <c:v>366.42174620240098</c:v>
                </c:pt>
                <c:pt idx="1209">
                  <c:v>366.72507546250199</c:v>
                </c:pt>
                <c:pt idx="1210">
                  <c:v>367.028404722603</c:v>
                </c:pt>
                <c:pt idx="1211">
                  <c:v>367.33173398270498</c:v>
                </c:pt>
                <c:pt idx="1212">
                  <c:v>367.63506324280598</c:v>
                </c:pt>
                <c:pt idx="1213">
                  <c:v>367.93839250290699</c:v>
                </c:pt>
                <c:pt idx="1214">
                  <c:v>368.24172176300902</c:v>
                </c:pt>
                <c:pt idx="1215">
                  <c:v>368.54505102310998</c:v>
                </c:pt>
                <c:pt idx="1216">
                  <c:v>368.84838028321099</c:v>
                </c:pt>
                <c:pt idx="1217">
                  <c:v>369.15170954331302</c:v>
                </c:pt>
                <c:pt idx="1218">
                  <c:v>369.45503880341403</c:v>
                </c:pt>
                <c:pt idx="1219">
                  <c:v>369.75836806351498</c:v>
                </c:pt>
                <c:pt idx="1220">
                  <c:v>370.06169732361701</c:v>
                </c:pt>
                <c:pt idx="1221">
                  <c:v>370.36502658371802</c:v>
                </c:pt>
                <c:pt idx="1222">
                  <c:v>370.66835584381897</c:v>
                </c:pt>
                <c:pt idx="1223">
                  <c:v>370.97168510391998</c:v>
                </c:pt>
                <c:pt idx="1224">
                  <c:v>371.27501436402201</c:v>
                </c:pt>
                <c:pt idx="1225">
                  <c:v>371.57834362412302</c:v>
                </c:pt>
                <c:pt idx="1226">
                  <c:v>371.88167288422397</c:v>
                </c:pt>
                <c:pt idx="1227">
                  <c:v>372.18500214432601</c:v>
                </c:pt>
                <c:pt idx="1228">
                  <c:v>372.48833140442702</c:v>
                </c:pt>
                <c:pt idx="1229">
                  <c:v>372.79166066452802</c:v>
                </c:pt>
                <c:pt idx="1230">
                  <c:v>373.09498992463</c:v>
                </c:pt>
                <c:pt idx="1231">
                  <c:v>373.39831918473101</c:v>
                </c:pt>
                <c:pt idx="1232">
                  <c:v>373.70164844483202</c:v>
                </c:pt>
                <c:pt idx="1233">
                  <c:v>374.00497770493399</c:v>
                </c:pt>
                <c:pt idx="1234">
                  <c:v>374.308306965035</c:v>
                </c:pt>
                <c:pt idx="1235">
                  <c:v>374.61163622513601</c:v>
                </c:pt>
                <c:pt idx="1236">
                  <c:v>374.91496548523799</c:v>
                </c:pt>
                <c:pt idx="1237">
                  <c:v>375.21829474533899</c:v>
                </c:pt>
                <c:pt idx="1238">
                  <c:v>375.52162400544</c:v>
                </c:pt>
                <c:pt idx="1239">
                  <c:v>375.82495326554198</c:v>
                </c:pt>
                <c:pt idx="1240">
                  <c:v>376.12828252564299</c:v>
                </c:pt>
                <c:pt idx="1241">
                  <c:v>376.431611785744</c:v>
                </c:pt>
                <c:pt idx="1242">
                  <c:v>376.73494104584603</c:v>
                </c:pt>
                <c:pt idx="1243">
                  <c:v>377.03827030594698</c:v>
                </c:pt>
                <c:pt idx="1244">
                  <c:v>377.34159956604799</c:v>
                </c:pt>
                <c:pt idx="1245">
                  <c:v>377.64492882615002</c:v>
                </c:pt>
                <c:pt idx="1246">
                  <c:v>377.94825808625097</c:v>
                </c:pt>
                <c:pt idx="1247">
                  <c:v>378.25158734635198</c:v>
                </c:pt>
                <c:pt idx="1248">
                  <c:v>378.55491660645401</c:v>
                </c:pt>
                <c:pt idx="1249">
                  <c:v>378.85824586655502</c:v>
                </c:pt>
                <c:pt idx="1250">
                  <c:v>379.16157512665598</c:v>
                </c:pt>
                <c:pt idx="1251">
                  <c:v>379.46490438675801</c:v>
                </c:pt>
                <c:pt idx="1252">
                  <c:v>379.76823364685902</c:v>
                </c:pt>
                <c:pt idx="1253">
                  <c:v>380.07156290696003</c:v>
                </c:pt>
                <c:pt idx="1254">
                  <c:v>380.374892167062</c:v>
                </c:pt>
                <c:pt idx="1255">
                  <c:v>380.67822142716301</c:v>
                </c:pt>
                <c:pt idx="1256">
                  <c:v>380.98155068726402</c:v>
                </c:pt>
                <c:pt idx="1257">
                  <c:v>381.28487994736599</c:v>
                </c:pt>
                <c:pt idx="1258">
                  <c:v>381.588209207467</c:v>
                </c:pt>
                <c:pt idx="1259">
                  <c:v>381.89153846756801</c:v>
                </c:pt>
                <c:pt idx="1260">
                  <c:v>382.19486772766902</c:v>
                </c:pt>
                <c:pt idx="1261">
                  <c:v>382.498196987771</c:v>
                </c:pt>
                <c:pt idx="1262">
                  <c:v>382.801526247872</c:v>
                </c:pt>
                <c:pt idx="1263">
                  <c:v>383.10485550797301</c:v>
                </c:pt>
                <c:pt idx="1264">
                  <c:v>383.40818476807499</c:v>
                </c:pt>
                <c:pt idx="1265">
                  <c:v>383.711514028176</c:v>
                </c:pt>
                <c:pt idx="1266">
                  <c:v>384.01484328827701</c:v>
                </c:pt>
                <c:pt idx="1267">
                  <c:v>384.31817254837898</c:v>
                </c:pt>
                <c:pt idx="1268">
                  <c:v>384.62150180847999</c:v>
                </c:pt>
                <c:pt idx="1269">
                  <c:v>384.924831068581</c:v>
                </c:pt>
                <c:pt idx="1270">
                  <c:v>385.22816032868297</c:v>
                </c:pt>
                <c:pt idx="1271">
                  <c:v>385.53148958878398</c:v>
                </c:pt>
                <c:pt idx="1272">
                  <c:v>385.83481884888499</c:v>
                </c:pt>
                <c:pt idx="1273">
                  <c:v>386.13814810898702</c:v>
                </c:pt>
                <c:pt idx="1274">
                  <c:v>386.44147736908798</c:v>
                </c:pt>
                <c:pt idx="1275">
                  <c:v>386.74480662918899</c:v>
                </c:pt>
                <c:pt idx="1276">
                  <c:v>387.04813588929102</c:v>
                </c:pt>
                <c:pt idx="1277">
                  <c:v>387.35146514939203</c:v>
                </c:pt>
                <c:pt idx="1278">
                  <c:v>387.65479440949298</c:v>
                </c:pt>
                <c:pt idx="1279">
                  <c:v>387.95812366959501</c:v>
                </c:pt>
                <c:pt idx="1280">
                  <c:v>388.26145292969602</c:v>
                </c:pt>
                <c:pt idx="1281">
                  <c:v>388.56478218979697</c:v>
                </c:pt>
                <c:pt idx="1282">
                  <c:v>388.868111449899</c:v>
                </c:pt>
                <c:pt idx="1283">
                  <c:v>389.17144071000001</c:v>
                </c:pt>
                <c:pt idx="1284">
                  <c:v>389.47476997010102</c:v>
                </c:pt>
                <c:pt idx="1285">
                  <c:v>389.778099230203</c:v>
                </c:pt>
                <c:pt idx="1286">
                  <c:v>390.08142849030401</c:v>
                </c:pt>
                <c:pt idx="1287">
                  <c:v>390.38475775040502</c:v>
                </c:pt>
                <c:pt idx="1288">
                  <c:v>390.68808701050699</c:v>
                </c:pt>
                <c:pt idx="1289">
                  <c:v>390.991416270608</c:v>
                </c:pt>
                <c:pt idx="1290">
                  <c:v>391.29474553070901</c:v>
                </c:pt>
                <c:pt idx="1291">
                  <c:v>391.59807479081098</c:v>
                </c:pt>
                <c:pt idx="1292">
                  <c:v>391.90140405091199</c:v>
                </c:pt>
                <c:pt idx="1293">
                  <c:v>392.204733311013</c:v>
                </c:pt>
                <c:pt idx="1294">
                  <c:v>392.50806257111498</c:v>
                </c:pt>
                <c:pt idx="1295">
                  <c:v>392.81139183121599</c:v>
                </c:pt>
                <c:pt idx="1296">
                  <c:v>393.11472109131699</c:v>
                </c:pt>
                <c:pt idx="1297">
                  <c:v>393.41805035141903</c:v>
                </c:pt>
                <c:pt idx="1298">
                  <c:v>393.72137961151998</c:v>
                </c:pt>
                <c:pt idx="1299">
                  <c:v>394.02470887162099</c:v>
                </c:pt>
                <c:pt idx="1300">
                  <c:v>394.32803813172302</c:v>
                </c:pt>
                <c:pt idx="1301">
                  <c:v>394.63136739182403</c:v>
                </c:pt>
                <c:pt idx="1302">
                  <c:v>394.93469665192498</c:v>
                </c:pt>
                <c:pt idx="1303">
                  <c:v>395.23802591202599</c:v>
                </c:pt>
                <c:pt idx="1304">
                  <c:v>395.54135517212802</c:v>
                </c:pt>
                <c:pt idx="1305">
                  <c:v>395.84468443222897</c:v>
                </c:pt>
                <c:pt idx="1306">
                  <c:v>396.14801369232998</c:v>
                </c:pt>
                <c:pt idx="1307">
                  <c:v>396.45134295243201</c:v>
                </c:pt>
                <c:pt idx="1308">
                  <c:v>396.75467221253302</c:v>
                </c:pt>
                <c:pt idx="1309">
                  <c:v>397.05800147263398</c:v>
                </c:pt>
                <c:pt idx="1310">
                  <c:v>397.36133073273601</c:v>
                </c:pt>
                <c:pt idx="1311">
                  <c:v>397.66465999283702</c:v>
                </c:pt>
                <c:pt idx="1312">
                  <c:v>397.96798925293803</c:v>
                </c:pt>
                <c:pt idx="1313">
                  <c:v>398.27131851304</c:v>
                </c:pt>
                <c:pt idx="1314">
                  <c:v>398.57464777314101</c:v>
                </c:pt>
                <c:pt idx="1315">
                  <c:v>398.87797703324202</c:v>
                </c:pt>
                <c:pt idx="1316">
                  <c:v>399.18130629334399</c:v>
                </c:pt>
                <c:pt idx="1317">
                  <c:v>399.484635553445</c:v>
                </c:pt>
                <c:pt idx="1318">
                  <c:v>399.78796481354601</c:v>
                </c:pt>
                <c:pt idx="1319">
                  <c:v>400.09129407364799</c:v>
                </c:pt>
                <c:pt idx="1320">
                  <c:v>400.394623333749</c:v>
                </c:pt>
                <c:pt idx="1321">
                  <c:v>400.69795259385</c:v>
                </c:pt>
                <c:pt idx="1322">
                  <c:v>401.00128185395198</c:v>
                </c:pt>
                <c:pt idx="1323">
                  <c:v>401.30461111405299</c:v>
                </c:pt>
                <c:pt idx="1324">
                  <c:v>401.607940374154</c:v>
                </c:pt>
                <c:pt idx="1325">
                  <c:v>401.91126963425597</c:v>
                </c:pt>
                <c:pt idx="1326">
                  <c:v>402.21459889435698</c:v>
                </c:pt>
                <c:pt idx="1327">
                  <c:v>402.51792815445799</c:v>
                </c:pt>
                <c:pt idx="1328">
                  <c:v>402.82125741456002</c:v>
                </c:pt>
                <c:pt idx="1329">
                  <c:v>403.12458667466097</c:v>
                </c:pt>
                <c:pt idx="1330">
                  <c:v>403.42791593476198</c:v>
                </c:pt>
                <c:pt idx="1331">
                  <c:v>403.73124519486402</c:v>
                </c:pt>
                <c:pt idx="1332">
                  <c:v>404.03457445496502</c:v>
                </c:pt>
                <c:pt idx="1333">
                  <c:v>404.33790371506598</c:v>
                </c:pt>
                <c:pt idx="1334">
                  <c:v>404.64123297516801</c:v>
                </c:pt>
                <c:pt idx="1335">
                  <c:v>404.94456223526902</c:v>
                </c:pt>
                <c:pt idx="1336">
                  <c:v>405.24789149537003</c:v>
                </c:pt>
                <c:pt idx="1337">
                  <c:v>405.55122075547098</c:v>
                </c:pt>
                <c:pt idx="1338">
                  <c:v>405.85455001557301</c:v>
                </c:pt>
                <c:pt idx="1339">
                  <c:v>406.15787927567402</c:v>
                </c:pt>
                <c:pt idx="1340">
                  <c:v>406.46120853577497</c:v>
                </c:pt>
                <c:pt idx="1341">
                  <c:v>406.764537795877</c:v>
                </c:pt>
                <c:pt idx="1342">
                  <c:v>407.06786705597801</c:v>
                </c:pt>
                <c:pt idx="1343">
                  <c:v>407.37119631607902</c:v>
                </c:pt>
                <c:pt idx="1344">
                  <c:v>407.674525576181</c:v>
                </c:pt>
                <c:pt idx="1345">
                  <c:v>407.97785483628201</c:v>
                </c:pt>
                <c:pt idx="1346">
                  <c:v>408.28118409638302</c:v>
                </c:pt>
                <c:pt idx="1347">
                  <c:v>408.58451335648499</c:v>
                </c:pt>
                <c:pt idx="1348">
                  <c:v>408.887842616586</c:v>
                </c:pt>
                <c:pt idx="1349">
                  <c:v>409.19117187668701</c:v>
                </c:pt>
                <c:pt idx="1350">
                  <c:v>409.49450113678898</c:v>
                </c:pt>
                <c:pt idx="1351">
                  <c:v>409.79783039688999</c:v>
                </c:pt>
                <c:pt idx="1352">
                  <c:v>410.101159656991</c:v>
                </c:pt>
                <c:pt idx="1353">
                  <c:v>410.40448891709298</c:v>
                </c:pt>
                <c:pt idx="1354">
                  <c:v>410.70781817719399</c:v>
                </c:pt>
                <c:pt idx="1355">
                  <c:v>411.01114743729499</c:v>
                </c:pt>
                <c:pt idx="1356">
                  <c:v>411.31447669739703</c:v>
                </c:pt>
                <c:pt idx="1357">
                  <c:v>411.61780595749798</c:v>
                </c:pt>
                <c:pt idx="1358">
                  <c:v>411.92113521759899</c:v>
                </c:pt>
                <c:pt idx="1359">
                  <c:v>412.22446447770102</c:v>
                </c:pt>
                <c:pt idx="1360">
                  <c:v>412.52779373780203</c:v>
                </c:pt>
                <c:pt idx="1361">
                  <c:v>412.83112299790298</c:v>
                </c:pt>
                <c:pt idx="1362">
                  <c:v>413.13445225800501</c:v>
                </c:pt>
                <c:pt idx="1363">
                  <c:v>413.43778151810602</c:v>
                </c:pt>
                <c:pt idx="1364">
                  <c:v>413.74111077820697</c:v>
                </c:pt>
                <c:pt idx="1365">
                  <c:v>414.04444003830901</c:v>
                </c:pt>
                <c:pt idx="1366">
                  <c:v>414.34776929841001</c:v>
                </c:pt>
                <c:pt idx="1367">
                  <c:v>414.65109855851102</c:v>
                </c:pt>
                <c:pt idx="1368">
                  <c:v>414.954427818613</c:v>
                </c:pt>
                <c:pt idx="1369">
                  <c:v>415.25775707871401</c:v>
                </c:pt>
                <c:pt idx="1370">
                  <c:v>415.56108633881502</c:v>
                </c:pt>
                <c:pt idx="1371">
                  <c:v>415.86441559891699</c:v>
                </c:pt>
                <c:pt idx="1372">
                  <c:v>416.167744859018</c:v>
                </c:pt>
                <c:pt idx="1373">
                  <c:v>416.47107411911901</c:v>
                </c:pt>
                <c:pt idx="1374">
                  <c:v>416.77440337922098</c:v>
                </c:pt>
                <c:pt idx="1375">
                  <c:v>417.07773263932199</c:v>
                </c:pt>
                <c:pt idx="1376">
                  <c:v>417.381061899423</c:v>
                </c:pt>
                <c:pt idx="1377">
                  <c:v>417.68439115952498</c:v>
                </c:pt>
                <c:pt idx="1378">
                  <c:v>417.98772041962599</c:v>
                </c:pt>
                <c:pt idx="1379">
                  <c:v>418.291049679727</c:v>
                </c:pt>
                <c:pt idx="1380">
                  <c:v>418.59437893982903</c:v>
                </c:pt>
                <c:pt idx="1381">
                  <c:v>418.89770819992998</c:v>
                </c:pt>
                <c:pt idx="1382">
                  <c:v>419.20103746003099</c:v>
                </c:pt>
                <c:pt idx="1383">
                  <c:v>419.504366720132</c:v>
                </c:pt>
                <c:pt idx="1384">
                  <c:v>419.80769598023397</c:v>
                </c:pt>
                <c:pt idx="1385">
                  <c:v>420.11102524033498</c:v>
                </c:pt>
                <c:pt idx="1386">
                  <c:v>420.41435450043599</c:v>
                </c:pt>
                <c:pt idx="1387">
                  <c:v>420.71768376053802</c:v>
                </c:pt>
                <c:pt idx="1388">
                  <c:v>421.02101302063897</c:v>
                </c:pt>
                <c:pt idx="1389">
                  <c:v>421.32434228073998</c:v>
                </c:pt>
                <c:pt idx="1390">
                  <c:v>421.62767154084202</c:v>
                </c:pt>
                <c:pt idx="1391">
                  <c:v>421.93100080094302</c:v>
                </c:pt>
                <c:pt idx="1392">
                  <c:v>422.23433006104398</c:v>
                </c:pt>
                <c:pt idx="1393">
                  <c:v>422.53765932114601</c:v>
                </c:pt>
                <c:pt idx="1394">
                  <c:v>422.84098858124702</c:v>
                </c:pt>
                <c:pt idx="1395">
                  <c:v>423.14431784134803</c:v>
                </c:pt>
                <c:pt idx="1396">
                  <c:v>423.44764710145</c:v>
                </c:pt>
                <c:pt idx="1397">
                  <c:v>423.75097636155101</c:v>
                </c:pt>
                <c:pt idx="1398">
                  <c:v>424.05430562165202</c:v>
                </c:pt>
                <c:pt idx="1399">
                  <c:v>424.357634881754</c:v>
                </c:pt>
                <c:pt idx="1400">
                  <c:v>424.660964141855</c:v>
                </c:pt>
                <c:pt idx="1401">
                  <c:v>424.96429340195601</c:v>
                </c:pt>
                <c:pt idx="1402">
                  <c:v>425.26762266205799</c:v>
                </c:pt>
                <c:pt idx="1403">
                  <c:v>425.570951922159</c:v>
                </c:pt>
                <c:pt idx="1404">
                  <c:v>425.87428118226001</c:v>
                </c:pt>
                <c:pt idx="1405">
                  <c:v>426.17761044236198</c:v>
                </c:pt>
                <c:pt idx="1406">
                  <c:v>426.48093970246299</c:v>
                </c:pt>
                <c:pt idx="1407">
                  <c:v>426.784268962564</c:v>
                </c:pt>
                <c:pt idx="1408">
                  <c:v>427.08759822266597</c:v>
                </c:pt>
                <c:pt idx="1409">
                  <c:v>427.39092748276698</c:v>
                </c:pt>
                <c:pt idx="1410">
                  <c:v>427.69425674286799</c:v>
                </c:pt>
                <c:pt idx="1411">
                  <c:v>427.99758600297002</c:v>
                </c:pt>
                <c:pt idx="1412">
                  <c:v>428.30091526307098</c:v>
                </c:pt>
                <c:pt idx="1413">
                  <c:v>428.60424452317199</c:v>
                </c:pt>
                <c:pt idx="1414">
                  <c:v>428.90757378327402</c:v>
                </c:pt>
                <c:pt idx="1415">
                  <c:v>429.21090304337503</c:v>
                </c:pt>
                <c:pt idx="1416">
                  <c:v>429.51423230347598</c:v>
                </c:pt>
                <c:pt idx="1417">
                  <c:v>429.81756156357801</c:v>
                </c:pt>
                <c:pt idx="1418">
                  <c:v>430.12089082367902</c:v>
                </c:pt>
                <c:pt idx="1419">
                  <c:v>430.42422008378003</c:v>
                </c:pt>
                <c:pt idx="1420">
                  <c:v>430.72754934388098</c:v>
                </c:pt>
                <c:pt idx="1421">
                  <c:v>431.03087860398301</c:v>
                </c:pt>
                <c:pt idx="1422">
                  <c:v>431.33420786408402</c:v>
                </c:pt>
                <c:pt idx="1423">
                  <c:v>431.63753712418497</c:v>
                </c:pt>
                <c:pt idx="1424">
                  <c:v>431.94086638428701</c:v>
                </c:pt>
                <c:pt idx="1425">
                  <c:v>432.24419564438801</c:v>
                </c:pt>
                <c:pt idx="1426">
                  <c:v>432.54752490448902</c:v>
                </c:pt>
                <c:pt idx="1427">
                  <c:v>432.850854164591</c:v>
                </c:pt>
                <c:pt idx="1428">
                  <c:v>433.15418342469201</c:v>
                </c:pt>
                <c:pt idx="1429">
                  <c:v>433.45751268479302</c:v>
                </c:pt>
                <c:pt idx="1430">
                  <c:v>433.76084194489499</c:v>
                </c:pt>
                <c:pt idx="1431">
                  <c:v>434.064171204996</c:v>
                </c:pt>
                <c:pt idx="1432">
                  <c:v>434.36750046509701</c:v>
                </c:pt>
                <c:pt idx="1433">
                  <c:v>434.67082972519898</c:v>
                </c:pt>
                <c:pt idx="1434">
                  <c:v>434.97415898529999</c:v>
                </c:pt>
                <c:pt idx="1435">
                  <c:v>435.277488245401</c:v>
                </c:pt>
                <c:pt idx="1436">
                  <c:v>435.58081750550298</c:v>
                </c:pt>
                <c:pt idx="1437">
                  <c:v>435.88414676560399</c:v>
                </c:pt>
                <c:pt idx="1438">
                  <c:v>436.187476025705</c:v>
                </c:pt>
                <c:pt idx="1439">
                  <c:v>436.49080528580703</c:v>
                </c:pt>
                <c:pt idx="1440">
                  <c:v>436.79413454590798</c:v>
                </c:pt>
                <c:pt idx="1441">
                  <c:v>437.09746380600899</c:v>
                </c:pt>
                <c:pt idx="1442">
                  <c:v>437.40079306611102</c:v>
                </c:pt>
                <c:pt idx="1443">
                  <c:v>437.70412232621197</c:v>
                </c:pt>
                <c:pt idx="1444">
                  <c:v>438.00745158631298</c:v>
                </c:pt>
                <c:pt idx="1445">
                  <c:v>438.31078084641501</c:v>
                </c:pt>
                <c:pt idx="1446">
                  <c:v>438.61411010651602</c:v>
                </c:pt>
                <c:pt idx="1447">
                  <c:v>438.91743936661697</c:v>
                </c:pt>
                <c:pt idx="1448">
                  <c:v>439.22076862671901</c:v>
                </c:pt>
                <c:pt idx="1449">
                  <c:v>439.52409788682002</c:v>
                </c:pt>
                <c:pt idx="1450">
                  <c:v>439.82742714692102</c:v>
                </c:pt>
                <c:pt idx="1451">
                  <c:v>440.130756407023</c:v>
                </c:pt>
                <c:pt idx="1452">
                  <c:v>440.43408566712401</c:v>
                </c:pt>
                <c:pt idx="1453">
                  <c:v>440.73741492722502</c:v>
                </c:pt>
                <c:pt idx="1454">
                  <c:v>441.04074418732699</c:v>
                </c:pt>
                <c:pt idx="1455">
                  <c:v>441.344073447428</c:v>
                </c:pt>
                <c:pt idx="1456">
                  <c:v>441.64740270752901</c:v>
                </c:pt>
                <c:pt idx="1457">
                  <c:v>441.95073196763099</c:v>
                </c:pt>
                <c:pt idx="1458">
                  <c:v>442.254061227732</c:v>
                </c:pt>
                <c:pt idx="1459">
                  <c:v>442.557390487833</c:v>
                </c:pt>
                <c:pt idx="1460">
                  <c:v>442.86071974793401</c:v>
                </c:pt>
                <c:pt idx="1461">
                  <c:v>443.16404900803599</c:v>
                </c:pt>
                <c:pt idx="1462">
                  <c:v>443.467378268137</c:v>
                </c:pt>
                <c:pt idx="1463">
                  <c:v>443.77070752823801</c:v>
                </c:pt>
                <c:pt idx="1464">
                  <c:v>444.07403678833998</c:v>
                </c:pt>
                <c:pt idx="1465">
                  <c:v>444.37736604844099</c:v>
                </c:pt>
                <c:pt idx="1466">
                  <c:v>444.680695308542</c:v>
                </c:pt>
                <c:pt idx="1467">
                  <c:v>444.98402456864397</c:v>
                </c:pt>
                <c:pt idx="1468">
                  <c:v>445.28735382874498</c:v>
                </c:pt>
                <c:pt idx="1469">
                  <c:v>445.59068308884599</c:v>
                </c:pt>
                <c:pt idx="1470">
                  <c:v>445.89401234894802</c:v>
                </c:pt>
                <c:pt idx="1471">
                  <c:v>446.19734160904898</c:v>
                </c:pt>
                <c:pt idx="1472">
                  <c:v>446.50067086914999</c:v>
                </c:pt>
                <c:pt idx="1473">
                  <c:v>446.80400012925202</c:v>
                </c:pt>
                <c:pt idx="1474">
                  <c:v>447.10732938935303</c:v>
                </c:pt>
                <c:pt idx="1475">
                  <c:v>447.41065864945398</c:v>
                </c:pt>
                <c:pt idx="1476">
                  <c:v>447.71398790955601</c:v>
                </c:pt>
                <c:pt idx="1477">
                  <c:v>448.01731716965702</c:v>
                </c:pt>
                <c:pt idx="1478">
                  <c:v>448.32064642975803</c:v>
                </c:pt>
                <c:pt idx="1479">
                  <c:v>448.62397568986</c:v>
                </c:pt>
                <c:pt idx="1480">
                  <c:v>448.92730494996101</c:v>
                </c:pt>
                <c:pt idx="1481">
                  <c:v>449.23063421006202</c:v>
                </c:pt>
                <c:pt idx="1482">
                  <c:v>449.533963470164</c:v>
                </c:pt>
                <c:pt idx="1483">
                  <c:v>449.83729273026501</c:v>
                </c:pt>
                <c:pt idx="1484">
                  <c:v>450.14062199036601</c:v>
                </c:pt>
                <c:pt idx="1485">
                  <c:v>450.44395125046799</c:v>
                </c:pt>
                <c:pt idx="1486">
                  <c:v>450.747280510569</c:v>
                </c:pt>
                <c:pt idx="1487">
                  <c:v>451.05060977067001</c:v>
                </c:pt>
                <c:pt idx="1488">
                  <c:v>451.35393903077198</c:v>
                </c:pt>
                <c:pt idx="1489">
                  <c:v>451.65726829087299</c:v>
                </c:pt>
                <c:pt idx="1490">
                  <c:v>451.960597550974</c:v>
                </c:pt>
                <c:pt idx="1491">
                  <c:v>452.26392681107598</c:v>
                </c:pt>
                <c:pt idx="1492">
                  <c:v>452.56725607117698</c:v>
                </c:pt>
                <c:pt idx="1493">
                  <c:v>452.87058533127799</c:v>
                </c:pt>
                <c:pt idx="1494">
                  <c:v>453.17391459138003</c:v>
                </c:pt>
                <c:pt idx="1495">
                  <c:v>453.47724385148098</c:v>
                </c:pt>
                <c:pt idx="1496">
                  <c:v>453.78057311158199</c:v>
                </c:pt>
                <c:pt idx="1497">
                  <c:v>454.08390237168402</c:v>
                </c:pt>
                <c:pt idx="1498">
                  <c:v>454.38723163178503</c:v>
                </c:pt>
                <c:pt idx="1499">
                  <c:v>454.69056089188598</c:v>
                </c:pt>
                <c:pt idx="1500">
                  <c:v>454.99389015198801</c:v>
                </c:pt>
                <c:pt idx="1501">
                  <c:v>455.29721941208902</c:v>
                </c:pt>
                <c:pt idx="1502">
                  <c:v>455.60054867218997</c:v>
                </c:pt>
                <c:pt idx="1503">
                  <c:v>455.90387793229098</c:v>
                </c:pt>
                <c:pt idx="1504">
                  <c:v>456.20720719239301</c:v>
                </c:pt>
                <c:pt idx="1505">
                  <c:v>456.51053645249402</c:v>
                </c:pt>
                <c:pt idx="1506">
                  <c:v>456.81386571259497</c:v>
                </c:pt>
                <c:pt idx="1507">
                  <c:v>457.11719497269701</c:v>
                </c:pt>
                <c:pt idx="1508">
                  <c:v>457.42052423279802</c:v>
                </c:pt>
                <c:pt idx="1509">
                  <c:v>457.72385349289902</c:v>
                </c:pt>
                <c:pt idx="1510">
                  <c:v>458.027182753001</c:v>
                </c:pt>
                <c:pt idx="1511">
                  <c:v>458.33051201310201</c:v>
                </c:pt>
                <c:pt idx="1512">
                  <c:v>458.63384127320302</c:v>
                </c:pt>
                <c:pt idx="1513">
                  <c:v>458.93717053330499</c:v>
                </c:pt>
                <c:pt idx="1514">
                  <c:v>459.240499793406</c:v>
                </c:pt>
                <c:pt idx="1515">
                  <c:v>459.54382905350701</c:v>
                </c:pt>
                <c:pt idx="1516">
                  <c:v>459.84715831360899</c:v>
                </c:pt>
                <c:pt idx="1517">
                  <c:v>460.15048757371</c:v>
                </c:pt>
                <c:pt idx="1518">
                  <c:v>460.453816833811</c:v>
                </c:pt>
                <c:pt idx="1519">
                  <c:v>460.75714609391298</c:v>
                </c:pt>
                <c:pt idx="1520">
                  <c:v>461.06047535401399</c:v>
                </c:pt>
                <c:pt idx="1521">
                  <c:v>461.363804614115</c:v>
                </c:pt>
                <c:pt idx="1522">
                  <c:v>461.66713387421697</c:v>
                </c:pt>
                <c:pt idx="1523">
                  <c:v>461.97046313431798</c:v>
                </c:pt>
                <c:pt idx="1524">
                  <c:v>462.27379239441899</c:v>
                </c:pt>
                <c:pt idx="1525">
                  <c:v>462.57712165452102</c:v>
                </c:pt>
                <c:pt idx="1526">
                  <c:v>462.88045091462197</c:v>
                </c:pt>
                <c:pt idx="1527">
                  <c:v>463.18378017472298</c:v>
                </c:pt>
                <c:pt idx="1528">
                  <c:v>463.48710943482502</c:v>
                </c:pt>
                <c:pt idx="1529">
                  <c:v>463.79043869492602</c:v>
                </c:pt>
                <c:pt idx="1530">
                  <c:v>464.09376795502698</c:v>
                </c:pt>
                <c:pt idx="1531">
                  <c:v>464.39709721512901</c:v>
                </c:pt>
                <c:pt idx="1532">
                  <c:v>464.70042647523002</c:v>
                </c:pt>
                <c:pt idx="1533">
                  <c:v>465.00375573533103</c:v>
                </c:pt>
                <c:pt idx="1534">
                  <c:v>465.307084995433</c:v>
                </c:pt>
                <c:pt idx="1535">
                  <c:v>465.61041425553401</c:v>
                </c:pt>
                <c:pt idx="1536">
                  <c:v>465.91374351563502</c:v>
                </c:pt>
                <c:pt idx="1537">
                  <c:v>466.21707277573699</c:v>
                </c:pt>
                <c:pt idx="1538">
                  <c:v>466.520402035838</c:v>
                </c:pt>
                <c:pt idx="1539">
                  <c:v>466.82373129593901</c:v>
                </c:pt>
                <c:pt idx="1540">
                  <c:v>467.12706055604002</c:v>
                </c:pt>
                <c:pt idx="1541">
                  <c:v>467.430389816142</c:v>
                </c:pt>
                <c:pt idx="1542">
                  <c:v>467.73371907624301</c:v>
                </c:pt>
                <c:pt idx="1543">
                  <c:v>468.03704833634401</c:v>
                </c:pt>
                <c:pt idx="1544">
                  <c:v>468.34037759644599</c:v>
                </c:pt>
                <c:pt idx="1545">
                  <c:v>468.643706856547</c:v>
                </c:pt>
                <c:pt idx="1546">
                  <c:v>468.94703611664801</c:v>
                </c:pt>
                <c:pt idx="1547">
                  <c:v>469.25036537674998</c:v>
                </c:pt>
                <c:pt idx="1548">
                  <c:v>469.55369463685099</c:v>
                </c:pt>
                <c:pt idx="1549">
                  <c:v>469.857023896952</c:v>
                </c:pt>
                <c:pt idx="1550">
                  <c:v>470.16035315705398</c:v>
                </c:pt>
                <c:pt idx="1551">
                  <c:v>470.46368241715498</c:v>
                </c:pt>
                <c:pt idx="1552">
                  <c:v>470.76701167725599</c:v>
                </c:pt>
                <c:pt idx="1553">
                  <c:v>471.07034093735803</c:v>
                </c:pt>
                <c:pt idx="1554">
                  <c:v>471.37367019745898</c:v>
                </c:pt>
                <c:pt idx="1555">
                  <c:v>471.67699945755999</c:v>
                </c:pt>
                <c:pt idx="1556">
                  <c:v>471.98032871766202</c:v>
                </c:pt>
                <c:pt idx="1557">
                  <c:v>472.28365797776303</c:v>
                </c:pt>
                <c:pt idx="1558">
                  <c:v>472.58698723786398</c:v>
                </c:pt>
                <c:pt idx="1559">
                  <c:v>472.89031649796601</c:v>
                </c:pt>
                <c:pt idx="1560">
                  <c:v>473.19364575806702</c:v>
                </c:pt>
                <c:pt idx="1561">
                  <c:v>473.49697501816797</c:v>
                </c:pt>
                <c:pt idx="1562">
                  <c:v>473.80030427827</c:v>
                </c:pt>
                <c:pt idx="1563">
                  <c:v>474.10363353837101</c:v>
                </c:pt>
                <c:pt idx="1564">
                  <c:v>474.40696279847202</c:v>
                </c:pt>
                <c:pt idx="1565">
                  <c:v>474.710292058574</c:v>
                </c:pt>
                <c:pt idx="1566">
                  <c:v>475.01362131867501</c:v>
                </c:pt>
                <c:pt idx="1567">
                  <c:v>475.31695057877602</c:v>
                </c:pt>
                <c:pt idx="1568">
                  <c:v>475.62027983887799</c:v>
                </c:pt>
                <c:pt idx="1569">
                  <c:v>475.923609098979</c:v>
                </c:pt>
                <c:pt idx="1570">
                  <c:v>476.22693835908001</c:v>
                </c:pt>
                <c:pt idx="1571">
                  <c:v>476.53026761918198</c:v>
                </c:pt>
                <c:pt idx="1572">
                  <c:v>476.83359687928299</c:v>
                </c:pt>
                <c:pt idx="1573">
                  <c:v>477.136926139384</c:v>
                </c:pt>
                <c:pt idx="1574">
                  <c:v>477.44025539948598</c:v>
                </c:pt>
                <c:pt idx="1575">
                  <c:v>477.74358465958699</c:v>
                </c:pt>
                <c:pt idx="1576">
                  <c:v>478.046913919688</c:v>
                </c:pt>
                <c:pt idx="1577">
                  <c:v>478.35024317979003</c:v>
                </c:pt>
                <c:pt idx="1578">
                  <c:v>478.65357243989098</c:v>
                </c:pt>
                <c:pt idx="1579">
                  <c:v>478.95690169999199</c:v>
                </c:pt>
                <c:pt idx="1580">
                  <c:v>479.26023096009402</c:v>
                </c:pt>
                <c:pt idx="1581">
                  <c:v>479.56356022019497</c:v>
                </c:pt>
                <c:pt idx="1582">
                  <c:v>479.86688948029598</c:v>
                </c:pt>
                <c:pt idx="1583">
                  <c:v>480.17021874039699</c:v>
                </c:pt>
                <c:pt idx="1584">
                  <c:v>480.47354800049902</c:v>
                </c:pt>
                <c:pt idx="1585">
                  <c:v>480.77687726059997</c:v>
                </c:pt>
                <c:pt idx="1586">
                  <c:v>481.08020652070098</c:v>
                </c:pt>
                <c:pt idx="1587">
                  <c:v>481.38353578080302</c:v>
                </c:pt>
                <c:pt idx="1588">
                  <c:v>481.68686504090402</c:v>
                </c:pt>
                <c:pt idx="1589">
                  <c:v>481.99019430100498</c:v>
                </c:pt>
                <c:pt idx="1590">
                  <c:v>482.29352356110701</c:v>
                </c:pt>
                <c:pt idx="1591">
                  <c:v>482.59685282120802</c:v>
                </c:pt>
                <c:pt idx="1592">
                  <c:v>482.90018208130903</c:v>
                </c:pt>
                <c:pt idx="1593">
                  <c:v>483.203511341411</c:v>
                </c:pt>
                <c:pt idx="1594">
                  <c:v>483.50684060151201</c:v>
                </c:pt>
                <c:pt idx="1595">
                  <c:v>483.81016986161302</c:v>
                </c:pt>
                <c:pt idx="1596">
                  <c:v>484.11349912171499</c:v>
                </c:pt>
                <c:pt idx="1597">
                  <c:v>484.416828381816</c:v>
                </c:pt>
                <c:pt idx="1598">
                  <c:v>484.72015764191701</c:v>
                </c:pt>
                <c:pt idx="1599">
                  <c:v>485.02348690201899</c:v>
                </c:pt>
                <c:pt idx="1600">
                  <c:v>485.32681616212</c:v>
                </c:pt>
                <c:pt idx="1601">
                  <c:v>485.63014542222101</c:v>
                </c:pt>
                <c:pt idx="1602">
                  <c:v>485.93347468232298</c:v>
                </c:pt>
                <c:pt idx="1603">
                  <c:v>486.23680394242399</c:v>
                </c:pt>
                <c:pt idx="1604">
                  <c:v>486.540133202525</c:v>
                </c:pt>
                <c:pt idx="1605">
                  <c:v>486.84346246262697</c:v>
                </c:pt>
                <c:pt idx="1606">
                  <c:v>487.14679172272798</c:v>
                </c:pt>
                <c:pt idx="1607">
                  <c:v>487.45012098282899</c:v>
                </c:pt>
                <c:pt idx="1608">
                  <c:v>487.75345024293102</c:v>
                </c:pt>
                <c:pt idx="1609">
                  <c:v>488.05677950303198</c:v>
                </c:pt>
                <c:pt idx="1610">
                  <c:v>488.36010876313298</c:v>
                </c:pt>
                <c:pt idx="1611">
                  <c:v>488.66343802323502</c:v>
                </c:pt>
                <c:pt idx="1612">
                  <c:v>488.96676728333603</c:v>
                </c:pt>
                <c:pt idx="1613">
                  <c:v>489.27009654343698</c:v>
                </c:pt>
                <c:pt idx="1614">
                  <c:v>489.57342580353901</c:v>
                </c:pt>
                <c:pt idx="1615">
                  <c:v>489.87675506364002</c:v>
                </c:pt>
                <c:pt idx="1616">
                  <c:v>490.18008432374103</c:v>
                </c:pt>
                <c:pt idx="1617">
                  <c:v>490.48341358384198</c:v>
                </c:pt>
                <c:pt idx="1618">
                  <c:v>490.78674284394401</c:v>
                </c:pt>
                <c:pt idx="1619">
                  <c:v>491.09007210404502</c:v>
                </c:pt>
                <c:pt idx="1620">
                  <c:v>491.39340136414597</c:v>
                </c:pt>
                <c:pt idx="1621">
                  <c:v>491.696730624248</c:v>
                </c:pt>
                <c:pt idx="1622">
                  <c:v>492.00005988434901</c:v>
                </c:pt>
                <c:pt idx="1623">
                  <c:v>492.30338914445002</c:v>
                </c:pt>
                <c:pt idx="1624">
                  <c:v>492.606718404552</c:v>
                </c:pt>
                <c:pt idx="1625">
                  <c:v>492.91004766465301</c:v>
                </c:pt>
                <c:pt idx="1626">
                  <c:v>493.21337692475402</c:v>
                </c:pt>
                <c:pt idx="1627">
                  <c:v>493.51670618485599</c:v>
                </c:pt>
                <c:pt idx="1628">
                  <c:v>493.820035444957</c:v>
                </c:pt>
                <c:pt idx="1629">
                  <c:v>494.12336470505801</c:v>
                </c:pt>
                <c:pt idx="1630">
                  <c:v>494.42669396515998</c:v>
                </c:pt>
                <c:pt idx="1631">
                  <c:v>494.73002322526099</c:v>
                </c:pt>
                <c:pt idx="1632">
                  <c:v>495.033352485362</c:v>
                </c:pt>
                <c:pt idx="1633">
                  <c:v>495.33668174546398</c:v>
                </c:pt>
                <c:pt idx="1634">
                  <c:v>495.64001100556499</c:v>
                </c:pt>
                <c:pt idx="1635">
                  <c:v>495.943340265666</c:v>
                </c:pt>
                <c:pt idx="1636">
                  <c:v>496.24666952576803</c:v>
                </c:pt>
                <c:pt idx="1637">
                  <c:v>496.54999878586898</c:v>
                </c:pt>
                <c:pt idx="1638">
                  <c:v>496.85332804596999</c:v>
                </c:pt>
                <c:pt idx="1639">
                  <c:v>497.15665730607202</c:v>
                </c:pt>
                <c:pt idx="1640">
                  <c:v>497.45998656617297</c:v>
                </c:pt>
                <c:pt idx="1641">
                  <c:v>497.76331582627398</c:v>
                </c:pt>
                <c:pt idx="1642">
                  <c:v>498.06664508637601</c:v>
                </c:pt>
                <c:pt idx="1643">
                  <c:v>498.36997434647702</c:v>
                </c:pt>
                <c:pt idx="1644">
                  <c:v>498.67330360657797</c:v>
                </c:pt>
                <c:pt idx="1645">
                  <c:v>498.97663286668001</c:v>
                </c:pt>
                <c:pt idx="1646">
                  <c:v>499.27996212678102</c:v>
                </c:pt>
                <c:pt idx="1647">
                  <c:v>499.58329138688202</c:v>
                </c:pt>
                <c:pt idx="1648">
                  <c:v>499.886620646984</c:v>
                </c:pt>
                <c:pt idx="1649">
                  <c:v>500.18994990708501</c:v>
                </c:pt>
                <c:pt idx="1650">
                  <c:v>500.49327916718602</c:v>
                </c:pt>
                <c:pt idx="1651">
                  <c:v>500.79660842728799</c:v>
                </c:pt>
                <c:pt idx="1652">
                  <c:v>501.099937687389</c:v>
                </c:pt>
                <c:pt idx="1653">
                  <c:v>501.40326694749001</c:v>
                </c:pt>
                <c:pt idx="1654">
                  <c:v>501.70659620759199</c:v>
                </c:pt>
                <c:pt idx="1655">
                  <c:v>502.00992546769299</c:v>
                </c:pt>
                <c:pt idx="1656">
                  <c:v>502.313254727794</c:v>
                </c:pt>
                <c:pt idx="1657">
                  <c:v>502.61658398789598</c:v>
                </c:pt>
                <c:pt idx="1658">
                  <c:v>502.91991324799699</c:v>
                </c:pt>
                <c:pt idx="1659">
                  <c:v>503.223242508098</c:v>
                </c:pt>
                <c:pt idx="1660">
                  <c:v>503.52657176819997</c:v>
                </c:pt>
                <c:pt idx="1661">
                  <c:v>503.82990102830098</c:v>
                </c:pt>
                <c:pt idx="1662">
                  <c:v>504.13323028840199</c:v>
                </c:pt>
                <c:pt idx="1663">
                  <c:v>504.436559548503</c:v>
                </c:pt>
                <c:pt idx="1664">
                  <c:v>504.73988880860497</c:v>
                </c:pt>
                <c:pt idx="1665">
                  <c:v>505.04321806870598</c:v>
                </c:pt>
                <c:pt idx="1666">
                  <c:v>505.34654732880699</c:v>
                </c:pt>
                <c:pt idx="1667">
                  <c:v>505.64987658890902</c:v>
                </c:pt>
                <c:pt idx="1668">
                  <c:v>505.95320584900998</c:v>
                </c:pt>
                <c:pt idx="1669">
                  <c:v>506.25653510911098</c:v>
                </c:pt>
                <c:pt idx="1670">
                  <c:v>506.55986436921302</c:v>
                </c:pt>
                <c:pt idx="1671">
                  <c:v>506.86319362931403</c:v>
                </c:pt>
                <c:pt idx="1672">
                  <c:v>507.16652288941498</c:v>
                </c:pt>
                <c:pt idx="1673">
                  <c:v>507.46985214951701</c:v>
                </c:pt>
                <c:pt idx="1674">
                  <c:v>507.77318140961802</c:v>
                </c:pt>
                <c:pt idx="1675">
                  <c:v>508.07651066971903</c:v>
                </c:pt>
                <c:pt idx="1676">
                  <c:v>508.379839929821</c:v>
                </c:pt>
                <c:pt idx="1677">
                  <c:v>508.68316918992201</c:v>
                </c:pt>
                <c:pt idx="1678">
                  <c:v>508.98649845002302</c:v>
                </c:pt>
                <c:pt idx="1679">
                  <c:v>509.289827710125</c:v>
                </c:pt>
                <c:pt idx="1680">
                  <c:v>509.593156970226</c:v>
                </c:pt>
                <c:pt idx="1681">
                  <c:v>509.89648623032701</c:v>
                </c:pt>
                <c:pt idx="1682">
                  <c:v>510.19981549042899</c:v>
                </c:pt>
                <c:pt idx="1683">
                  <c:v>510.50314475053</c:v>
                </c:pt>
                <c:pt idx="1684">
                  <c:v>510.80647401063101</c:v>
                </c:pt>
                <c:pt idx="1685">
                  <c:v>511.10980327073298</c:v>
                </c:pt>
                <c:pt idx="1686">
                  <c:v>511.41313253083399</c:v>
                </c:pt>
                <c:pt idx="1687">
                  <c:v>511.716461790935</c:v>
                </c:pt>
                <c:pt idx="1688">
                  <c:v>512.01979105103703</c:v>
                </c:pt>
                <c:pt idx="1689">
                  <c:v>512.32312031113804</c:v>
                </c:pt>
                <c:pt idx="1690">
                  <c:v>512.62644957123905</c:v>
                </c:pt>
                <c:pt idx="1691">
                  <c:v>512.92977883134097</c:v>
                </c:pt>
                <c:pt idx="1692">
                  <c:v>513.23310809144198</c:v>
                </c:pt>
                <c:pt idx="1693">
                  <c:v>513.53643735154299</c:v>
                </c:pt>
                <c:pt idx="1694">
                  <c:v>513.83976661164502</c:v>
                </c:pt>
                <c:pt idx="1695">
                  <c:v>514.14309587174603</c:v>
                </c:pt>
                <c:pt idx="1696">
                  <c:v>514.44642513184704</c:v>
                </c:pt>
                <c:pt idx="1697">
                  <c:v>514.74975439194895</c:v>
                </c:pt>
                <c:pt idx="1698">
                  <c:v>515.05308365204996</c:v>
                </c:pt>
                <c:pt idx="1699">
                  <c:v>515.35641291215097</c:v>
                </c:pt>
                <c:pt idx="1700">
                  <c:v>515.65974217225198</c:v>
                </c:pt>
                <c:pt idx="1701">
                  <c:v>515.96307143235401</c:v>
                </c:pt>
                <c:pt idx="1702">
                  <c:v>516.26640069245502</c:v>
                </c:pt>
                <c:pt idx="1703">
                  <c:v>516.56972995255603</c:v>
                </c:pt>
                <c:pt idx="1704">
                  <c:v>516.87305921265795</c:v>
                </c:pt>
                <c:pt idx="1705">
                  <c:v>517.17638847275896</c:v>
                </c:pt>
                <c:pt idx="1706">
                  <c:v>517.47971773285997</c:v>
                </c:pt>
                <c:pt idx="1707">
                  <c:v>517.783046992962</c:v>
                </c:pt>
                <c:pt idx="1708">
                  <c:v>518.08637625306301</c:v>
                </c:pt>
                <c:pt idx="1709">
                  <c:v>518.38970551316402</c:v>
                </c:pt>
                <c:pt idx="1710">
                  <c:v>518.69303477326605</c:v>
                </c:pt>
                <c:pt idx="1711">
                  <c:v>518.99636403336694</c:v>
                </c:pt>
                <c:pt idx="1712">
                  <c:v>519.29969329346795</c:v>
                </c:pt>
                <c:pt idx="1713">
                  <c:v>519.60302255356999</c:v>
                </c:pt>
                <c:pt idx="1714">
                  <c:v>519.90635181367099</c:v>
                </c:pt>
                <c:pt idx="1715">
                  <c:v>520.209681073772</c:v>
                </c:pt>
                <c:pt idx="1716">
                  <c:v>520.51301033387404</c:v>
                </c:pt>
                <c:pt idx="1717">
                  <c:v>520.81633959397504</c:v>
                </c:pt>
                <c:pt idx="1718">
                  <c:v>521.11966885407605</c:v>
                </c:pt>
                <c:pt idx="1719">
                  <c:v>521.42299811417797</c:v>
                </c:pt>
                <c:pt idx="1720">
                  <c:v>521.72632737427898</c:v>
                </c:pt>
                <c:pt idx="1721">
                  <c:v>522.02965663437999</c:v>
                </c:pt>
                <c:pt idx="1722">
                  <c:v>522.33298589448202</c:v>
                </c:pt>
                <c:pt idx="1723">
                  <c:v>522.63631515458303</c:v>
                </c:pt>
                <c:pt idx="1724">
                  <c:v>522.93964441468404</c:v>
                </c:pt>
                <c:pt idx="1725">
                  <c:v>523.24297367478596</c:v>
                </c:pt>
                <c:pt idx="1726">
                  <c:v>523.54630293488697</c:v>
                </c:pt>
                <c:pt idx="1727">
                  <c:v>523.84963219498798</c:v>
                </c:pt>
                <c:pt idx="1728">
                  <c:v>524.15296145509001</c:v>
                </c:pt>
                <c:pt idx="1729">
                  <c:v>524.45629071519102</c:v>
                </c:pt>
                <c:pt idx="1730">
                  <c:v>524.75961997529203</c:v>
                </c:pt>
                <c:pt idx="1731">
                  <c:v>525.06294923539394</c:v>
                </c:pt>
                <c:pt idx="1732">
                  <c:v>525.36627849549495</c:v>
                </c:pt>
                <c:pt idx="1733">
                  <c:v>525.66960775559596</c:v>
                </c:pt>
                <c:pt idx="1734">
                  <c:v>525.97293701569799</c:v>
                </c:pt>
                <c:pt idx="1735">
                  <c:v>526.276266275799</c:v>
                </c:pt>
                <c:pt idx="1736">
                  <c:v>526.57959553590001</c:v>
                </c:pt>
                <c:pt idx="1737">
                  <c:v>526.88292479600102</c:v>
                </c:pt>
                <c:pt idx="1738">
                  <c:v>527.18625405610305</c:v>
                </c:pt>
                <c:pt idx="1739">
                  <c:v>527.48958331620395</c:v>
                </c:pt>
                <c:pt idx="1740">
                  <c:v>527.79291257630598</c:v>
                </c:pt>
                <c:pt idx="1741">
                  <c:v>528.09624183640699</c:v>
                </c:pt>
                <c:pt idx="1742">
                  <c:v>528.399571096508</c:v>
                </c:pt>
                <c:pt idx="1743">
                  <c:v>528.70290035660901</c:v>
                </c:pt>
                <c:pt idx="1744">
                  <c:v>529.00622961671104</c:v>
                </c:pt>
                <c:pt idx="1745">
                  <c:v>529.30955887681205</c:v>
                </c:pt>
                <c:pt idx="1746">
                  <c:v>529.61288813691306</c:v>
                </c:pt>
                <c:pt idx="1747">
                  <c:v>529.91621739701498</c:v>
                </c:pt>
                <c:pt idx="1748">
                  <c:v>530.21954665711598</c:v>
                </c:pt>
                <c:pt idx="1749">
                  <c:v>530.52287591721699</c:v>
                </c:pt>
                <c:pt idx="1750">
                  <c:v>530.82620517731903</c:v>
                </c:pt>
                <c:pt idx="1751">
                  <c:v>531.12953443742003</c:v>
                </c:pt>
                <c:pt idx="1752">
                  <c:v>531.43286369752104</c:v>
                </c:pt>
                <c:pt idx="1753">
                  <c:v>531.73619295762296</c:v>
                </c:pt>
                <c:pt idx="1754">
                  <c:v>532.03952221772397</c:v>
                </c:pt>
                <c:pt idx="1755">
                  <c:v>532.34285147782498</c:v>
                </c:pt>
                <c:pt idx="1756">
                  <c:v>532.64618073792701</c:v>
                </c:pt>
                <c:pt idx="1757">
                  <c:v>532.94950999802802</c:v>
                </c:pt>
                <c:pt idx="1758">
                  <c:v>533.25283925812903</c:v>
                </c:pt>
                <c:pt idx="1759">
                  <c:v>533.55616851823095</c:v>
                </c:pt>
                <c:pt idx="1760">
                  <c:v>533.85949777833196</c:v>
                </c:pt>
                <c:pt idx="1761">
                  <c:v>534.16282703843297</c:v>
                </c:pt>
                <c:pt idx="1762">
                  <c:v>534.466156298535</c:v>
                </c:pt>
                <c:pt idx="1763">
                  <c:v>534.76948555863601</c:v>
                </c:pt>
                <c:pt idx="1764">
                  <c:v>535.07281481873702</c:v>
                </c:pt>
                <c:pt idx="1765">
                  <c:v>535.37614407883905</c:v>
                </c:pt>
                <c:pt idx="1766">
                  <c:v>535.67947333894006</c:v>
                </c:pt>
                <c:pt idx="1767">
                  <c:v>535.98280259904095</c:v>
                </c:pt>
                <c:pt idx="1768">
                  <c:v>536.28613185914298</c:v>
                </c:pt>
                <c:pt idx="1769">
                  <c:v>536.58946111924399</c:v>
                </c:pt>
                <c:pt idx="1770">
                  <c:v>536.892790379345</c:v>
                </c:pt>
                <c:pt idx="1771">
                  <c:v>537.19611963944703</c:v>
                </c:pt>
                <c:pt idx="1772">
                  <c:v>537.49944889954804</c:v>
                </c:pt>
                <c:pt idx="1773">
                  <c:v>537.80277815964905</c:v>
                </c:pt>
                <c:pt idx="1774">
                  <c:v>538.10610741975097</c:v>
                </c:pt>
                <c:pt idx="1775">
                  <c:v>538.40943667985198</c:v>
                </c:pt>
                <c:pt idx="1776">
                  <c:v>538.71276593995299</c:v>
                </c:pt>
                <c:pt idx="1777">
                  <c:v>539.01609520005502</c:v>
                </c:pt>
                <c:pt idx="1778">
                  <c:v>539.31942446015603</c:v>
                </c:pt>
                <c:pt idx="1779">
                  <c:v>539.62275372025704</c:v>
                </c:pt>
                <c:pt idx="1780">
                  <c:v>539.92608298035896</c:v>
                </c:pt>
                <c:pt idx="1781">
                  <c:v>540.22941224045996</c:v>
                </c:pt>
                <c:pt idx="1782">
                  <c:v>540.53274150056097</c:v>
                </c:pt>
                <c:pt idx="1783">
                  <c:v>540.83607076066198</c:v>
                </c:pt>
                <c:pt idx="1784">
                  <c:v>541.13940002076401</c:v>
                </c:pt>
                <c:pt idx="1785">
                  <c:v>541.44272928086502</c:v>
                </c:pt>
                <c:pt idx="1786">
                  <c:v>541.74605854096603</c:v>
                </c:pt>
                <c:pt idx="1787">
                  <c:v>542.04938780106795</c:v>
                </c:pt>
                <c:pt idx="1788">
                  <c:v>542.35271706116896</c:v>
                </c:pt>
                <c:pt idx="1789">
                  <c:v>542.65604632126997</c:v>
                </c:pt>
                <c:pt idx="1790">
                  <c:v>542.959375581372</c:v>
                </c:pt>
                <c:pt idx="1791">
                  <c:v>543.26270484147301</c:v>
                </c:pt>
                <c:pt idx="1792">
                  <c:v>543.56603410157402</c:v>
                </c:pt>
                <c:pt idx="1793">
                  <c:v>543.86936336167605</c:v>
                </c:pt>
                <c:pt idx="1794">
                  <c:v>544.17269262177695</c:v>
                </c:pt>
                <c:pt idx="1795">
                  <c:v>544.47602188187795</c:v>
                </c:pt>
                <c:pt idx="1796">
                  <c:v>544.77935114197999</c:v>
                </c:pt>
                <c:pt idx="1797">
                  <c:v>545.082680402081</c:v>
                </c:pt>
                <c:pt idx="1798">
                  <c:v>545.386009662182</c:v>
                </c:pt>
                <c:pt idx="1799">
                  <c:v>545.68933892228404</c:v>
                </c:pt>
                <c:pt idx="1800">
                  <c:v>545.99266818238505</c:v>
                </c:pt>
                <c:pt idx="1801">
                  <c:v>546.29599744248605</c:v>
                </c:pt>
                <c:pt idx="1802">
                  <c:v>546.59932670258797</c:v>
                </c:pt>
                <c:pt idx="1803">
                  <c:v>546.90265596268898</c:v>
                </c:pt>
                <c:pt idx="1804">
                  <c:v>547.20598522278999</c:v>
                </c:pt>
                <c:pt idx="1805">
                  <c:v>547.50931448289202</c:v>
                </c:pt>
                <c:pt idx="1806">
                  <c:v>547.81264374299303</c:v>
                </c:pt>
                <c:pt idx="1807">
                  <c:v>548.11597300309404</c:v>
                </c:pt>
                <c:pt idx="1808">
                  <c:v>548.41930226319596</c:v>
                </c:pt>
                <c:pt idx="1809">
                  <c:v>548.72263152329697</c:v>
                </c:pt>
                <c:pt idx="1810">
                  <c:v>549.02596078339798</c:v>
                </c:pt>
                <c:pt idx="1811">
                  <c:v>549.32929004350001</c:v>
                </c:pt>
                <c:pt idx="1812">
                  <c:v>549.63261930360102</c:v>
                </c:pt>
                <c:pt idx="1813">
                  <c:v>549.93594856370203</c:v>
                </c:pt>
                <c:pt idx="1814">
                  <c:v>550.23927782380304</c:v>
                </c:pt>
                <c:pt idx="1815">
                  <c:v>550.54260708390495</c:v>
                </c:pt>
                <c:pt idx="1816">
                  <c:v>550.84593634400596</c:v>
                </c:pt>
                <c:pt idx="1817">
                  <c:v>551.149265604108</c:v>
                </c:pt>
                <c:pt idx="1818">
                  <c:v>551.452594864209</c:v>
                </c:pt>
                <c:pt idx="1819">
                  <c:v>551.75592412431001</c:v>
                </c:pt>
                <c:pt idx="1820">
                  <c:v>552.05925338441102</c:v>
                </c:pt>
                <c:pt idx="1821">
                  <c:v>552.36258264451305</c:v>
                </c:pt>
                <c:pt idx="1822">
                  <c:v>552.66591190461395</c:v>
                </c:pt>
                <c:pt idx="1823">
                  <c:v>552.96924116471496</c:v>
                </c:pt>
                <c:pt idx="1824">
                  <c:v>553.27257042481699</c:v>
                </c:pt>
                <c:pt idx="1825">
                  <c:v>553.575899684918</c:v>
                </c:pt>
                <c:pt idx="1826">
                  <c:v>553.87922894501901</c:v>
                </c:pt>
                <c:pt idx="1827">
                  <c:v>554.18255820512104</c:v>
                </c:pt>
                <c:pt idx="1828">
                  <c:v>554.48588746522205</c:v>
                </c:pt>
                <c:pt idx="1829">
                  <c:v>554.78921672532294</c:v>
                </c:pt>
                <c:pt idx="1830">
                  <c:v>555.09254598542498</c:v>
                </c:pt>
                <c:pt idx="1831">
                  <c:v>555.39587524552599</c:v>
                </c:pt>
                <c:pt idx="1832">
                  <c:v>555.69920450562699</c:v>
                </c:pt>
                <c:pt idx="1833">
                  <c:v>556.00253376572903</c:v>
                </c:pt>
                <c:pt idx="1834">
                  <c:v>556.30586302583004</c:v>
                </c:pt>
                <c:pt idx="1835">
                  <c:v>556.60919228593104</c:v>
                </c:pt>
                <c:pt idx="1836">
                  <c:v>556.91252154603296</c:v>
                </c:pt>
                <c:pt idx="1837">
                  <c:v>557.21585080613397</c:v>
                </c:pt>
                <c:pt idx="1838">
                  <c:v>557.51918006623498</c:v>
                </c:pt>
                <c:pt idx="1839">
                  <c:v>557.82250932633701</c:v>
                </c:pt>
                <c:pt idx="1840">
                  <c:v>558.12583858643802</c:v>
                </c:pt>
                <c:pt idx="1841">
                  <c:v>558.42916784653903</c:v>
                </c:pt>
                <c:pt idx="1842">
                  <c:v>558.73249710664095</c:v>
                </c:pt>
                <c:pt idx="1843">
                  <c:v>559.03582636674196</c:v>
                </c:pt>
                <c:pt idx="1844">
                  <c:v>559.33915562684297</c:v>
                </c:pt>
                <c:pt idx="1845">
                  <c:v>559.642484886945</c:v>
                </c:pt>
                <c:pt idx="1846">
                  <c:v>559.94581414704601</c:v>
                </c:pt>
                <c:pt idx="1847">
                  <c:v>560.24914340714702</c:v>
                </c:pt>
                <c:pt idx="1848">
                  <c:v>560.55247266724905</c:v>
                </c:pt>
                <c:pt idx="1849">
                  <c:v>560.85580192734994</c:v>
                </c:pt>
                <c:pt idx="1850">
                  <c:v>561.15913118745095</c:v>
                </c:pt>
                <c:pt idx="1851">
                  <c:v>561.46246044755298</c:v>
                </c:pt>
                <c:pt idx="1852">
                  <c:v>561.76578970765399</c:v>
                </c:pt>
                <c:pt idx="1853">
                  <c:v>562.069118967755</c:v>
                </c:pt>
                <c:pt idx="1854">
                  <c:v>562.37244822785703</c:v>
                </c:pt>
                <c:pt idx="1855">
                  <c:v>562.67577748795804</c:v>
                </c:pt>
                <c:pt idx="1856">
                  <c:v>562.97910674805905</c:v>
                </c:pt>
                <c:pt idx="1857">
                  <c:v>563.28243600816097</c:v>
                </c:pt>
                <c:pt idx="1858">
                  <c:v>563.58576526826198</c:v>
                </c:pt>
                <c:pt idx="1859">
                  <c:v>563.88909452836299</c:v>
                </c:pt>
                <c:pt idx="1860">
                  <c:v>564.192423788464</c:v>
                </c:pt>
                <c:pt idx="1861">
                  <c:v>564.49575304856603</c:v>
                </c:pt>
                <c:pt idx="1862">
                  <c:v>564.79908230866704</c:v>
                </c:pt>
                <c:pt idx="1863">
                  <c:v>565.10241156876896</c:v>
                </c:pt>
                <c:pt idx="1864">
                  <c:v>565.40574082886997</c:v>
                </c:pt>
                <c:pt idx="1865">
                  <c:v>565.70907008897098</c:v>
                </c:pt>
                <c:pt idx="1866">
                  <c:v>566.01239934907198</c:v>
                </c:pt>
                <c:pt idx="1867">
                  <c:v>566.31572860917402</c:v>
                </c:pt>
                <c:pt idx="1868">
                  <c:v>566.61905786927503</c:v>
                </c:pt>
                <c:pt idx="1869">
                  <c:v>566.92238712937603</c:v>
                </c:pt>
                <c:pt idx="1870">
                  <c:v>567.22571638947795</c:v>
                </c:pt>
                <c:pt idx="1871">
                  <c:v>567.52904564957896</c:v>
                </c:pt>
                <c:pt idx="1872">
                  <c:v>567.83237490967997</c:v>
                </c:pt>
                <c:pt idx="1873">
                  <c:v>568.135704169782</c:v>
                </c:pt>
                <c:pt idx="1874">
                  <c:v>568.43903342988301</c:v>
                </c:pt>
                <c:pt idx="1875">
                  <c:v>568.74236268998402</c:v>
                </c:pt>
                <c:pt idx="1876">
                  <c:v>569.04569195008605</c:v>
                </c:pt>
                <c:pt idx="1877">
                  <c:v>569.34902121018695</c:v>
                </c:pt>
                <c:pt idx="1878">
                  <c:v>569.65235047028796</c:v>
                </c:pt>
                <c:pt idx="1879">
                  <c:v>569.95567973038999</c:v>
                </c:pt>
                <c:pt idx="1880">
                  <c:v>570.259008990491</c:v>
                </c:pt>
                <c:pt idx="1881">
                  <c:v>570.56233825059201</c:v>
                </c:pt>
                <c:pt idx="1882">
                  <c:v>570.86566751069404</c:v>
                </c:pt>
                <c:pt idx="1883">
                  <c:v>571.16899677079505</c:v>
                </c:pt>
                <c:pt idx="1884">
                  <c:v>571.47232603089606</c:v>
                </c:pt>
                <c:pt idx="1885">
                  <c:v>571.77565529099797</c:v>
                </c:pt>
                <c:pt idx="1886">
                  <c:v>572.07898455109898</c:v>
                </c:pt>
                <c:pt idx="1887">
                  <c:v>572.38231381119999</c:v>
                </c:pt>
                <c:pt idx="1888">
                  <c:v>572.68564307130202</c:v>
                </c:pt>
                <c:pt idx="1889">
                  <c:v>572.98897233140303</c:v>
                </c:pt>
                <c:pt idx="1890">
                  <c:v>573.29230159150404</c:v>
                </c:pt>
                <c:pt idx="1891">
                  <c:v>573.59563085160596</c:v>
                </c:pt>
                <c:pt idx="1892">
                  <c:v>573.89896011170697</c:v>
                </c:pt>
                <c:pt idx="1893">
                  <c:v>574.20228937180798</c:v>
                </c:pt>
                <c:pt idx="1894">
                  <c:v>574.50561863191001</c:v>
                </c:pt>
                <c:pt idx="1895">
                  <c:v>574.80894789201102</c:v>
                </c:pt>
                <c:pt idx="1896">
                  <c:v>575.11227715211203</c:v>
                </c:pt>
                <c:pt idx="1897">
                  <c:v>575.41560641221304</c:v>
                </c:pt>
                <c:pt idx="1898">
                  <c:v>575.71893567231496</c:v>
                </c:pt>
                <c:pt idx="1899">
                  <c:v>576.02226493241596</c:v>
                </c:pt>
                <c:pt idx="1900">
                  <c:v>576.325594192518</c:v>
                </c:pt>
                <c:pt idx="1901">
                  <c:v>576.62892345261901</c:v>
                </c:pt>
                <c:pt idx="1902">
                  <c:v>576.93225271272001</c:v>
                </c:pt>
                <c:pt idx="1903">
                  <c:v>577.23558197282102</c:v>
                </c:pt>
                <c:pt idx="1904">
                  <c:v>577.53891123292306</c:v>
                </c:pt>
                <c:pt idx="1905">
                  <c:v>577.84224049302395</c:v>
                </c:pt>
                <c:pt idx="1906">
                  <c:v>578.14556975312496</c:v>
                </c:pt>
                <c:pt idx="1907">
                  <c:v>578.44889901322699</c:v>
                </c:pt>
                <c:pt idx="1908">
                  <c:v>578.752228273328</c:v>
                </c:pt>
                <c:pt idx="1909">
                  <c:v>579.05555753342901</c:v>
                </c:pt>
                <c:pt idx="1910">
                  <c:v>579.35888679353104</c:v>
                </c:pt>
                <c:pt idx="1911">
                  <c:v>579.66221605363205</c:v>
                </c:pt>
                <c:pt idx="1912">
                  <c:v>579.96554531373295</c:v>
                </c:pt>
                <c:pt idx="1913">
                  <c:v>580.26887457383498</c:v>
                </c:pt>
                <c:pt idx="1914">
                  <c:v>580.57220383393599</c:v>
                </c:pt>
                <c:pt idx="1915">
                  <c:v>580.875533094037</c:v>
                </c:pt>
                <c:pt idx="1916">
                  <c:v>581.17886235413903</c:v>
                </c:pt>
                <c:pt idx="1917">
                  <c:v>581.48219161424004</c:v>
                </c:pt>
                <c:pt idx="1918">
                  <c:v>581.78552087434105</c:v>
                </c:pt>
                <c:pt idx="1919">
                  <c:v>582.08885013444296</c:v>
                </c:pt>
                <c:pt idx="1920">
                  <c:v>582.39217939454397</c:v>
                </c:pt>
                <c:pt idx="1921">
                  <c:v>582.69550865464498</c:v>
                </c:pt>
                <c:pt idx="1922">
                  <c:v>582.99883791474701</c:v>
                </c:pt>
                <c:pt idx="1923">
                  <c:v>583.30216717484802</c:v>
                </c:pt>
                <c:pt idx="1924">
                  <c:v>583.60549643494903</c:v>
                </c:pt>
                <c:pt idx="1925">
                  <c:v>583.90882569505095</c:v>
                </c:pt>
                <c:pt idx="1926">
                  <c:v>584.21215495515196</c:v>
                </c:pt>
                <c:pt idx="1927">
                  <c:v>584.51548421525297</c:v>
                </c:pt>
                <c:pt idx="1928">
                  <c:v>584.818813475355</c:v>
                </c:pt>
                <c:pt idx="1929">
                  <c:v>585.12214273545601</c:v>
                </c:pt>
                <c:pt idx="1930">
                  <c:v>585.42547199555702</c:v>
                </c:pt>
                <c:pt idx="1931">
                  <c:v>585.72880125565905</c:v>
                </c:pt>
                <c:pt idx="1932">
                  <c:v>586.03213051575995</c:v>
                </c:pt>
                <c:pt idx="1933">
                  <c:v>586.33545977586095</c:v>
                </c:pt>
                <c:pt idx="1934">
                  <c:v>586.63878903596299</c:v>
                </c:pt>
                <c:pt idx="1935">
                  <c:v>586.942118296064</c:v>
                </c:pt>
                <c:pt idx="1936">
                  <c:v>587.245447556165</c:v>
                </c:pt>
                <c:pt idx="1937">
                  <c:v>587.54877681626601</c:v>
                </c:pt>
                <c:pt idx="1938">
                  <c:v>587.85210607636805</c:v>
                </c:pt>
                <c:pt idx="1939">
                  <c:v>588.15543533646905</c:v>
                </c:pt>
                <c:pt idx="1940">
                  <c:v>588.45876459657097</c:v>
                </c:pt>
                <c:pt idx="1941">
                  <c:v>588.76209385667198</c:v>
                </c:pt>
                <c:pt idx="1942">
                  <c:v>589.06542311677299</c:v>
                </c:pt>
                <c:pt idx="1943">
                  <c:v>589.368752376874</c:v>
                </c:pt>
                <c:pt idx="1944">
                  <c:v>589.67208163697603</c:v>
                </c:pt>
                <c:pt idx="1945">
                  <c:v>589.97541089707704</c:v>
                </c:pt>
                <c:pt idx="1946">
                  <c:v>590.27874015717805</c:v>
                </c:pt>
                <c:pt idx="1947">
                  <c:v>590.58206941727997</c:v>
                </c:pt>
                <c:pt idx="1948">
                  <c:v>590.88539867738098</c:v>
                </c:pt>
                <c:pt idx="1949">
                  <c:v>591.18872793748199</c:v>
                </c:pt>
                <c:pt idx="1950">
                  <c:v>591.49205719758402</c:v>
                </c:pt>
                <c:pt idx="1951">
                  <c:v>591.79538645768503</c:v>
                </c:pt>
                <c:pt idx="1952">
                  <c:v>592.09871571778604</c:v>
                </c:pt>
                <c:pt idx="1953">
                  <c:v>592.40204497788795</c:v>
                </c:pt>
                <c:pt idx="1954">
                  <c:v>592.70537423798896</c:v>
                </c:pt>
                <c:pt idx="1955">
                  <c:v>593.00870349808997</c:v>
                </c:pt>
                <c:pt idx="1956">
                  <c:v>593.312032758192</c:v>
                </c:pt>
                <c:pt idx="1957">
                  <c:v>593.61536201829301</c:v>
                </c:pt>
                <c:pt idx="1958">
                  <c:v>593.91869127839402</c:v>
                </c:pt>
                <c:pt idx="1959">
                  <c:v>594.22202053849605</c:v>
                </c:pt>
                <c:pt idx="1960">
                  <c:v>594.52534979859695</c:v>
                </c:pt>
                <c:pt idx="1961">
                  <c:v>594.82867905869796</c:v>
                </c:pt>
                <c:pt idx="1962">
                  <c:v>595.13200831879999</c:v>
                </c:pt>
                <c:pt idx="1963">
                  <c:v>595.435337578901</c:v>
                </c:pt>
                <c:pt idx="1964">
                  <c:v>595.73866683900201</c:v>
                </c:pt>
                <c:pt idx="1965">
                  <c:v>596.04199609910404</c:v>
                </c:pt>
                <c:pt idx="1966">
                  <c:v>596.34532535920505</c:v>
                </c:pt>
                <c:pt idx="1967">
                  <c:v>596.64865461930594</c:v>
                </c:pt>
                <c:pt idx="1968">
                  <c:v>596.95198387940798</c:v>
                </c:pt>
                <c:pt idx="1969">
                  <c:v>597.25531313950898</c:v>
                </c:pt>
                <c:pt idx="1970">
                  <c:v>597.55864239960999</c:v>
                </c:pt>
                <c:pt idx="1971">
                  <c:v>597.86197165971203</c:v>
                </c:pt>
                <c:pt idx="1972">
                  <c:v>598.16530091981303</c:v>
                </c:pt>
                <c:pt idx="1973">
                  <c:v>598.46863017991404</c:v>
                </c:pt>
                <c:pt idx="1974">
                  <c:v>598.77195944001596</c:v>
                </c:pt>
                <c:pt idx="1975">
                  <c:v>599.07528870011697</c:v>
                </c:pt>
                <c:pt idx="1976">
                  <c:v>599.37861796021798</c:v>
                </c:pt>
                <c:pt idx="1977">
                  <c:v>599.68194722032001</c:v>
                </c:pt>
                <c:pt idx="1978">
                  <c:v>599.98527648042102</c:v>
                </c:pt>
                <c:pt idx="1979">
                  <c:v>600.28860574052203</c:v>
                </c:pt>
                <c:pt idx="1980">
                  <c:v>600.59193500062304</c:v>
                </c:pt>
                <c:pt idx="1981">
                  <c:v>600.89526426072496</c:v>
                </c:pt>
                <c:pt idx="1982">
                  <c:v>601.19859352082597</c:v>
                </c:pt>
                <c:pt idx="1983">
                  <c:v>601.50192278092698</c:v>
                </c:pt>
                <c:pt idx="1984">
                  <c:v>601.80525204102901</c:v>
                </c:pt>
                <c:pt idx="1985">
                  <c:v>602.10858130113002</c:v>
                </c:pt>
                <c:pt idx="1986">
                  <c:v>602.41191056123102</c:v>
                </c:pt>
                <c:pt idx="1987">
                  <c:v>602.71523982133294</c:v>
                </c:pt>
                <c:pt idx="1988">
                  <c:v>603.01856908143395</c:v>
                </c:pt>
                <c:pt idx="1989">
                  <c:v>603.32189834153496</c:v>
                </c:pt>
                <c:pt idx="1990">
                  <c:v>603.62522760163699</c:v>
                </c:pt>
                <c:pt idx="1991">
                  <c:v>603.928556861738</c:v>
                </c:pt>
                <c:pt idx="1992">
                  <c:v>604.23188612183901</c:v>
                </c:pt>
                <c:pt idx="1993">
                  <c:v>604.53521538194104</c:v>
                </c:pt>
                <c:pt idx="1994">
                  <c:v>604.83854464204205</c:v>
                </c:pt>
                <c:pt idx="1995">
                  <c:v>605.14187390214295</c:v>
                </c:pt>
                <c:pt idx="1996">
                  <c:v>605.44520316224498</c:v>
                </c:pt>
                <c:pt idx="1997">
                  <c:v>605.74853242234599</c:v>
                </c:pt>
                <c:pt idx="1998">
                  <c:v>606.051861682447</c:v>
                </c:pt>
                <c:pt idx="1999">
                  <c:v>606.35519094254903</c:v>
                </c:pt>
                <c:pt idx="2000">
                  <c:v>606.65852020265004</c:v>
                </c:pt>
                <c:pt idx="2001">
                  <c:v>606.96184946275105</c:v>
                </c:pt>
                <c:pt idx="2002">
                  <c:v>607.26517872285297</c:v>
                </c:pt>
                <c:pt idx="2003">
                  <c:v>607.56850798295397</c:v>
                </c:pt>
                <c:pt idx="2004">
                  <c:v>607.87183724305498</c:v>
                </c:pt>
                <c:pt idx="2005">
                  <c:v>608.17516650315702</c:v>
                </c:pt>
                <c:pt idx="2006">
                  <c:v>608.47849576325802</c:v>
                </c:pt>
                <c:pt idx="2007">
                  <c:v>608.78182502335903</c:v>
                </c:pt>
                <c:pt idx="2008">
                  <c:v>609.08515428346095</c:v>
                </c:pt>
                <c:pt idx="2009">
                  <c:v>609.38848354356196</c:v>
                </c:pt>
                <c:pt idx="2010">
                  <c:v>609.69181280366297</c:v>
                </c:pt>
                <c:pt idx="2011">
                  <c:v>609.995142063765</c:v>
                </c:pt>
                <c:pt idx="2012">
                  <c:v>610.29847132386601</c:v>
                </c:pt>
                <c:pt idx="2013">
                  <c:v>610.60180058396702</c:v>
                </c:pt>
                <c:pt idx="2014">
                  <c:v>610.90512984406803</c:v>
                </c:pt>
                <c:pt idx="2015">
                  <c:v>611.20845910416995</c:v>
                </c:pt>
                <c:pt idx="2016">
                  <c:v>611.51178836427096</c:v>
                </c:pt>
                <c:pt idx="2017">
                  <c:v>611.81511762437299</c:v>
                </c:pt>
                <c:pt idx="2018">
                  <c:v>612.118446884474</c:v>
                </c:pt>
                <c:pt idx="2019">
                  <c:v>612.42177614457501</c:v>
                </c:pt>
                <c:pt idx="2020">
                  <c:v>612.72510540467601</c:v>
                </c:pt>
                <c:pt idx="2021">
                  <c:v>613.02843466477805</c:v>
                </c:pt>
                <c:pt idx="2022">
                  <c:v>613.33176392487906</c:v>
                </c:pt>
                <c:pt idx="2023">
                  <c:v>613.63509318497995</c:v>
                </c:pt>
                <c:pt idx="2024">
                  <c:v>613.93842244508198</c:v>
                </c:pt>
                <c:pt idx="2025">
                  <c:v>614.24175170518299</c:v>
                </c:pt>
                <c:pt idx="2026">
                  <c:v>614.545080965284</c:v>
                </c:pt>
                <c:pt idx="2027">
                  <c:v>614.84841022538603</c:v>
                </c:pt>
                <c:pt idx="2028">
                  <c:v>615.15173948548704</c:v>
                </c:pt>
                <c:pt idx="2029">
                  <c:v>615.45506874558805</c:v>
                </c:pt>
                <c:pt idx="2030">
                  <c:v>615.75839800568997</c:v>
                </c:pt>
                <c:pt idx="2031">
                  <c:v>616.06172726579098</c:v>
                </c:pt>
                <c:pt idx="2032">
                  <c:v>616.36505652589199</c:v>
                </c:pt>
                <c:pt idx="2033">
                  <c:v>616.66838578599402</c:v>
                </c:pt>
                <c:pt idx="2034">
                  <c:v>616.97171504609503</c:v>
                </c:pt>
                <c:pt idx="2035">
                  <c:v>617.27504430619604</c:v>
                </c:pt>
                <c:pt idx="2036">
                  <c:v>617.57837356629796</c:v>
                </c:pt>
                <c:pt idx="2037">
                  <c:v>617.88170282639896</c:v>
                </c:pt>
                <c:pt idx="2038">
                  <c:v>618.18503208649997</c:v>
                </c:pt>
                <c:pt idx="2039">
                  <c:v>618.48836134660201</c:v>
                </c:pt>
                <c:pt idx="2040">
                  <c:v>618.79169060670301</c:v>
                </c:pt>
                <c:pt idx="2041">
                  <c:v>619.09501986680402</c:v>
                </c:pt>
                <c:pt idx="2042">
                  <c:v>619.39834912690606</c:v>
                </c:pt>
                <c:pt idx="2043">
                  <c:v>619.70167838700695</c:v>
                </c:pt>
                <c:pt idx="2044">
                  <c:v>620.00500764710796</c:v>
                </c:pt>
                <c:pt idx="2045">
                  <c:v>620.30833690720999</c:v>
                </c:pt>
                <c:pt idx="2046">
                  <c:v>620.611666167311</c:v>
                </c:pt>
                <c:pt idx="2047">
                  <c:v>620.91499542741201</c:v>
                </c:pt>
                <c:pt idx="2048">
                  <c:v>621.21832468751404</c:v>
                </c:pt>
                <c:pt idx="2049">
                  <c:v>621.52165394761505</c:v>
                </c:pt>
                <c:pt idx="2050">
                  <c:v>621.82498320771595</c:v>
                </c:pt>
                <c:pt idx="2051">
                  <c:v>622.12831246781798</c:v>
                </c:pt>
                <c:pt idx="2052">
                  <c:v>622.43164172791899</c:v>
                </c:pt>
                <c:pt idx="2053">
                  <c:v>622.73497098802</c:v>
                </c:pt>
                <c:pt idx="2054">
                  <c:v>623.03830024812203</c:v>
                </c:pt>
                <c:pt idx="2055">
                  <c:v>623.34162950822304</c:v>
                </c:pt>
                <c:pt idx="2056">
                  <c:v>623.64495876832405</c:v>
                </c:pt>
                <c:pt idx="2057">
                  <c:v>623.94828802842596</c:v>
                </c:pt>
                <c:pt idx="2058">
                  <c:v>624.25161728852697</c:v>
                </c:pt>
                <c:pt idx="2059">
                  <c:v>624.55494654862798</c:v>
                </c:pt>
                <c:pt idx="2060">
                  <c:v>624.85827580872899</c:v>
                </c:pt>
                <c:pt idx="2061">
                  <c:v>625.16160506883102</c:v>
                </c:pt>
                <c:pt idx="2062">
                  <c:v>625.46493432893203</c:v>
                </c:pt>
                <c:pt idx="2063">
                  <c:v>625.76826358903395</c:v>
                </c:pt>
                <c:pt idx="2064">
                  <c:v>626.07159284913496</c:v>
                </c:pt>
                <c:pt idx="2065">
                  <c:v>626.37492210923597</c:v>
                </c:pt>
                <c:pt idx="2066">
                  <c:v>626.67825136933698</c:v>
                </c:pt>
                <c:pt idx="2067">
                  <c:v>626.98158062943901</c:v>
                </c:pt>
                <c:pt idx="2068">
                  <c:v>627.28490988954002</c:v>
                </c:pt>
                <c:pt idx="2069">
                  <c:v>627.58823914964103</c:v>
                </c:pt>
                <c:pt idx="2070">
                  <c:v>627.89156840974294</c:v>
                </c:pt>
                <c:pt idx="2071">
                  <c:v>628.19489766984395</c:v>
                </c:pt>
                <c:pt idx="2072">
                  <c:v>628.49822692994496</c:v>
                </c:pt>
                <c:pt idx="2073">
                  <c:v>628.80155619004699</c:v>
                </c:pt>
                <c:pt idx="2074">
                  <c:v>629.104885450148</c:v>
                </c:pt>
                <c:pt idx="2075">
                  <c:v>629.40821471024901</c:v>
                </c:pt>
                <c:pt idx="2076">
                  <c:v>629.71154397035104</c:v>
                </c:pt>
                <c:pt idx="2077">
                  <c:v>630.01487323045205</c:v>
                </c:pt>
                <c:pt idx="2078">
                  <c:v>630.31820249055295</c:v>
                </c:pt>
                <c:pt idx="2079">
                  <c:v>630.62153175065498</c:v>
                </c:pt>
                <c:pt idx="2080">
                  <c:v>630.92486101075599</c:v>
                </c:pt>
                <c:pt idx="2081">
                  <c:v>631.228190270857</c:v>
                </c:pt>
                <c:pt idx="2082">
                  <c:v>631.53151953095903</c:v>
                </c:pt>
                <c:pt idx="2083">
                  <c:v>631.83484879106004</c:v>
                </c:pt>
                <c:pt idx="2084">
                  <c:v>632.13817805116105</c:v>
                </c:pt>
                <c:pt idx="2085">
                  <c:v>632.44150731126297</c:v>
                </c:pt>
                <c:pt idx="2086">
                  <c:v>632.74483657136398</c:v>
                </c:pt>
                <c:pt idx="2087">
                  <c:v>633.04816583146498</c:v>
                </c:pt>
                <c:pt idx="2088">
                  <c:v>633.35149509156702</c:v>
                </c:pt>
                <c:pt idx="2089">
                  <c:v>633.65482435166803</c:v>
                </c:pt>
                <c:pt idx="2090">
                  <c:v>633.95815361176903</c:v>
                </c:pt>
                <c:pt idx="2091">
                  <c:v>634.26148287187095</c:v>
                </c:pt>
                <c:pt idx="2092">
                  <c:v>634.56481213197196</c:v>
                </c:pt>
                <c:pt idx="2093">
                  <c:v>634.86814139207297</c:v>
                </c:pt>
                <c:pt idx="2094">
                  <c:v>635.171470652175</c:v>
                </c:pt>
                <c:pt idx="2095">
                  <c:v>635.47479991227601</c:v>
                </c:pt>
                <c:pt idx="2096">
                  <c:v>635.77812917237702</c:v>
                </c:pt>
                <c:pt idx="2097">
                  <c:v>636.08145843247803</c:v>
                </c:pt>
                <c:pt idx="2098">
                  <c:v>636.38478769257995</c:v>
                </c:pt>
                <c:pt idx="2099">
                  <c:v>636.68811695268096</c:v>
                </c:pt>
                <c:pt idx="2100">
                  <c:v>636.99144621278299</c:v>
                </c:pt>
                <c:pt idx="2101">
                  <c:v>637.294775472884</c:v>
                </c:pt>
                <c:pt idx="2102">
                  <c:v>637.59810473298501</c:v>
                </c:pt>
                <c:pt idx="2103">
                  <c:v>637.90143399308602</c:v>
                </c:pt>
                <c:pt idx="2104">
                  <c:v>638.20476325318805</c:v>
                </c:pt>
                <c:pt idx="2105">
                  <c:v>638.50809251328894</c:v>
                </c:pt>
                <c:pt idx="2106">
                  <c:v>638.81142177338995</c:v>
                </c:pt>
                <c:pt idx="2107">
                  <c:v>639.11475103349198</c:v>
                </c:pt>
                <c:pt idx="2108">
                  <c:v>639.41808029359299</c:v>
                </c:pt>
                <c:pt idx="2109">
                  <c:v>639.721409553694</c:v>
                </c:pt>
                <c:pt idx="2110">
                  <c:v>640.02473881379603</c:v>
                </c:pt>
                <c:pt idx="2111">
                  <c:v>640.32806807389704</c:v>
                </c:pt>
                <c:pt idx="2112">
                  <c:v>640.63139733399805</c:v>
                </c:pt>
                <c:pt idx="2113">
                  <c:v>640.93472659409997</c:v>
                </c:pt>
                <c:pt idx="2114">
                  <c:v>641.23805585420098</c:v>
                </c:pt>
                <c:pt idx="2115">
                  <c:v>641.54138511430199</c:v>
                </c:pt>
                <c:pt idx="2116">
                  <c:v>641.84471437440402</c:v>
                </c:pt>
                <c:pt idx="2117">
                  <c:v>642.14804363450503</c:v>
                </c:pt>
                <c:pt idx="2118">
                  <c:v>642.45137289460604</c:v>
                </c:pt>
                <c:pt idx="2119">
                  <c:v>642.75470215470796</c:v>
                </c:pt>
                <c:pt idx="2120">
                  <c:v>643.05803141480897</c:v>
                </c:pt>
                <c:pt idx="2121">
                  <c:v>643.36136067490997</c:v>
                </c:pt>
                <c:pt idx="2122">
                  <c:v>643.66468993501201</c:v>
                </c:pt>
                <c:pt idx="2123">
                  <c:v>643.96801919511302</c:v>
                </c:pt>
                <c:pt idx="2124">
                  <c:v>644.27134845521402</c:v>
                </c:pt>
                <c:pt idx="2125">
                  <c:v>644.57467771531606</c:v>
                </c:pt>
                <c:pt idx="2126">
                  <c:v>644.87800697541695</c:v>
                </c:pt>
                <c:pt idx="2127">
                  <c:v>645.18133623551796</c:v>
                </c:pt>
                <c:pt idx="2128">
                  <c:v>645.48466549561999</c:v>
                </c:pt>
                <c:pt idx="2129">
                  <c:v>645.787994755721</c:v>
                </c:pt>
                <c:pt idx="2130">
                  <c:v>646.09132401582201</c:v>
                </c:pt>
                <c:pt idx="2131">
                  <c:v>646.39465327592404</c:v>
                </c:pt>
                <c:pt idx="2132">
                  <c:v>646.69798253602505</c:v>
                </c:pt>
                <c:pt idx="2133">
                  <c:v>647.00131179612595</c:v>
                </c:pt>
                <c:pt idx="2134">
                  <c:v>647.30464105622798</c:v>
                </c:pt>
                <c:pt idx="2135">
                  <c:v>647.60797031632899</c:v>
                </c:pt>
                <c:pt idx="2136">
                  <c:v>647.91129957643</c:v>
                </c:pt>
                <c:pt idx="2137">
                  <c:v>648.21462883653101</c:v>
                </c:pt>
                <c:pt idx="2138">
                  <c:v>648.51795809663304</c:v>
                </c:pt>
                <c:pt idx="2139">
                  <c:v>648.82128735673405</c:v>
                </c:pt>
                <c:pt idx="2140">
                  <c:v>649.12461661683597</c:v>
                </c:pt>
                <c:pt idx="2141">
                  <c:v>649.42794587693697</c:v>
                </c:pt>
                <c:pt idx="2142">
                  <c:v>649.73127513703798</c:v>
                </c:pt>
                <c:pt idx="2143">
                  <c:v>650.03460439713899</c:v>
                </c:pt>
                <c:pt idx="2144">
                  <c:v>650.33793365724102</c:v>
                </c:pt>
                <c:pt idx="2145">
                  <c:v>650.64126291734203</c:v>
                </c:pt>
                <c:pt idx="2146">
                  <c:v>650.94459217744304</c:v>
                </c:pt>
                <c:pt idx="2147">
                  <c:v>651.24792143754496</c:v>
                </c:pt>
                <c:pt idx="2148">
                  <c:v>651.55125069764597</c:v>
                </c:pt>
                <c:pt idx="2149">
                  <c:v>651.85457995774698</c:v>
                </c:pt>
                <c:pt idx="2150">
                  <c:v>652.15790921784901</c:v>
                </c:pt>
                <c:pt idx="2151">
                  <c:v>652.46123847795002</c:v>
                </c:pt>
                <c:pt idx="2152">
                  <c:v>652.76456773805103</c:v>
                </c:pt>
                <c:pt idx="2153">
                  <c:v>653.06789699815295</c:v>
                </c:pt>
                <c:pt idx="2154">
                  <c:v>653.37122625825396</c:v>
                </c:pt>
                <c:pt idx="2155">
                  <c:v>653.67455551835496</c:v>
                </c:pt>
                <c:pt idx="2156">
                  <c:v>653.977884778457</c:v>
                </c:pt>
                <c:pt idx="2157">
                  <c:v>654.28121403855801</c:v>
                </c:pt>
                <c:pt idx="2158">
                  <c:v>654.58454329865901</c:v>
                </c:pt>
                <c:pt idx="2159">
                  <c:v>654.88787255876105</c:v>
                </c:pt>
                <c:pt idx="2160">
                  <c:v>655.19120181886206</c:v>
                </c:pt>
                <c:pt idx="2161">
                  <c:v>655.49453107896295</c:v>
                </c:pt>
                <c:pt idx="2162">
                  <c:v>655.79786033906498</c:v>
                </c:pt>
                <c:pt idx="2163">
                  <c:v>656.10118959916599</c:v>
                </c:pt>
                <c:pt idx="2164">
                  <c:v>656.404518859267</c:v>
                </c:pt>
                <c:pt idx="2165">
                  <c:v>656.70784811936903</c:v>
                </c:pt>
                <c:pt idx="2166">
                  <c:v>657.01117737947004</c:v>
                </c:pt>
                <c:pt idx="2167">
                  <c:v>657.31450663957105</c:v>
                </c:pt>
                <c:pt idx="2168">
                  <c:v>657.61783589967297</c:v>
                </c:pt>
                <c:pt idx="2169">
                  <c:v>657.92116515977398</c:v>
                </c:pt>
                <c:pt idx="2170">
                  <c:v>658.22449441987499</c:v>
                </c:pt>
                <c:pt idx="2171">
                  <c:v>658.52782367997702</c:v>
                </c:pt>
                <c:pt idx="2172">
                  <c:v>658.83115294007803</c:v>
                </c:pt>
                <c:pt idx="2173">
                  <c:v>659.13448220017904</c:v>
                </c:pt>
                <c:pt idx="2174">
                  <c:v>659.43781146028095</c:v>
                </c:pt>
                <c:pt idx="2175">
                  <c:v>659.74114072038196</c:v>
                </c:pt>
                <c:pt idx="2176">
                  <c:v>660.04446998048297</c:v>
                </c:pt>
                <c:pt idx="2177">
                  <c:v>660.347799240585</c:v>
                </c:pt>
                <c:pt idx="2178">
                  <c:v>660.65112850068601</c:v>
                </c:pt>
                <c:pt idx="2179">
                  <c:v>660.95445776078702</c:v>
                </c:pt>
                <c:pt idx="2180">
                  <c:v>661.25778702088803</c:v>
                </c:pt>
                <c:pt idx="2181">
                  <c:v>661.56111628098995</c:v>
                </c:pt>
                <c:pt idx="2182">
                  <c:v>661.86444554109096</c:v>
                </c:pt>
                <c:pt idx="2183">
                  <c:v>662.16777480119197</c:v>
                </c:pt>
                <c:pt idx="2184">
                  <c:v>662.471104061294</c:v>
                </c:pt>
                <c:pt idx="2185">
                  <c:v>662.77443332139501</c:v>
                </c:pt>
                <c:pt idx="2186">
                  <c:v>663.07776258149602</c:v>
                </c:pt>
                <c:pt idx="2187">
                  <c:v>663.38109184159805</c:v>
                </c:pt>
                <c:pt idx="2188">
                  <c:v>663.68442110169894</c:v>
                </c:pt>
                <c:pt idx="2189">
                  <c:v>663.98775036179995</c:v>
                </c:pt>
                <c:pt idx="2190">
                  <c:v>664.29107962190199</c:v>
                </c:pt>
                <c:pt idx="2191">
                  <c:v>664.59440888200299</c:v>
                </c:pt>
                <c:pt idx="2192">
                  <c:v>664.897738142104</c:v>
                </c:pt>
                <c:pt idx="2193">
                  <c:v>665.20106740220604</c:v>
                </c:pt>
                <c:pt idx="2194">
                  <c:v>665.50439666230704</c:v>
                </c:pt>
                <c:pt idx="2195">
                  <c:v>665.80772592240805</c:v>
                </c:pt>
                <c:pt idx="2196">
                  <c:v>666.11105518250997</c:v>
                </c:pt>
                <c:pt idx="2197">
                  <c:v>666.41438444261098</c:v>
                </c:pt>
                <c:pt idx="2198">
                  <c:v>666.71771370271199</c:v>
                </c:pt>
                <c:pt idx="2199">
                  <c:v>667.02104296281402</c:v>
                </c:pt>
                <c:pt idx="2200">
                  <c:v>667.32437222291503</c:v>
                </c:pt>
                <c:pt idx="2201">
                  <c:v>667.62770148301604</c:v>
                </c:pt>
                <c:pt idx="2202">
                  <c:v>667.93103074311796</c:v>
                </c:pt>
                <c:pt idx="2203">
                  <c:v>668.23436000321897</c:v>
                </c:pt>
                <c:pt idx="2204">
                  <c:v>668.53768926331998</c:v>
                </c:pt>
                <c:pt idx="2205">
                  <c:v>668.84101852342201</c:v>
                </c:pt>
                <c:pt idx="2206">
                  <c:v>669.14434778352302</c:v>
                </c:pt>
                <c:pt idx="2207">
                  <c:v>669.44767704362403</c:v>
                </c:pt>
                <c:pt idx="2208">
                  <c:v>669.75100630372594</c:v>
                </c:pt>
                <c:pt idx="2209">
                  <c:v>670.05433556382695</c:v>
                </c:pt>
                <c:pt idx="2210">
                  <c:v>670.35766482392796</c:v>
                </c:pt>
                <c:pt idx="2211">
                  <c:v>670.66099408402999</c:v>
                </c:pt>
                <c:pt idx="2212">
                  <c:v>670.964323344131</c:v>
                </c:pt>
                <c:pt idx="2213">
                  <c:v>671.26765260423201</c:v>
                </c:pt>
                <c:pt idx="2214">
                  <c:v>671.57098186433404</c:v>
                </c:pt>
                <c:pt idx="2215">
                  <c:v>671.87431112443505</c:v>
                </c:pt>
                <c:pt idx="2216">
                  <c:v>672.17764038453595</c:v>
                </c:pt>
                <c:pt idx="2217">
                  <c:v>672.48096964463798</c:v>
                </c:pt>
                <c:pt idx="2218">
                  <c:v>672.78429890473899</c:v>
                </c:pt>
                <c:pt idx="2219">
                  <c:v>673.08762816484</c:v>
                </c:pt>
                <c:pt idx="2220">
                  <c:v>673.39095742494101</c:v>
                </c:pt>
                <c:pt idx="2221">
                  <c:v>673.69428668504304</c:v>
                </c:pt>
                <c:pt idx="2222">
                  <c:v>673.99761594514405</c:v>
                </c:pt>
                <c:pt idx="2223">
                  <c:v>674.30094520524597</c:v>
                </c:pt>
                <c:pt idx="2224">
                  <c:v>674.60427446534698</c:v>
                </c:pt>
                <c:pt idx="2225">
                  <c:v>674.90760372544798</c:v>
                </c:pt>
                <c:pt idx="2226">
                  <c:v>675.21093298554899</c:v>
                </c:pt>
                <c:pt idx="2227">
                  <c:v>675.51426224565103</c:v>
                </c:pt>
                <c:pt idx="2228">
                  <c:v>675.81759150575203</c:v>
                </c:pt>
                <c:pt idx="2229">
                  <c:v>676.12092076585304</c:v>
                </c:pt>
                <c:pt idx="2230">
                  <c:v>676.42425002595496</c:v>
                </c:pt>
                <c:pt idx="2231">
                  <c:v>676.72757928605597</c:v>
                </c:pt>
                <c:pt idx="2232">
                  <c:v>677.03090854615698</c:v>
                </c:pt>
                <c:pt idx="2233">
                  <c:v>677.33423780625901</c:v>
                </c:pt>
                <c:pt idx="2234">
                  <c:v>677.63756706636002</c:v>
                </c:pt>
                <c:pt idx="2235">
                  <c:v>677.94089632646103</c:v>
                </c:pt>
                <c:pt idx="2236">
                  <c:v>678.24422558656295</c:v>
                </c:pt>
                <c:pt idx="2237">
                  <c:v>678.54755484666396</c:v>
                </c:pt>
                <c:pt idx="2238">
                  <c:v>678.85088410676497</c:v>
                </c:pt>
                <c:pt idx="2239">
                  <c:v>679.154213366867</c:v>
                </c:pt>
                <c:pt idx="2240">
                  <c:v>679.45754262696801</c:v>
                </c:pt>
                <c:pt idx="2241">
                  <c:v>679.76087188706902</c:v>
                </c:pt>
                <c:pt idx="2242">
                  <c:v>680.06420114717105</c:v>
                </c:pt>
                <c:pt idx="2243">
                  <c:v>680.36753040727206</c:v>
                </c:pt>
                <c:pt idx="2244">
                  <c:v>680.67085966737295</c:v>
                </c:pt>
                <c:pt idx="2245">
                  <c:v>680.97418892747498</c:v>
                </c:pt>
                <c:pt idx="2246">
                  <c:v>681.27751818757599</c:v>
                </c:pt>
                <c:pt idx="2247">
                  <c:v>681.580847447677</c:v>
                </c:pt>
                <c:pt idx="2248">
                  <c:v>681.88417670777903</c:v>
                </c:pt>
                <c:pt idx="2249">
                  <c:v>682.18750596788004</c:v>
                </c:pt>
                <c:pt idx="2250">
                  <c:v>682.49083522798105</c:v>
                </c:pt>
                <c:pt idx="2251">
                  <c:v>682.79416448808297</c:v>
                </c:pt>
                <c:pt idx="2252">
                  <c:v>683.09749374818398</c:v>
                </c:pt>
                <c:pt idx="2253">
                  <c:v>683.40082300828499</c:v>
                </c:pt>
                <c:pt idx="2254">
                  <c:v>683.70415226838702</c:v>
                </c:pt>
                <c:pt idx="2255">
                  <c:v>684.00748152848803</c:v>
                </c:pt>
                <c:pt idx="2256">
                  <c:v>684.31081078858904</c:v>
                </c:pt>
                <c:pt idx="2257">
                  <c:v>684.61414004869096</c:v>
                </c:pt>
                <c:pt idx="2258">
                  <c:v>684.91746930879196</c:v>
                </c:pt>
                <c:pt idx="2259">
                  <c:v>685.22079856889297</c:v>
                </c:pt>
                <c:pt idx="2260">
                  <c:v>685.52412782899398</c:v>
                </c:pt>
                <c:pt idx="2261">
                  <c:v>685.82745708909601</c:v>
                </c:pt>
                <c:pt idx="2262">
                  <c:v>686.13078634919702</c:v>
                </c:pt>
                <c:pt idx="2263">
                  <c:v>686.43411560929803</c:v>
                </c:pt>
                <c:pt idx="2264">
                  <c:v>686.73744486939995</c:v>
                </c:pt>
                <c:pt idx="2265">
                  <c:v>687.04077412950096</c:v>
                </c:pt>
                <c:pt idx="2266">
                  <c:v>687.34410338960197</c:v>
                </c:pt>
                <c:pt idx="2267">
                  <c:v>687.647432649704</c:v>
                </c:pt>
                <c:pt idx="2268">
                  <c:v>687.95076190980501</c:v>
                </c:pt>
                <c:pt idx="2269">
                  <c:v>688.25409116990602</c:v>
                </c:pt>
                <c:pt idx="2270">
                  <c:v>688.55742043000805</c:v>
                </c:pt>
                <c:pt idx="2271">
                  <c:v>688.86074969010895</c:v>
                </c:pt>
                <c:pt idx="2272">
                  <c:v>689.16407895020996</c:v>
                </c:pt>
                <c:pt idx="2273">
                  <c:v>689.46740821031199</c:v>
                </c:pt>
                <c:pt idx="2274">
                  <c:v>689.770737470413</c:v>
                </c:pt>
                <c:pt idx="2275">
                  <c:v>690.07406673051401</c:v>
                </c:pt>
                <c:pt idx="2276">
                  <c:v>690.37739599061604</c:v>
                </c:pt>
                <c:pt idx="2277">
                  <c:v>690.68072525071705</c:v>
                </c:pt>
                <c:pt idx="2278">
                  <c:v>690.98405451081805</c:v>
                </c:pt>
                <c:pt idx="2279">
                  <c:v>691.28738377091997</c:v>
                </c:pt>
                <c:pt idx="2280">
                  <c:v>691.59071303102098</c:v>
                </c:pt>
                <c:pt idx="2281">
                  <c:v>691.89404229112199</c:v>
                </c:pt>
                <c:pt idx="2282">
                  <c:v>692.19737155122402</c:v>
                </c:pt>
                <c:pt idx="2283">
                  <c:v>692.50070081132503</c:v>
                </c:pt>
                <c:pt idx="2284">
                  <c:v>692.80403007142604</c:v>
                </c:pt>
                <c:pt idx="2285">
                  <c:v>693.10735933152796</c:v>
                </c:pt>
                <c:pt idx="2286">
                  <c:v>693.41068859162897</c:v>
                </c:pt>
                <c:pt idx="2287">
                  <c:v>693.71401785172998</c:v>
                </c:pt>
                <c:pt idx="2288">
                  <c:v>694.01734711183201</c:v>
                </c:pt>
                <c:pt idx="2289">
                  <c:v>694.32067637193302</c:v>
                </c:pt>
                <c:pt idx="2290">
                  <c:v>694.62400563203403</c:v>
                </c:pt>
                <c:pt idx="2291">
                  <c:v>694.92733489213595</c:v>
                </c:pt>
                <c:pt idx="2292">
                  <c:v>695.23066415223695</c:v>
                </c:pt>
                <c:pt idx="2293">
                  <c:v>695.53399341233796</c:v>
                </c:pt>
                <c:pt idx="2294">
                  <c:v>695.83732267244</c:v>
                </c:pt>
                <c:pt idx="2295">
                  <c:v>696.140651932541</c:v>
                </c:pt>
                <c:pt idx="2296">
                  <c:v>696.44398119264201</c:v>
                </c:pt>
                <c:pt idx="2297">
                  <c:v>696.74731045274302</c:v>
                </c:pt>
                <c:pt idx="2298">
                  <c:v>697.05063971284505</c:v>
                </c:pt>
                <c:pt idx="2299">
                  <c:v>697.35396897294595</c:v>
                </c:pt>
                <c:pt idx="2300">
                  <c:v>697.65729823304798</c:v>
                </c:pt>
                <c:pt idx="2301">
                  <c:v>697.96062749314899</c:v>
                </c:pt>
                <c:pt idx="2302">
                  <c:v>698.26395675325</c:v>
                </c:pt>
                <c:pt idx="2303">
                  <c:v>698.56728601335101</c:v>
                </c:pt>
                <c:pt idx="2304">
                  <c:v>698.87061527345304</c:v>
                </c:pt>
                <c:pt idx="2305">
                  <c:v>699.17394453355405</c:v>
                </c:pt>
                <c:pt idx="2306">
                  <c:v>699.47727379365494</c:v>
                </c:pt>
                <c:pt idx="2307">
                  <c:v>699.78060305375698</c:v>
                </c:pt>
                <c:pt idx="2308">
                  <c:v>700.08393231385799</c:v>
                </c:pt>
                <c:pt idx="2309">
                  <c:v>700.38726157395899</c:v>
                </c:pt>
                <c:pt idx="2310">
                  <c:v>700.69059083406103</c:v>
                </c:pt>
                <c:pt idx="2311">
                  <c:v>700.99392009416204</c:v>
                </c:pt>
                <c:pt idx="2312">
                  <c:v>701.29724935426304</c:v>
                </c:pt>
                <c:pt idx="2313">
                  <c:v>701.60057861436496</c:v>
                </c:pt>
                <c:pt idx="2314">
                  <c:v>701.90390787446597</c:v>
                </c:pt>
                <c:pt idx="2315">
                  <c:v>702.20723713456698</c:v>
                </c:pt>
                <c:pt idx="2316">
                  <c:v>702.51056639466901</c:v>
                </c:pt>
                <c:pt idx="2317">
                  <c:v>702.81389565477002</c:v>
                </c:pt>
                <c:pt idx="2318">
                  <c:v>703.11722491487103</c:v>
                </c:pt>
                <c:pt idx="2319">
                  <c:v>703.42055417497295</c:v>
                </c:pt>
                <c:pt idx="2320">
                  <c:v>703.72388343507396</c:v>
                </c:pt>
                <c:pt idx="2321">
                  <c:v>704.02721269517497</c:v>
                </c:pt>
                <c:pt idx="2322">
                  <c:v>704.330541955277</c:v>
                </c:pt>
                <c:pt idx="2323">
                  <c:v>704.63387121537801</c:v>
                </c:pt>
                <c:pt idx="2324">
                  <c:v>704.93720047547902</c:v>
                </c:pt>
                <c:pt idx="2325">
                  <c:v>705.24052973558105</c:v>
                </c:pt>
                <c:pt idx="2326">
                  <c:v>705.54385899568194</c:v>
                </c:pt>
                <c:pt idx="2327">
                  <c:v>705.84718825578295</c:v>
                </c:pt>
                <c:pt idx="2328">
                  <c:v>706.15051751588499</c:v>
                </c:pt>
                <c:pt idx="2329">
                  <c:v>706.45384677598599</c:v>
                </c:pt>
                <c:pt idx="2330">
                  <c:v>706.757176036087</c:v>
                </c:pt>
                <c:pt idx="2331">
                  <c:v>707.06050529618904</c:v>
                </c:pt>
                <c:pt idx="2332">
                  <c:v>707.36383455629004</c:v>
                </c:pt>
                <c:pt idx="2333">
                  <c:v>707.66716381639105</c:v>
                </c:pt>
                <c:pt idx="2334">
                  <c:v>707.97049307649297</c:v>
                </c:pt>
                <c:pt idx="2335">
                  <c:v>708.27382233659398</c:v>
                </c:pt>
                <c:pt idx="2336">
                  <c:v>708.57715159669499</c:v>
                </c:pt>
                <c:pt idx="2337">
                  <c:v>708.880480856796</c:v>
                </c:pt>
                <c:pt idx="2338">
                  <c:v>709.18381011689803</c:v>
                </c:pt>
                <c:pt idx="2339">
                  <c:v>709.48713937699904</c:v>
                </c:pt>
                <c:pt idx="2340">
                  <c:v>709.79046863710096</c:v>
                </c:pt>
                <c:pt idx="2341">
                  <c:v>710.09379789720197</c:v>
                </c:pt>
                <c:pt idx="2342">
                  <c:v>710.39712715730298</c:v>
                </c:pt>
                <c:pt idx="2343">
                  <c:v>710.70045641740398</c:v>
                </c:pt>
                <c:pt idx="2344">
                  <c:v>711.00378567750602</c:v>
                </c:pt>
                <c:pt idx="2345">
                  <c:v>711.30711493760703</c:v>
                </c:pt>
                <c:pt idx="2346">
                  <c:v>711.61044419770803</c:v>
                </c:pt>
                <c:pt idx="2347">
                  <c:v>711.91377345780995</c:v>
                </c:pt>
                <c:pt idx="2348">
                  <c:v>712.21710271791096</c:v>
                </c:pt>
                <c:pt idx="2349">
                  <c:v>712.52043197801197</c:v>
                </c:pt>
                <c:pt idx="2350">
                  <c:v>712.823761238114</c:v>
                </c:pt>
                <c:pt idx="2351">
                  <c:v>713.12709049821501</c:v>
                </c:pt>
                <c:pt idx="2352">
                  <c:v>713.43041975831602</c:v>
                </c:pt>
                <c:pt idx="2353">
                  <c:v>713.73374901841805</c:v>
                </c:pt>
                <c:pt idx="2354">
                  <c:v>714.03707827851895</c:v>
                </c:pt>
                <c:pt idx="2355">
                  <c:v>714.34040753861996</c:v>
                </c:pt>
                <c:pt idx="2356">
                  <c:v>714.64373679872199</c:v>
                </c:pt>
                <c:pt idx="2357">
                  <c:v>714.947066058823</c:v>
                </c:pt>
                <c:pt idx="2358">
                  <c:v>715.25039531892401</c:v>
                </c:pt>
                <c:pt idx="2359">
                  <c:v>715.55372457902604</c:v>
                </c:pt>
                <c:pt idx="2360">
                  <c:v>715.85705383912705</c:v>
                </c:pt>
                <c:pt idx="2361">
                  <c:v>716.16038309922806</c:v>
                </c:pt>
                <c:pt idx="2362">
                  <c:v>716.46371235932997</c:v>
                </c:pt>
                <c:pt idx="2363">
                  <c:v>716.76704161943098</c:v>
                </c:pt>
                <c:pt idx="2364">
                  <c:v>717.07037087953199</c:v>
                </c:pt>
                <c:pt idx="2365">
                  <c:v>717.37370013963402</c:v>
                </c:pt>
                <c:pt idx="2366">
                  <c:v>717.67702939973503</c:v>
                </c:pt>
                <c:pt idx="2367">
                  <c:v>717.98035865983604</c:v>
                </c:pt>
                <c:pt idx="2368">
                  <c:v>718.28368791993796</c:v>
                </c:pt>
                <c:pt idx="2369">
                  <c:v>718.58701718003897</c:v>
                </c:pt>
                <c:pt idx="2370">
                  <c:v>718.89034644013998</c:v>
                </c:pt>
                <c:pt idx="2371">
                  <c:v>719.19367570024201</c:v>
                </c:pt>
                <c:pt idx="2372">
                  <c:v>719.49700496034302</c:v>
                </c:pt>
                <c:pt idx="2373">
                  <c:v>719.80033422044403</c:v>
                </c:pt>
                <c:pt idx="2374">
                  <c:v>720.10366348054504</c:v>
                </c:pt>
                <c:pt idx="2375">
                  <c:v>720.40699274064696</c:v>
                </c:pt>
                <c:pt idx="2376">
                  <c:v>720.71032200074796</c:v>
                </c:pt>
                <c:pt idx="2377">
                  <c:v>721.01365126085</c:v>
                </c:pt>
                <c:pt idx="2378">
                  <c:v>721.31698052095101</c:v>
                </c:pt>
                <c:pt idx="2379">
                  <c:v>721.62030978105201</c:v>
                </c:pt>
                <c:pt idx="2380">
                  <c:v>721.92363904115302</c:v>
                </c:pt>
                <c:pt idx="2381">
                  <c:v>722.22696830125506</c:v>
                </c:pt>
                <c:pt idx="2382">
                  <c:v>722.53029756135595</c:v>
                </c:pt>
                <c:pt idx="2383">
                  <c:v>722.83362682145696</c:v>
                </c:pt>
                <c:pt idx="2384">
                  <c:v>723.13695608155899</c:v>
                </c:pt>
                <c:pt idx="2385">
                  <c:v>723.44028534166</c:v>
                </c:pt>
                <c:pt idx="2386">
                  <c:v>723.74361460176101</c:v>
                </c:pt>
                <c:pt idx="2387">
                  <c:v>724.04694386186304</c:v>
                </c:pt>
                <c:pt idx="2388">
                  <c:v>724.35027312196405</c:v>
                </c:pt>
                <c:pt idx="2389">
                  <c:v>724.65360238206495</c:v>
                </c:pt>
                <c:pt idx="2390">
                  <c:v>724.95693164216698</c:v>
                </c:pt>
                <c:pt idx="2391">
                  <c:v>725.26026090226799</c:v>
                </c:pt>
                <c:pt idx="2392">
                  <c:v>725.563590162369</c:v>
                </c:pt>
                <c:pt idx="2393">
                  <c:v>725.86691942247103</c:v>
                </c:pt>
                <c:pt idx="2394">
                  <c:v>726.17024868257204</c:v>
                </c:pt>
                <c:pt idx="2395">
                  <c:v>726.47357794267305</c:v>
                </c:pt>
                <c:pt idx="2396">
                  <c:v>726.77690720277496</c:v>
                </c:pt>
                <c:pt idx="2397">
                  <c:v>727.08023646287597</c:v>
                </c:pt>
                <c:pt idx="2398">
                  <c:v>727.38356572297698</c:v>
                </c:pt>
                <c:pt idx="2399">
                  <c:v>727.68689498307901</c:v>
                </c:pt>
                <c:pt idx="2400">
                  <c:v>727.99022424318002</c:v>
                </c:pt>
                <c:pt idx="2401">
                  <c:v>728.29355350328103</c:v>
                </c:pt>
                <c:pt idx="2402">
                  <c:v>728.59688276338295</c:v>
                </c:pt>
                <c:pt idx="2403">
                  <c:v>728.90021202348396</c:v>
                </c:pt>
                <c:pt idx="2404">
                  <c:v>729.20354128358497</c:v>
                </c:pt>
                <c:pt idx="2405">
                  <c:v>729.506870543687</c:v>
                </c:pt>
                <c:pt idx="2406">
                  <c:v>729.81019980378801</c:v>
                </c:pt>
                <c:pt idx="2407">
                  <c:v>730.11352906388902</c:v>
                </c:pt>
                <c:pt idx="2408">
                  <c:v>730.41685832399105</c:v>
                </c:pt>
                <c:pt idx="2409">
                  <c:v>730.72018758409195</c:v>
                </c:pt>
                <c:pt idx="2410">
                  <c:v>731.02351684419295</c:v>
                </c:pt>
                <c:pt idx="2411">
                  <c:v>731.32684610429499</c:v>
                </c:pt>
                <c:pt idx="2412">
                  <c:v>731.630175364396</c:v>
                </c:pt>
                <c:pt idx="2413">
                  <c:v>731.933504624497</c:v>
                </c:pt>
                <c:pt idx="2414">
                  <c:v>732.23683388459904</c:v>
                </c:pt>
                <c:pt idx="2415">
                  <c:v>732.54016314470005</c:v>
                </c:pt>
                <c:pt idx="2416">
                  <c:v>732.84349240480105</c:v>
                </c:pt>
                <c:pt idx="2417">
                  <c:v>733.14682166490297</c:v>
                </c:pt>
                <c:pt idx="2418">
                  <c:v>733.45015092500398</c:v>
                </c:pt>
                <c:pt idx="2419">
                  <c:v>733.75348018510499</c:v>
                </c:pt>
                <c:pt idx="2420">
                  <c:v>734.056809445206</c:v>
                </c:pt>
                <c:pt idx="2421">
                  <c:v>734.36013870530803</c:v>
                </c:pt>
                <c:pt idx="2422">
                  <c:v>734.66346796540904</c:v>
                </c:pt>
                <c:pt idx="2423">
                  <c:v>734.96679722551096</c:v>
                </c:pt>
                <c:pt idx="2424">
                  <c:v>735.27012648561197</c:v>
                </c:pt>
                <c:pt idx="2425">
                  <c:v>735.57345574571298</c:v>
                </c:pt>
                <c:pt idx="2426">
                  <c:v>735.87678500581399</c:v>
                </c:pt>
                <c:pt idx="2427">
                  <c:v>736.18011426591602</c:v>
                </c:pt>
                <c:pt idx="2428">
                  <c:v>736.48344352601703</c:v>
                </c:pt>
                <c:pt idx="2429">
                  <c:v>736.78677278611804</c:v>
                </c:pt>
                <c:pt idx="2430">
                  <c:v>737.09010204621995</c:v>
                </c:pt>
                <c:pt idx="2431">
                  <c:v>737.39343130632096</c:v>
                </c:pt>
                <c:pt idx="2432">
                  <c:v>737.69676056642197</c:v>
                </c:pt>
                <c:pt idx="2433">
                  <c:v>738.000089826524</c:v>
                </c:pt>
                <c:pt idx="2434">
                  <c:v>738.30341908662501</c:v>
                </c:pt>
                <c:pt idx="2435">
                  <c:v>738.60674834672602</c:v>
                </c:pt>
                <c:pt idx="2436">
                  <c:v>738.91007760682805</c:v>
                </c:pt>
                <c:pt idx="2437">
                  <c:v>739.21340686692895</c:v>
                </c:pt>
                <c:pt idx="2438">
                  <c:v>739.51673612702996</c:v>
                </c:pt>
                <c:pt idx="2439">
                  <c:v>739.82006538713199</c:v>
                </c:pt>
                <c:pt idx="2440">
                  <c:v>740.123394647233</c:v>
                </c:pt>
                <c:pt idx="2441">
                  <c:v>740.42672390733401</c:v>
                </c:pt>
                <c:pt idx="2442">
                  <c:v>740.73005316743604</c:v>
                </c:pt>
                <c:pt idx="2443">
                  <c:v>741.03338242753705</c:v>
                </c:pt>
                <c:pt idx="2444">
                  <c:v>741.33671168763794</c:v>
                </c:pt>
                <c:pt idx="2445">
                  <c:v>741.64004094773998</c:v>
                </c:pt>
                <c:pt idx="2446">
                  <c:v>741.94337020784099</c:v>
                </c:pt>
                <c:pt idx="2447">
                  <c:v>742.24669946794199</c:v>
                </c:pt>
                <c:pt idx="2448">
                  <c:v>742.55002872804403</c:v>
                </c:pt>
                <c:pt idx="2449">
                  <c:v>742.85335798814504</c:v>
                </c:pt>
                <c:pt idx="2450">
                  <c:v>743.15668724824604</c:v>
                </c:pt>
                <c:pt idx="2451">
                  <c:v>743.46001650834796</c:v>
                </c:pt>
                <c:pt idx="2452">
                  <c:v>743.76334576844897</c:v>
                </c:pt>
                <c:pt idx="2453">
                  <c:v>744.06667502854998</c:v>
                </c:pt>
                <c:pt idx="2454">
                  <c:v>744.37000428865201</c:v>
                </c:pt>
                <c:pt idx="2455">
                  <c:v>744.67333354875302</c:v>
                </c:pt>
                <c:pt idx="2456">
                  <c:v>744.97666280885403</c:v>
                </c:pt>
                <c:pt idx="2457">
                  <c:v>745.27999206895504</c:v>
                </c:pt>
                <c:pt idx="2458">
                  <c:v>745.58332132905696</c:v>
                </c:pt>
                <c:pt idx="2459">
                  <c:v>745.88665058915797</c:v>
                </c:pt>
                <c:pt idx="2460">
                  <c:v>746.18997984925898</c:v>
                </c:pt>
                <c:pt idx="2461">
                  <c:v>746.49330910936101</c:v>
                </c:pt>
                <c:pt idx="2462">
                  <c:v>746.79663836946202</c:v>
                </c:pt>
                <c:pt idx="2463">
                  <c:v>747.09996762956303</c:v>
                </c:pt>
                <c:pt idx="2464">
                  <c:v>747.40329688966494</c:v>
                </c:pt>
                <c:pt idx="2465">
                  <c:v>747.70662614976595</c:v>
                </c:pt>
                <c:pt idx="2466">
                  <c:v>748.00995540986696</c:v>
                </c:pt>
                <c:pt idx="2467">
                  <c:v>748.31328466996899</c:v>
                </c:pt>
                <c:pt idx="2468">
                  <c:v>748.61661393007</c:v>
                </c:pt>
                <c:pt idx="2469">
                  <c:v>748.91994319017101</c:v>
                </c:pt>
                <c:pt idx="2470">
                  <c:v>749.22327245027304</c:v>
                </c:pt>
                <c:pt idx="2471">
                  <c:v>749.52660171037405</c:v>
                </c:pt>
                <c:pt idx="2472">
                  <c:v>749.82993097047495</c:v>
                </c:pt>
                <c:pt idx="2473">
                  <c:v>750.13326023057698</c:v>
                </c:pt>
                <c:pt idx="2474">
                  <c:v>750.43658949067799</c:v>
                </c:pt>
                <c:pt idx="2475">
                  <c:v>750.739918750779</c:v>
                </c:pt>
                <c:pt idx="2476">
                  <c:v>751.04324801088103</c:v>
                </c:pt>
                <c:pt idx="2477">
                  <c:v>751.34657727098204</c:v>
                </c:pt>
                <c:pt idx="2478">
                  <c:v>751.64990653108305</c:v>
                </c:pt>
                <c:pt idx="2479">
                  <c:v>751.95323579118497</c:v>
                </c:pt>
                <c:pt idx="2480">
                  <c:v>752.25656505128597</c:v>
                </c:pt>
                <c:pt idx="2481">
                  <c:v>752.55989431138698</c:v>
                </c:pt>
                <c:pt idx="2482">
                  <c:v>752.86322357148902</c:v>
                </c:pt>
                <c:pt idx="2483">
                  <c:v>753.16655283159002</c:v>
                </c:pt>
                <c:pt idx="2484">
                  <c:v>753.46988209169103</c:v>
                </c:pt>
                <c:pt idx="2485">
                  <c:v>753.77321135179295</c:v>
                </c:pt>
                <c:pt idx="2486">
                  <c:v>754.07654061189396</c:v>
                </c:pt>
                <c:pt idx="2487">
                  <c:v>754.37986987199497</c:v>
                </c:pt>
                <c:pt idx="2488">
                  <c:v>754.683199132097</c:v>
                </c:pt>
                <c:pt idx="2489">
                  <c:v>754.98652839219801</c:v>
                </c:pt>
                <c:pt idx="2490">
                  <c:v>755.28985765229902</c:v>
                </c:pt>
                <c:pt idx="2491">
                  <c:v>755.59318691240105</c:v>
                </c:pt>
                <c:pt idx="2492">
                  <c:v>755.89651617250195</c:v>
                </c:pt>
                <c:pt idx="2493">
                  <c:v>756.19984543260296</c:v>
                </c:pt>
                <c:pt idx="2494">
                  <c:v>756.50317469270499</c:v>
                </c:pt>
                <c:pt idx="2495">
                  <c:v>756.806503952806</c:v>
                </c:pt>
                <c:pt idx="2496">
                  <c:v>757.10983321290701</c:v>
                </c:pt>
                <c:pt idx="2497">
                  <c:v>757.41316247300801</c:v>
                </c:pt>
                <c:pt idx="2498">
                  <c:v>757.71649173311005</c:v>
                </c:pt>
                <c:pt idx="2499">
                  <c:v>758.01982099321106</c:v>
                </c:pt>
                <c:pt idx="2500">
                  <c:v>758.32315025331297</c:v>
                </c:pt>
                <c:pt idx="2501">
                  <c:v>758.62647951341398</c:v>
                </c:pt>
                <c:pt idx="2502">
                  <c:v>758.92980877351499</c:v>
                </c:pt>
                <c:pt idx="2503">
                  <c:v>759.233138033616</c:v>
                </c:pt>
                <c:pt idx="2504">
                  <c:v>759.53646729371803</c:v>
                </c:pt>
                <c:pt idx="2505">
                  <c:v>759.83979655381904</c:v>
                </c:pt>
                <c:pt idx="2506">
                  <c:v>760.14312581392005</c:v>
                </c:pt>
                <c:pt idx="2507">
                  <c:v>760.44645507402197</c:v>
                </c:pt>
                <c:pt idx="2508">
                  <c:v>760.74978433412298</c:v>
                </c:pt>
                <c:pt idx="2509">
                  <c:v>761.05311359422399</c:v>
                </c:pt>
                <c:pt idx="2510">
                  <c:v>761.35644285432602</c:v>
                </c:pt>
                <c:pt idx="2511">
                  <c:v>761.65977211442703</c:v>
                </c:pt>
                <c:pt idx="2512">
                  <c:v>761.96310137452804</c:v>
                </c:pt>
                <c:pt idx="2513">
                  <c:v>762.26643063462996</c:v>
                </c:pt>
                <c:pt idx="2514">
                  <c:v>762.56975989473096</c:v>
                </c:pt>
                <c:pt idx="2515">
                  <c:v>762.87308915483197</c:v>
                </c:pt>
                <c:pt idx="2516">
                  <c:v>763.17641841493401</c:v>
                </c:pt>
                <c:pt idx="2517">
                  <c:v>763.47974767503501</c:v>
                </c:pt>
                <c:pt idx="2518">
                  <c:v>763.78307693513602</c:v>
                </c:pt>
                <c:pt idx="2519">
                  <c:v>764.08640619523806</c:v>
                </c:pt>
                <c:pt idx="2520">
                  <c:v>764.38973545533895</c:v>
                </c:pt>
                <c:pt idx="2521">
                  <c:v>764.69306471543996</c:v>
                </c:pt>
                <c:pt idx="2522">
                  <c:v>764.99639397554199</c:v>
                </c:pt>
                <c:pt idx="2523">
                  <c:v>765.299723235643</c:v>
                </c:pt>
                <c:pt idx="2524">
                  <c:v>765.60305249574401</c:v>
                </c:pt>
                <c:pt idx="2525">
                  <c:v>765.90638175584604</c:v>
                </c:pt>
                <c:pt idx="2526">
                  <c:v>766.20971101594705</c:v>
                </c:pt>
                <c:pt idx="2527">
                  <c:v>766.51304027604795</c:v>
                </c:pt>
                <c:pt idx="2528">
                  <c:v>766.81636953614998</c:v>
                </c:pt>
                <c:pt idx="2529">
                  <c:v>767.11969879625099</c:v>
                </c:pt>
                <c:pt idx="2530">
                  <c:v>767.423028056352</c:v>
                </c:pt>
                <c:pt idx="2531">
                  <c:v>767.72635731645403</c:v>
                </c:pt>
                <c:pt idx="2532">
                  <c:v>768.02968657655504</c:v>
                </c:pt>
                <c:pt idx="2533">
                  <c:v>768.33301583665605</c:v>
                </c:pt>
                <c:pt idx="2534">
                  <c:v>768.63634509675796</c:v>
                </c:pt>
                <c:pt idx="2535">
                  <c:v>768.93967435685897</c:v>
                </c:pt>
                <c:pt idx="2536">
                  <c:v>769.24300361695998</c:v>
                </c:pt>
                <c:pt idx="2537">
                  <c:v>769.54633287706201</c:v>
                </c:pt>
                <c:pt idx="2538">
                  <c:v>769.84966213716302</c:v>
                </c:pt>
                <c:pt idx="2539">
                  <c:v>770.15299139726403</c:v>
                </c:pt>
                <c:pt idx="2540">
                  <c:v>770.45632065736595</c:v>
                </c:pt>
                <c:pt idx="2541">
                  <c:v>770.75964991746696</c:v>
                </c:pt>
                <c:pt idx="2542">
                  <c:v>771.06297917756797</c:v>
                </c:pt>
                <c:pt idx="2543">
                  <c:v>771.36630843766898</c:v>
                </c:pt>
                <c:pt idx="2544">
                  <c:v>771.66963769777101</c:v>
                </c:pt>
                <c:pt idx="2545">
                  <c:v>771.97296695787202</c:v>
                </c:pt>
                <c:pt idx="2546">
                  <c:v>772.27629621797303</c:v>
                </c:pt>
                <c:pt idx="2547">
                  <c:v>772.57962547807495</c:v>
                </c:pt>
                <c:pt idx="2548">
                  <c:v>772.88295473817595</c:v>
                </c:pt>
                <c:pt idx="2549">
                  <c:v>773.18628399827696</c:v>
                </c:pt>
                <c:pt idx="2550">
                  <c:v>773.48961325837899</c:v>
                </c:pt>
                <c:pt idx="2551">
                  <c:v>773.79294251848</c:v>
                </c:pt>
                <c:pt idx="2552">
                  <c:v>774.09627177858101</c:v>
                </c:pt>
                <c:pt idx="2553">
                  <c:v>774.39960103868304</c:v>
                </c:pt>
                <c:pt idx="2554">
                  <c:v>774.70293029878405</c:v>
                </c:pt>
                <c:pt idx="2555">
                  <c:v>775.00625955888495</c:v>
                </c:pt>
                <c:pt idx="2556">
                  <c:v>775.30958881898698</c:v>
                </c:pt>
                <c:pt idx="2557">
                  <c:v>775.61291807908799</c:v>
                </c:pt>
                <c:pt idx="2558">
                  <c:v>775.916247339189</c:v>
                </c:pt>
                <c:pt idx="2559">
                  <c:v>776.21957659929103</c:v>
                </c:pt>
                <c:pt idx="2560">
                  <c:v>776.52290585939204</c:v>
                </c:pt>
                <c:pt idx="2561">
                  <c:v>776.82623511949305</c:v>
                </c:pt>
                <c:pt idx="2562">
                  <c:v>777.12956437959497</c:v>
                </c:pt>
                <c:pt idx="2563">
                  <c:v>777.43289363969598</c:v>
                </c:pt>
                <c:pt idx="2564">
                  <c:v>777.73622289979699</c:v>
                </c:pt>
                <c:pt idx="2565">
                  <c:v>778.03955215989902</c:v>
                </c:pt>
                <c:pt idx="2566">
                  <c:v>778.34288142000003</c:v>
                </c:pt>
                <c:pt idx="2567">
                  <c:v>778.64621068010103</c:v>
                </c:pt>
                <c:pt idx="2568">
                  <c:v>778.94953994020295</c:v>
                </c:pt>
                <c:pt idx="2569">
                  <c:v>779.25286920030396</c:v>
                </c:pt>
                <c:pt idx="2570">
                  <c:v>779.55619846040497</c:v>
                </c:pt>
                <c:pt idx="2571">
                  <c:v>779.859527720507</c:v>
                </c:pt>
                <c:pt idx="2572">
                  <c:v>780.16285698060801</c:v>
                </c:pt>
                <c:pt idx="2573">
                  <c:v>780.46618624070902</c:v>
                </c:pt>
                <c:pt idx="2574">
                  <c:v>780.76951550081003</c:v>
                </c:pt>
                <c:pt idx="2575">
                  <c:v>781.07284476091195</c:v>
                </c:pt>
                <c:pt idx="2576">
                  <c:v>781.37617402101296</c:v>
                </c:pt>
                <c:pt idx="2577">
                  <c:v>781.67950328111499</c:v>
                </c:pt>
                <c:pt idx="2578">
                  <c:v>781.982832541216</c:v>
                </c:pt>
                <c:pt idx="2579">
                  <c:v>782.28616180131701</c:v>
                </c:pt>
                <c:pt idx="2580">
                  <c:v>782.58949106141802</c:v>
                </c:pt>
                <c:pt idx="2581">
                  <c:v>782.89282032152005</c:v>
                </c:pt>
                <c:pt idx="2582">
                  <c:v>783.19614958162094</c:v>
                </c:pt>
                <c:pt idx="2583">
                  <c:v>783.49947884172195</c:v>
                </c:pt>
                <c:pt idx="2584">
                  <c:v>783.80280810182398</c:v>
                </c:pt>
                <c:pt idx="2585">
                  <c:v>784.10613736192499</c:v>
                </c:pt>
                <c:pt idx="2586">
                  <c:v>784.409466622026</c:v>
                </c:pt>
                <c:pt idx="2587">
                  <c:v>784.71279588212803</c:v>
                </c:pt>
                <c:pt idx="2588">
                  <c:v>785.01612514222904</c:v>
                </c:pt>
                <c:pt idx="2589">
                  <c:v>785.31945440233005</c:v>
                </c:pt>
                <c:pt idx="2590">
                  <c:v>785.62278366243197</c:v>
                </c:pt>
                <c:pt idx="2591">
                  <c:v>785.92611292253298</c:v>
                </c:pt>
                <c:pt idx="2592">
                  <c:v>786.22944218263399</c:v>
                </c:pt>
                <c:pt idx="2593">
                  <c:v>786.53277144273602</c:v>
                </c:pt>
                <c:pt idx="2594">
                  <c:v>786.83610070283703</c:v>
                </c:pt>
                <c:pt idx="2595">
                  <c:v>787.13942996293804</c:v>
                </c:pt>
                <c:pt idx="2596">
                  <c:v>787.44275922303996</c:v>
                </c:pt>
                <c:pt idx="2597">
                  <c:v>787.74608848314097</c:v>
                </c:pt>
                <c:pt idx="2598">
                  <c:v>788.04941774324197</c:v>
                </c:pt>
                <c:pt idx="2599">
                  <c:v>788.35274700334401</c:v>
                </c:pt>
                <c:pt idx="2600">
                  <c:v>788.65607626344502</c:v>
                </c:pt>
                <c:pt idx="2601">
                  <c:v>788.95940552354602</c:v>
                </c:pt>
                <c:pt idx="2602">
                  <c:v>789.26273478364806</c:v>
                </c:pt>
                <c:pt idx="2603">
                  <c:v>789.56606404374895</c:v>
                </c:pt>
                <c:pt idx="2604">
                  <c:v>789.86939330384996</c:v>
                </c:pt>
                <c:pt idx="2605">
                  <c:v>790.17272256395199</c:v>
                </c:pt>
                <c:pt idx="2606">
                  <c:v>790.476051824053</c:v>
                </c:pt>
                <c:pt idx="2607">
                  <c:v>790.77938108415401</c:v>
                </c:pt>
                <c:pt idx="2608">
                  <c:v>791.08271034425604</c:v>
                </c:pt>
                <c:pt idx="2609">
                  <c:v>791.38603960435705</c:v>
                </c:pt>
                <c:pt idx="2610">
                  <c:v>791.68936886445795</c:v>
                </c:pt>
                <c:pt idx="2611">
                  <c:v>791.99269812455998</c:v>
                </c:pt>
                <c:pt idx="2612">
                  <c:v>792.29602738466099</c:v>
                </c:pt>
                <c:pt idx="2613">
                  <c:v>792.599356644762</c:v>
                </c:pt>
                <c:pt idx="2614">
                  <c:v>792.90268590486403</c:v>
                </c:pt>
                <c:pt idx="2615">
                  <c:v>793.20601516496504</c:v>
                </c:pt>
                <c:pt idx="2616">
                  <c:v>793.50934442506605</c:v>
                </c:pt>
                <c:pt idx="2617">
                  <c:v>793.81267368516797</c:v>
                </c:pt>
                <c:pt idx="2618">
                  <c:v>794.11600294526897</c:v>
                </c:pt>
                <c:pt idx="2619">
                  <c:v>794.41933220536998</c:v>
                </c:pt>
                <c:pt idx="2620">
                  <c:v>794.72266146547099</c:v>
                </c:pt>
                <c:pt idx="2621">
                  <c:v>795.02599072557302</c:v>
                </c:pt>
                <c:pt idx="2622">
                  <c:v>795.32931998567403</c:v>
                </c:pt>
                <c:pt idx="2623">
                  <c:v>795.63264924577595</c:v>
                </c:pt>
                <c:pt idx="2624">
                  <c:v>795.93597850587696</c:v>
                </c:pt>
                <c:pt idx="2625">
                  <c:v>796.23930776597797</c:v>
                </c:pt>
                <c:pt idx="2626">
                  <c:v>796.54263702607898</c:v>
                </c:pt>
                <c:pt idx="2627">
                  <c:v>796.84596628618101</c:v>
                </c:pt>
                <c:pt idx="2628">
                  <c:v>797.14929554628202</c:v>
                </c:pt>
                <c:pt idx="2629">
                  <c:v>797.45262480638303</c:v>
                </c:pt>
                <c:pt idx="2630">
                  <c:v>797.75595406648495</c:v>
                </c:pt>
                <c:pt idx="2631">
                  <c:v>798.05928332658596</c:v>
                </c:pt>
                <c:pt idx="2632">
                  <c:v>798.36261258668696</c:v>
                </c:pt>
                <c:pt idx="2633">
                  <c:v>798.665941846789</c:v>
                </c:pt>
                <c:pt idx="2634">
                  <c:v>798.96927110689001</c:v>
                </c:pt>
                <c:pt idx="2635">
                  <c:v>799.27260036699101</c:v>
                </c:pt>
                <c:pt idx="2636">
                  <c:v>799.57592962709305</c:v>
                </c:pt>
                <c:pt idx="2637">
                  <c:v>799.87925888719406</c:v>
                </c:pt>
                <c:pt idx="2638">
                  <c:v>800.18258814729495</c:v>
                </c:pt>
                <c:pt idx="2639">
                  <c:v>800.48591740739698</c:v>
                </c:pt>
                <c:pt idx="2640">
                  <c:v>800.78924666749799</c:v>
                </c:pt>
                <c:pt idx="2641">
                  <c:v>801.092575927599</c:v>
                </c:pt>
                <c:pt idx="2642">
                  <c:v>801.39590518770103</c:v>
                </c:pt>
                <c:pt idx="2643">
                  <c:v>801.69923444780204</c:v>
                </c:pt>
                <c:pt idx="2644">
                  <c:v>802.00256370790305</c:v>
                </c:pt>
                <c:pt idx="2645">
                  <c:v>802.30589296800497</c:v>
                </c:pt>
                <c:pt idx="2646">
                  <c:v>802.60922222810598</c:v>
                </c:pt>
                <c:pt idx="2647">
                  <c:v>802.91255148820699</c:v>
                </c:pt>
                <c:pt idx="2648">
                  <c:v>803.21588074830902</c:v>
                </c:pt>
                <c:pt idx="2649">
                  <c:v>803.51921000841003</c:v>
                </c:pt>
                <c:pt idx="2650">
                  <c:v>803.82253926851104</c:v>
                </c:pt>
                <c:pt idx="2651">
                  <c:v>804.12586852861295</c:v>
                </c:pt>
                <c:pt idx="2652">
                  <c:v>804.42919778871396</c:v>
                </c:pt>
                <c:pt idx="2653">
                  <c:v>804.73252704881497</c:v>
                </c:pt>
                <c:pt idx="2654">
                  <c:v>805.035856308917</c:v>
                </c:pt>
                <c:pt idx="2655">
                  <c:v>805.33918556901801</c:v>
                </c:pt>
                <c:pt idx="2656">
                  <c:v>805.64251482911902</c:v>
                </c:pt>
                <c:pt idx="2657">
                  <c:v>805.94584408922003</c:v>
                </c:pt>
                <c:pt idx="2658">
                  <c:v>806.24917334932195</c:v>
                </c:pt>
                <c:pt idx="2659">
                  <c:v>806.55250260942296</c:v>
                </c:pt>
                <c:pt idx="2660">
                  <c:v>806.85583186952499</c:v>
                </c:pt>
                <c:pt idx="2661">
                  <c:v>807.159161129626</c:v>
                </c:pt>
                <c:pt idx="2662">
                  <c:v>807.46249038972701</c:v>
                </c:pt>
                <c:pt idx="2663">
                  <c:v>807.76581964982802</c:v>
                </c:pt>
                <c:pt idx="2664">
                  <c:v>808.06914890993005</c:v>
                </c:pt>
                <c:pt idx="2665">
                  <c:v>808.37247817003094</c:v>
                </c:pt>
                <c:pt idx="2666">
                  <c:v>808.67580743013195</c:v>
                </c:pt>
                <c:pt idx="2667">
                  <c:v>808.97913669023399</c:v>
                </c:pt>
                <c:pt idx="2668">
                  <c:v>809.28246595033499</c:v>
                </c:pt>
                <c:pt idx="2669">
                  <c:v>809.585795210436</c:v>
                </c:pt>
                <c:pt idx="2670">
                  <c:v>809.88912447053804</c:v>
                </c:pt>
                <c:pt idx="2671">
                  <c:v>810.19245373063904</c:v>
                </c:pt>
                <c:pt idx="2672">
                  <c:v>810.49578299074005</c:v>
                </c:pt>
                <c:pt idx="2673">
                  <c:v>810.79911225084197</c:v>
                </c:pt>
                <c:pt idx="2674">
                  <c:v>811.10244151094298</c:v>
                </c:pt>
                <c:pt idx="2675">
                  <c:v>811.40577077104399</c:v>
                </c:pt>
                <c:pt idx="2676">
                  <c:v>811.70910003114602</c:v>
                </c:pt>
                <c:pt idx="2677">
                  <c:v>812.01242929124703</c:v>
                </c:pt>
                <c:pt idx="2678">
                  <c:v>812.31575855134804</c:v>
                </c:pt>
                <c:pt idx="2679">
                  <c:v>812.61908781144996</c:v>
                </c:pt>
                <c:pt idx="2680">
                  <c:v>812.92241707155097</c:v>
                </c:pt>
                <c:pt idx="2681">
                  <c:v>813.22574633165198</c:v>
                </c:pt>
                <c:pt idx="2682">
                  <c:v>813.52907559175401</c:v>
                </c:pt>
                <c:pt idx="2683">
                  <c:v>813.83240485185502</c:v>
                </c:pt>
                <c:pt idx="2684">
                  <c:v>814.13573411195603</c:v>
                </c:pt>
                <c:pt idx="2685">
                  <c:v>814.43906337205794</c:v>
                </c:pt>
                <c:pt idx="2686">
                  <c:v>814.74239263215895</c:v>
                </c:pt>
                <c:pt idx="2687">
                  <c:v>815.04572189225996</c:v>
                </c:pt>
                <c:pt idx="2688">
                  <c:v>815.34905115236199</c:v>
                </c:pt>
                <c:pt idx="2689">
                  <c:v>815.652380412463</c:v>
                </c:pt>
                <c:pt idx="2690">
                  <c:v>815.95570967256401</c:v>
                </c:pt>
                <c:pt idx="2691">
                  <c:v>816.25903893266604</c:v>
                </c:pt>
                <c:pt idx="2692">
                  <c:v>816.56236819276705</c:v>
                </c:pt>
                <c:pt idx="2693">
                  <c:v>816.86569745286795</c:v>
                </c:pt>
                <c:pt idx="2694">
                  <c:v>817.16902671296998</c:v>
                </c:pt>
                <c:pt idx="2695">
                  <c:v>817.47235597307099</c:v>
                </c:pt>
                <c:pt idx="2696">
                  <c:v>817.775685233172</c:v>
                </c:pt>
                <c:pt idx="2697">
                  <c:v>818.07901449327301</c:v>
                </c:pt>
                <c:pt idx="2698">
                  <c:v>818.38234375337504</c:v>
                </c:pt>
                <c:pt idx="2699">
                  <c:v>818.68567301347605</c:v>
                </c:pt>
                <c:pt idx="2700">
                  <c:v>818.98900227357797</c:v>
                </c:pt>
                <c:pt idx="2701">
                  <c:v>819.29233153367898</c:v>
                </c:pt>
                <c:pt idx="2702">
                  <c:v>819.59566079377998</c:v>
                </c:pt>
                <c:pt idx="2703">
                  <c:v>819.89899005388099</c:v>
                </c:pt>
                <c:pt idx="2704">
                  <c:v>820.20231931398303</c:v>
                </c:pt>
                <c:pt idx="2705">
                  <c:v>820.50564857408403</c:v>
                </c:pt>
                <c:pt idx="2706">
                  <c:v>820.80897783418504</c:v>
                </c:pt>
                <c:pt idx="2707">
                  <c:v>821.11230709428696</c:v>
                </c:pt>
                <c:pt idx="2708">
                  <c:v>821.41563635438797</c:v>
                </c:pt>
                <c:pt idx="2709">
                  <c:v>821.71896561448898</c:v>
                </c:pt>
                <c:pt idx="2710">
                  <c:v>822.02229487459101</c:v>
                </c:pt>
                <c:pt idx="2711">
                  <c:v>822.32562413469202</c:v>
                </c:pt>
                <c:pt idx="2712">
                  <c:v>822.62895339479303</c:v>
                </c:pt>
                <c:pt idx="2713">
                  <c:v>822.93228265489495</c:v>
                </c:pt>
                <c:pt idx="2714">
                  <c:v>823.23561191499596</c:v>
                </c:pt>
                <c:pt idx="2715">
                  <c:v>823.53894117509697</c:v>
                </c:pt>
                <c:pt idx="2716">
                  <c:v>823.842270435199</c:v>
                </c:pt>
                <c:pt idx="2717">
                  <c:v>824.14559969530001</c:v>
                </c:pt>
                <c:pt idx="2718">
                  <c:v>824.44892895540102</c:v>
                </c:pt>
                <c:pt idx="2719">
                  <c:v>824.75225821550305</c:v>
                </c:pt>
                <c:pt idx="2720">
                  <c:v>825.05558747560406</c:v>
                </c:pt>
                <c:pt idx="2721">
                  <c:v>825.35891673570495</c:v>
                </c:pt>
                <c:pt idx="2722">
                  <c:v>825.66224599580698</c:v>
                </c:pt>
                <c:pt idx="2723">
                  <c:v>825.96557525590799</c:v>
                </c:pt>
                <c:pt idx="2724">
                  <c:v>826.268904516009</c:v>
                </c:pt>
                <c:pt idx="2725">
                  <c:v>826.57223377611103</c:v>
                </c:pt>
                <c:pt idx="2726">
                  <c:v>826.87556303621204</c:v>
                </c:pt>
                <c:pt idx="2727">
                  <c:v>827.17889229631305</c:v>
                </c:pt>
                <c:pt idx="2728">
                  <c:v>827.48222155641497</c:v>
                </c:pt>
                <c:pt idx="2729">
                  <c:v>827.78555081651598</c:v>
                </c:pt>
                <c:pt idx="2730">
                  <c:v>828.08888007661699</c:v>
                </c:pt>
                <c:pt idx="2731">
                  <c:v>828.39220933671902</c:v>
                </c:pt>
                <c:pt idx="2732">
                  <c:v>828.69553859682003</c:v>
                </c:pt>
                <c:pt idx="2733">
                  <c:v>828.99886785692104</c:v>
                </c:pt>
                <c:pt idx="2734">
                  <c:v>829.30219711702296</c:v>
                </c:pt>
                <c:pt idx="2735">
                  <c:v>829.60552637712397</c:v>
                </c:pt>
                <c:pt idx="2736">
                  <c:v>829.90885563722497</c:v>
                </c:pt>
                <c:pt idx="2737">
                  <c:v>830.21218489732701</c:v>
                </c:pt>
                <c:pt idx="2738">
                  <c:v>830.51551415742802</c:v>
                </c:pt>
                <c:pt idx="2739">
                  <c:v>830.81884341752902</c:v>
                </c:pt>
                <c:pt idx="2740">
                  <c:v>831.12217267763003</c:v>
                </c:pt>
                <c:pt idx="2741">
                  <c:v>831.42550193773195</c:v>
                </c:pt>
                <c:pt idx="2742">
                  <c:v>831.72883119783296</c:v>
                </c:pt>
                <c:pt idx="2743">
                  <c:v>832.03216045793397</c:v>
                </c:pt>
                <c:pt idx="2744">
                  <c:v>832.335489718036</c:v>
                </c:pt>
                <c:pt idx="2745">
                  <c:v>832.63881897813701</c:v>
                </c:pt>
                <c:pt idx="2746">
                  <c:v>832.94214823823802</c:v>
                </c:pt>
                <c:pt idx="2747">
                  <c:v>833.24547749834005</c:v>
                </c:pt>
                <c:pt idx="2748">
                  <c:v>833.54880675844095</c:v>
                </c:pt>
                <c:pt idx="2749">
                  <c:v>833.85213601854196</c:v>
                </c:pt>
                <c:pt idx="2750">
                  <c:v>834.15546527864399</c:v>
                </c:pt>
                <c:pt idx="2751">
                  <c:v>834.458794538745</c:v>
                </c:pt>
                <c:pt idx="2752">
                  <c:v>834.76212379884601</c:v>
                </c:pt>
                <c:pt idx="2753">
                  <c:v>835.06545305894804</c:v>
                </c:pt>
                <c:pt idx="2754">
                  <c:v>835.36878231904905</c:v>
                </c:pt>
                <c:pt idx="2755">
                  <c:v>835.67211157915006</c:v>
                </c:pt>
                <c:pt idx="2756">
                  <c:v>835.97544083925197</c:v>
                </c:pt>
                <c:pt idx="2757">
                  <c:v>836.27877009935298</c:v>
                </c:pt>
                <c:pt idx="2758">
                  <c:v>836.58209935945399</c:v>
                </c:pt>
                <c:pt idx="2759">
                  <c:v>836.88542861955602</c:v>
                </c:pt>
                <c:pt idx="2760">
                  <c:v>837.18875787965703</c:v>
                </c:pt>
                <c:pt idx="2761">
                  <c:v>837.49208713975804</c:v>
                </c:pt>
                <c:pt idx="2762">
                  <c:v>837.79541639985996</c:v>
                </c:pt>
                <c:pt idx="2763">
                  <c:v>838.09874565996097</c:v>
                </c:pt>
                <c:pt idx="2764">
                  <c:v>838.40207492006198</c:v>
                </c:pt>
                <c:pt idx="2765">
                  <c:v>838.70540418016401</c:v>
                </c:pt>
                <c:pt idx="2766">
                  <c:v>839.00873344026502</c:v>
                </c:pt>
                <c:pt idx="2767">
                  <c:v>839.31206270036603</c:v>
                </c:pt>
                <c:pt idx="2768">
                  <c:v>839.61539196046795</c:v>
                </c:pt>
                <c:pt idx="2769">
                  <c:v>839.91872122056895</c:v>
                </c:pt>
                <c:pt idx="2770">
                  <c:v>840.22205048066996</c:v>
                </c:pt>
                <c:pt idx="2771">
                  <c:v>840.525379740772</c:v>
                </c:pt>
                <c:pt idx="2772">
                  <c:v>840.828709000873</c:v>
                </c:pt>
                <c:pt idx="2773">
                  <c:v>841.13203826097401</c:v>
                </c:pt>
                <c:pt idx="2774">
                  <c:v>841.43536752107502</c:v>
                </c:pt>
                <c:pt idx="2775">
                  <c:v>841.73869678117705</c:v>
                </c:pt>
                <c:pt idx="2776">
                  <c:v>842.04202604127795</c:v>
                </c:pt>
                <c:pt idx="2777">
                  <c:v>842.34535530137998</c:v>
                </c:pt>
                <c:pt idx="2778">
                  <c:v>842.64868456148099</c:v>
                </c:pt>
                <c:pt idx="2779">
                  <c:v>842.952013821582</c:v>
                </c:pt>
                <c:pt idx="2780">
                  <c:v>843.25534308168301</c:v>
                </c:pt>
                <c:pt idx="2781">
                  <c:v>843.55867234178504</c:v>
                </c:pt>
                <c:pt idx="2782">
                  <c:v>843.86200160188605</c:v>
                </c:pt>
                <c:pt idx="2783">
                  <c:v>844.16533086198797</c:v>
                </c:pt>
                <c:pt idx="2784">
                  <c:v>844.46866012208898</c:v>
                </c:pt>
                <c:pt idx="2785">
                  <c:v>844.77198938218999</c:v>
                </c:pt>
                <c:pt idx="2786">
                  <c:v>845.07531864229099</c:v>
                </c:pt>
                <c:pt idx="2787">
                  <c:v>845.37864790239303</c:v>
                </c:pt>
                <c:pt idx="2788">
                  <c:v>845.68197716249404</c:v>
                </c:pt>
                <c:pt idx="2789">
                  <c:v>845.98530642259504</c:v>
                </c:pt>
                <c:pt idx="2790">
                  <c:v>846.28863568269696</c:v>
                </c:pt>
                <c:pt idx="2791">
                  <c:v>846.59196494279797</c:v>
                </c:pt>
                <c:pt idx="2792">
                  <c:v>846.89529420289898</c:v>
                </c:pt>
                <c:pt idx="2793">
                  <c:v>847.19862346300101</c:v>
                </c:pt>
                <c:pt idx="2794">
                  <c:v>847.50195272310202</c:v>
                </c:pt>
                <c:pt idx="2795">
                  <c:v>847.80528198320303</c:v>
                </c:pt>
                <c:pt idx="2796">
                  <c:v>848.10861124330495</c:v>
                </c:pt>
                <c:pt idx="2797">
                  <c:v>848.41194050340596</c:v>
                </c:pt>
                <c:pt idx="2798">
                  <c:v>848.71526976350697</c:v>
                </c:pt>
                <c:pt idx="2799">
                  <c:v>849.018599023609</c:v>
                </c:pt>
                <c:pt idx="2800">
                  <c:v>849.32192828371001</c:v>
                </c:pt>
                <c:pt idx="2801">
                  <c:v>849.62525754381102</c:v>
                </c:pt>
                <c:pt idx="2802">
                  <c:v>849.92858680391305</c:v>
                </c:pt>
                <c:pt idx="2803">
                  <c:v>850.23191606401394</c:v>
                </c:pt>
                <c:pt idx="2804">
                  <c:v>850.53524532411495</c:v>
                </c:pt>
                <c:pt idx="2805">
                  <c:v>850.83857458421699</c:v>
                </c:pt>
                <c:pt idx="2806">
                  <c:v>851.14190384431799</c:v>
                </c:pt>
                <c:pt idx="2807">
                  <c:v>851.445233104419</c:v>
                </c:pt>
                <c:pt idx="2808">
                  <c:v>851.74856236452104</c:v>
                </c:pt>
                <c:pt idx="2809">
                  <c:v>852.05189162462204</c:v>
                </c:pt>
                <c:pt idx="2810">
                  <c:v>852.35522088472305</c:v>
                </c:pt>
                <c:pt idx="2811">
                  <c:v>852.65855014482497</c:v>
                </c:pt>
                <c:pt idx="2812">
                  <c:v>852.96187940492598</c:v>
                </c:pt>
                <c:pt idx="2813">
                  <c:v>853.26520866502699</c:v>
                </c:pt>
                <c:pt idx="2814">
                  <c:v>853.56853792512902</c:v>
                </c:pt>
                <c:pt idx="2815">
                  <c:v>853.87186718523003</c:v>
                </c:pt>
                <c:pt idx="2816">
                  <c:v>854.17519644533104</c:v>
                </c:pt>
                <c:pt idx="2817">
                  <c:v>854.47852570543296</c:v>
                </c:pt>
                <c:pt idx="2818">
                  <c:v>854.78185496553397</c:v>
                </c:pt>
                <c:pt idx="2819">
                  <c:v>855.08518422563498</c:v>
                </c:pt>
                <c:pt idx="2820">
                  <c:v>855.38851348573598</c:v>
                </c:pt>
                <c:pt idx="2821">
                  <c:v>855.69184274583802</c:v>
                </c:pt>
                <c:pt idx="2822">
                  <c:v>855.99517200593903</c:v>
                </c:pt>
                <c:pt idx="2823">
                  <c:v>856.29850126604003</c:v>
                </c:pt>
                <c:pt idx="2824">
                  <c:v>856.60183052614195</c:v>
                </c:pt>
                <c:pt idx="2825">
                  <c:v>856.90515978624296</c:v>
                </c:pt>
                <c:pt idx="2826">
                  <c:v>857.20848904634397</c:v>
                </c:pt>
                <c:pt idx="2827">
                  <c:v>857.511818306446</c:v>
                </c:pt>
                <c:pt idx="2828">
                  <c:v>857.81514756654701</c:v>
                </c:pt>
                <c:pt idx="2829">
                  <c:v>858.11847682664802</c:v>
                </c:pt>
                <c:pt idx="2830">
                  <c:v>858.42180608675005</c:v>
                </c:pt>
                <c:pt idx="2831">
                  <c:v>858.72513534685095</c:v>
                </c:pt>
                <c:pt idx="2832">
                  <c:v>859.02846460695196</c:v>
                </c:pt>
                <c:pt idx="2833">
                  <c:v>859.33179386705399</c:v>
                </c:pt>
                <c:pt idx="2834">
                  <c:v>859.635123127155</c:v>
                </c:pt>
                <c:pt idx="2835">
                  <c:v>859.93845238725601</c:v>
                </c:pt>
                <c:pt idx="2836">
                  <c:v>860.24178164735804</c:v>
                </c:pt>
                <c:pt idx="2837">
                  <c:v>860.54511090745905</c:v>
                </c:pt>
                <c:pt idx="2838">
                  <c:v>860.84844016756006</c:v>
                </c:pt>
                <c:pt idx="2839">
                  <c:v>861.15176942766197</c:v>
                </c:pt>
                <c:pt idx="2840">
                  <c:v>861.45509868776298</c:v>
                </c:pt>
                <c:pt idx="2841">
                  <c:v>861.75842794786399</c:v>
                </c:pt>
                <c:pt idx="2842">
                  <c:v>862.06175720796602</c:v>
                </c:pt>
                <c:pt idx="2843">
                  <c:v>862.36508646806703</c:v>
                </c:pt>
                <c:pt idx="2844">
                  <c:v>862.66841572816804</c:v>
                </c:pt>
                <c:pt idx="2845">
                  <c:v>862.97174498826996</c:v>
                </c:pt>
                <c:pt idx="2846">
                  <c:v>863.27507424837097</c:v>
                </c:pt>
                <c:pt idx="2847">
                  <c:v>863.57840350847198</c:v>
                </c:pt>
                <c:pt idx="2848">
                  <c:v>863.88173276857401</c:v>
                </c:pt>
                <c:pt idx="2849">
                  <c:v>864.18506202867502</c:v>
                </c:pt>
                <c:pt idx="2850">
                  <c:v>864.48839128877603</c:v>
                </c:pt>
                <c:pt idx="2851">
                  <c:v>864.79172054887795</c:v>
                </c:pt>
                <c:pt idx="2852">
                  <c:v>865.09504980897896</c:v>
                </c:pt>
                <c:pt idx="2853">
                  <c:v>865.39837906907997</c:v>
                </c:pt>
                <c:pt idx="2854">
                  <c:v>865.701708329182</c:v>
                </c:pt>
                <c:pt idx="2855">
                  <c:v>866.00503758928301</c:v>
                </c:pt>
                <c:pt idx="2856">
                  <c:v>866.30836684938402</c:v>
                </c:pt>
                <c:pt idx="2857">
                  <c:v>866.61169610948502</c:v>
                </c:pt>
                <c:pt idx="2858">
                  <c:v>866.91502536958706</c:v>
                </c:pt>
                <c:pt idx="2859">
                  <c:v>867.21835462968795</c:v>
                </c:pt>
                <c:pt idx="2860">
                  <c:v>867.52168388978998</c:v>
                </c:pt>
                <c:pt idx="2861">
                  <c:v>867.82501314989099</c:v>
                </c:pt>
                <c:pt idx="2862">
                  <c:v>868.128342409992</c:v>
                </c:pt>
                <c:pt idx="2863">
                  <c:v>868.43167167009301</c:v>
                </c:pt>
                <c:pt idx="2864">
                  <c:v>868.73500093019504</c:v>
                </c:pt>
                <c:pt idx="2865">
                  <c:v>869.03833019029605</c:v>
                </c:pt>
                <c:pt idx="2866">
                  <c:v>869.34165945039695</c:v>
                </c:pt>
                <c:pt idx="2867">
                  <c:v>869.64498871049898</c:v>
                </c:pt>
                <c:pt idx="2868">
                  <c:v>869.94831797059999</c:v>
                </c:pt>
                <c:pt idx="2869">
                  <c:v>870.251647230701</c:v>
                </c:pt>
                <c:pt idx="2870">
                  <c:v>870.55497649080303</c:v>
                </c:pt>
                <c:pt idx="2871">
                  <c:v>870.85830575090404</c:v>
                </c:pt>
                <c:pt idx="2872">
                  <c:v>871.16163501100505</c:v>
                </c:pt>
                <c:pt idx="2873">
                  <c:v>871.46496427110696</c:v>
                </c:pt>
                <c:pt idx="2874">
                  <c:v>871.76829353120797</c:v>
                </c:pt>
                <c:pt idx="2875">
                  <c:v>872.07162279130898</c:v>
                </c:pt>
                <c:pt idx="2876">
                  <c:v>872.37495205141101</c:v>
                </c:pt>
                <c:pt idx="2877">
                  <c:v>872.67828131151202</c:v>
                </c:pt>
                <c:pt idx="2878">
                  <c:v>872.98161057161303</c:v>
                </c:pt>
                <c:pt idx="2879">
                  <c:v>873.28493983171495</c:v>
                </c:pt>
                <c:pt idx="2880">
                  <c:v>873.58826909181596</c:v>
                </c:pt>
                <c:pt idx="2881">
                  <c:v>873.89159835191697</c:v>
                </c:pt>
                <c:pt idx="2882">
                  <c:v>874.194927612019</c:v>
                </c:pt>
                <c:pt idx="2883">
                  <c:v>874.49825687212001</c:v>
                </c:pt>
                <c:pt idx="2884">
                  <c:v>874.80158613222102</c:v>
                </c:pt>
                <c:pt idx="2885">
                  <c:v>875.10491539232305</c:v>
                </c:pt>
                <c:pt idx="2886">
                  <c:v>875.40824465242395</c:v>
                </c:pt>
                <c:pt idx="2887">
                  <c:v>875.71157391252495</c:v>
                </c:pt>
                <c:pt idx="2888">
                  <c:v>876.01490317262699</c:v>
                </c:pt>
                <c:pt idx="2889">
                  <c:v>876.318232432728</c:v>
                </c:pt>
                <c:pt idx="2890">
                  <c:v>876.621561692829</c:v>
                </c:pt>
                <c:pt idx="2891">
                  <c:v>876.92489095293104</c:v>
                </c:pt>
                <c:pt idx="2892">
                  <c:v>877.22822021303205</c:v>
                </c:pt>
                <c:pt idx="2893">
                  <c:v>877.53154947313305</c:v>
                </c:pt>
                <c:pt idx="2894">
                  <c:v>877.83487873323497</c:v>
                </c:pt>
                <c:pt idx="2895">
                  <c:v>878.13820799333598</c:v>
                </c:pt>
                <c:pt idx="2896">
                  <c:v>878.44153725343699</c:v>
                </c:pt>
                <c:pt idx="2897">
                  <c:v>878.744866513538</c:v>
                </c:pt>
                <c:pt idx="2898">
                  <c:v>879.04819577364003</c:v>
                </c:pt>
                <c:pt idx="2899">
                  <c:v>879.35152503374104</c:v>
                </c:pt>
                <c:pt idx="2900">
                  <c:v>879.65485429384296</c:v>
                </c:pt>
                <c:pt idx="2901">
                  <c:v>879.95818355394397</c:v>
                </c:pt>
                <c:pt idx="2902">
                  <c:v>880.26151281404498</c:v>
                </c:pt>
                <c:pt idx="2903">
                  <c:v>880.56484207414599</c:v>
                </c:pt>
                <c:pt idx="2904">
                  <c:v>880.86817133424802</c:v>
                </c:pt>
                <c:pt idx="2905">
                  <c:v>881.17150059434903</c:v>
                </c:pt>
                <c:pt idx="2906">
                  <c:v>881.47482985445004</c:v>
                </c:pt>
                <c:pt idx="2907">
                  <c:v>881.77815911455195</c:v>
                </c:pt>
                <c:pt idx="2908">
                  <c:v>882.08148837465296</c:v>
                </c:pt>
                <c:pt idx="2909">
                  <c:v>882.38481763475397</c:v>
                </c:pt>
                <c:pt idx="2910">
                  <c:v>882.688146894856</c:v>
                </c:pt>
                <c:pt idx="2911">
                  <c:v>882.99147615495701</c:v>
                </c:pt>
                <c:pt idx="2912">
                  <c:v>883.29480541505802</c:v>
                </c:pt>
                <c:pt idx="2913">
                  <c:v>883.59813467516005</c:v>
                </c:pt>
                <c:pt idx="2914">
                  <c:v>883.90146393526095</c:v>
                </c:pt>
                <c:pt idx="2915">
                  <c:v>884.20479319536196</c:v>
                </c:pt>
                <c:pt idx="2916">
                  <c:v>884.50812245546399</c:v>
                </c:pt>
                <c:pt idx="2917">
                  <c:v>884.811451715565</c:v>
                </c:pt>
                <c:pt idx="2918">
                  <c:v>885.11478097566601</c:v>
                </c:pt>
                <c:pt idx="2919">
                  <c:v>885.41811023576804</c:v>
                </c:pt>
                <c:pt idx="2920">
                  <c:v>885.72143949586905</c:v>
                </c:pt>
                <c:pt idx="2921">
                  <c:v>886.02476875596994</c:v>
                </c:pt>
                <c:pt idx="2922">
                  <c:v>886.32809801607198</c:v>
                </c:pt>
                <c:pt idx="2923">
                  <c:v>886.63142727617299</c:v>
                </c:pt>
                <c:pt idx="2924">
                  <c:v>886.93475653627399</c:v>
                </c:pt>
                <c:pt idx="2925">
                  <c:v>887.23808579637603</c:v>
                </c:pt>
                <c:pt idx="2926">
                  <c:v>887.54141505647704</c:v>
                </c:pt>
                <c:pt idx="2927">
                  <c:v>887.84474431657804</c:v>
                </c:pt>
                <c:pt idx="2928">
                  <c:v>888.14807357667996</c:v>
                </c:pt>
                <c:pt idx="2929">
                  <c:v>888.45140283678097</c:v>
                </c:pt>
                <c:pt idx="2930">
                  <c:v>888.75473209688198</c:v>
                </c:pt>
                <c:pt idx="2931">
                  <c:v>889.05806135698401</c:v>
                </c:pt>
                <c:pt idx="2932">
                  <c:v>889.36139061708502</c:v>
                </c:pt>
                <c:pt idx="2933">
                  <c:v>889.66471987718603</c:v>
                </c:pt>
                <c:pt idx="2934">
                  <c:v>889.96804913728704</c:v>
                </c:pt>
                <c:pt idx="2935">
                  <c:v>890.27137839738896</c:v>
                </c:pt>
                <c:pt idx="2936">
                  <c:v>890.57470765748997</c:v>
                </c:pt>
                <c:pt idx="2937">
                  <c:v>890.878036917592</c:v>
                </c:pt>
                <c:pt idx="2938">
                  <c:v>891.18136617769301</c:v>
                </c:pt>
                <c:pt idx="2939">
                  <c:v>891.48469543779402</c:v>
                </c:pt>
                <c:pt idx="2940">
                  <c:v>891.78802469789503</c:v>
                </c:pt>
                <c:pt idx="2941">
                  <c:v>892.09135395799694</c:v>
                </c:pt>
                <c:pt idx="2942">
                  <c:v>892.39468321809795</c:v>
                </c:pt>
                <c:pt idx="2943">
                  <c:v>892.69801247819896</c:v>
                </c:pt>
                <c:pt idx="2944">
                  <c:v>893.00134173830099</c:v>
                </c:pt>
                <c:pt idx="2945">
                  <c:v>893.304670998402</c:v>
                </c:pt>
                <c:pt idx="2946">
                  <c:v>893.60800025850301</c:v>
                </c:pt>
                <c:pt idx="2947">
                  <c:v>893.91132951860504</c:v>
                </c:pt>
                <c:pt idx="2948">
                  <c:v>894.21465877870605</c:v>
                </c:pt>
                <c:pt idx="2949">
                  <c:v>894.51798803880695</c:v>
                </c:pt>
                <c:pt idx="2950">
                  <c:v>894.82131729890898</c:v>
                </c:pt>
                <c:pt idx="2951">
                  <c:v>895.12464655900999</c:v>
                </c:pt>
                <c:pt idx="2952">
                  <c:v>895.427975819111</c:v>
                </c:pt>
                <c:pt idx="2953">
                  <c:v>895.73130507921303</c:v>
                </c:pt>
                <c:pt idx="2954">
                  <c:v>896.03463433931404</c:v>
                </c:pt>
                <c:pt idx="2955">
                  <c:v>896.33796359941505</c:v>
                </c:pt>
                <c:pt idx="2956">
                  <c:v>896.64129285951697</c:v>
                </c:pt>
                <c:pt idx="2957">
                  <c:v>896.94462211961797</c:v>
                </c:pt>
                <c:pt idx="2958">
                  <c:v>897.24795137971898</c:v>
                </c:pt>
                <c:pt idx="2959">
                  <c:v>897.55128063982102</c:v>
                </c:pt>
                <c:pt idx="2960">
                  <c:v>897.85460989992202</c:v>
                </c:pt>
                <c:pt idx="2961">
                  <c:v>898.15793916002303</c:v>
                </c:pt>
                <c:pt idx="2962">
                  <c:v>898.46126842012495</c:v>
                </c:pt>
                <c:pt idx="2963">
                  <c:v>898.76459768022596</c:v>
                </c:pt>
                <c:pt idx="2964">
                  <c:v>899.06792694032697</c:v>
                </c:pt>
                <c:pt idx="2965">
                  <c:v>899.371256200429</c:v>
                </c:pt>
                <c:pt idx="2966">
                  <c:v>899.67458546053001</c:v>
                </c:pt>
                <c:pt idx="2967">
                  <c:v>899.97791472063102</c:v>
                </c:pt>
                <c:pt idx="2968">
                  <c:v>900.28124398073305</c:v>
                </c:pt>
                <c:pt idx="2969">
                  <c:v>900.58457324083395</c:v>
                </c:pt>
                <c:pt idx="2970">
                  <c:v>900.88790250093496</c:v>
                </c:pt>
                <c:pt idx="2971">
                  <c:v>901.19123176103699</c:v>
                </c:pt>
                <c:pt idx="2972">
                  <c:v>901.494561021138</c:v>
                </c:pt>
                <c:pt idx="2973">
                  <c:v>901.79789028123901</c:v>
                </c:pt>
                <c:pt idx="2974">
                  <c:v>902.10121954134104</c:v>
                </c:pt>
                <c:pt idx="2975">
                  <c:v>902.40454880144205</c:v>
                </c:pt>
                <c:pt idx="2976">
                  <c:v>902.70787806154306</c:v>
                </c:pt>
                <c:pt idx="2977">
                  <c:v>903.01120732164497</c:v>
                </c:pt>
                <c:pt idx="2978">
                  <c:v>903.31453658174598</c:v>
                </c:pt>
                <c:pt idx="2979">
                  <c:v>903.61786584184699</c:v>
                </c:pt>
                <c:pt idx="2980">
                  <c:v>903.921195101948</c:v>
                </c:pt>
                <c:pt idx="2981">
                  <c:v>904.22452436205003</c:v>
                </c:pt>
                <c:pt idx="2982">
                  <c:v>904.52785362215104</c:v>
                </c:pt>
                <c:pt idx="2983">
                  <c:v>904.83118288225296</c:v>
                </c:pt>
                <c:pt idx="2984">
                  <c:v>905.13451214235397</c:v>
                </c:pt>
                <c:pt idx="2985">
                  <c:v>905.43784140245498</c:v>
                </c:pt>
                <c:pt idx="2986">
                  <c:v>905.74117066255599</c:v>
                </c:pt>
                <c:pt idx="2987">
                  <c:v>906.04449992265802</c:v>
                </c:pt>
                <c:pt idx="2988">
                  <c:v>906.34782918275903</c:v>
                </c:pt>
                <c:pt idx="2989">
                  <c:v>906.65115844286004</c:v>
                </c:pt>
                <c:pt idx="2990">
                  <c:v>906.95448770296196</c:v>
                </c:pt>
                <c:pt idx="2991">
                  <c:v>907.25781696306296</c:v>
                </c:pt>
                <c:pt idx="2992">
                  <c:v>907.56114622316397</c:v>
                </c:pt>
                <c:pt idx="2993">
                  <c:v>907.86447548326601</c:v>
                </c:pt>
                <c:pt idx="2994">
                  <c:v>908.16780474336701</c:v>
                </c:pt>
                <c:pt idx="2995">
                  <c:v>908.47113400346802</c:v>
                </c:pt>
                <c:pt idx="2996">
                  <c:v>908.77446326357006</c:v>
                </c:pt>
                <c:pt idx="2997">
                  <c:v>909.07779252367095</c:v>
                </c:pt>
                <c:pt idx="2998">
                  <c:v>909.38112178377196</c:v>
                </c:pt>
                <c:pt idx="2999">
                  <c:v>909.68445104387399</c:v>
                </c:pt>
                <c:pt idx="3000">
                  <c:v>909.987780303975</c:v>
                </c:pt>
                <c:pt idx="3001">
                  <c:v>910.29110956407601</c:v>
                </c:pt>
                <c:pt idx="3002">
                  <c:v>910.59443882417804</c:v>
                </c:pt>
                <c:pt idx="3003">
                  <c:v>910.89776808427905</c:v>
                </c:pt>
                <c:pt idx="3004">
                  <c:v>911.20109734437995</c:v>
                </c:pt>
                <c:pt idx="3005">
                  <c:v>911.50442660448198</c:v>
                </c:pt>
                <c:pt idx="3006">
                  <c:v>911.80775586458299</c:v>
                </c:pt>
                <c:pt idx="3007">
                  <c:v>912.111085124684</c:v>
                </c:pt>
                <c:pt idx="3008">
                  <c:v>912.41441438478603</c:v>
                </c:pt>
                <c:pt idx="3009">
                  <c:v>912.71774364488704</c:v>
                </c:pt>
                <c:pt idx="3010">
                  <c:v>913.02107290498805</c:v>
                </c:pt>
                <c:pt idx="3011">
                  <c:v>913.32440216508996</c:v>
                </c:pt>
                <c:pt idx="3012">
                  <c:v>913.62773142519097</c:v>
                </c:pt>
                <c:pt idx="3013">
                  <c:v>913.93106068529198</c:v>
                </c:pt>
                <c:pt idx="3014">
                  <c:v>914.23438994539401</c:v>
                </c:pt>
                <c:pt idx="3015">
                  <c:v>914.53771920549502</c:v>
                </c:pt>
                <c:pt idx="3016">
                  <c:v>914.84104846559603</c:v>
                </c:pt>
                <c:pt idx="3017">
                  <c:v>915.14437772569795</c:v>
                </c:pt>
                <c:pt idx="3018">
                  <c:v>915.44770698579896</c:v>
                </c:pt>
                <c:pt idx="3019">
                  <c:v>915.75103624589997</c:v>
                </c:pt>
                <c:pt idx="3020">
                  <c:v>916.05436550600098</c:v>
                </c:pt>
                <c:pt idx="3021">
                  <c:v>916.35769476610301</c:v>
                </c:pt>
                <c:pt idx="3022">
                  <c:v>916.66102402620402</c:v>
                </c:pt>
                <c:pt idx="3023">
                  <c:v>916.96435328630503</c:v>
                </c:pt>
                <c:pt idx="3024">
                  <c:v>917.26768254640695</c:v>
                </c:pt>
                <c:pt idx="3025">
                  <c:v>917.57101180650795</c:v>
                </c:pt>
                <c:pt idx="3026">
                  <c:v>917.87434106660896</c:v>
                </c:pt>
                <c:pt idx="3027">
                  <c:v>918.177670326711</c:v>
                </c:pt>
                <c:pt idx="3028">
                  <c:v>918.480999586812</c:v>
                </c:pt>
                <c:pt idx="3029">
                  <c:v>918.78432884691301</c:v>
                </c:pt>
                <c:pt idx="3030">
                  <c:v>919.08765810701505</c:v>
                </c:pt>
                <c:pt idx="3031">
                  <c:v>919.39098736711605</c:v>
                </c:pt>
                <c:pt idx="3032">
                  <c:v>919.69431662721695</c:v>
                </c:pt>
                <c:pt idx="3033">
                  <c:v>919.99764588731898</c:v>
                </c:pt>
                <c:pt idx="3034">
                  <c:v>920.30097514741999</c:v>
                </c:pt>
                <c:pt idx="3035">
                  <c:v>920.604304407521</c:v>
                </c:pt>
                <c:pt idx="3036">
                  <c:v>920.90763366762303</c:v>
                </c:pt>
                <c:pt idx="3037">
                  <c:v>921.21096292772404</c:v>
                </c:pt>
                <c:pt idx="3038">
                  <c:v>921.51429218782505</c:v>
                </c:pt>
                <c:pt idx="3039">
                  <c:v>921.81762144792697</c:v>
                </c:pt>
                <c:pt idx="3040">
                  <c:v>922.12095070802798</c:v>
                </c:pt>
                <c:pt idx="3041">
                  <c:v>922.42427996812899</c:v>
                </c:pt>
                <c:pt idx="3042">
                  <c:v>922.72760922823102</c:v>
                </c:pt>
                <c:pt idx="3043">
                  <c:v>923.03093848833203</c:v>
                </c:pt>
                <c:pt idx="3044">
                  <c:v>923.33426774843304</c:v>
                </c:pt>
                <c:pt idx="3045">
                  <c:v>923.63759700853495</c:v>
                </c:pt>
                <c:pt idx="3046">
                  <c:v>923.94092626863596</c:v>
                </c:pt>
                <c:pt idx="3047">
                  <c:v>924.24425552873697</c:v>
                </c:pt>
                <c:pt idx="3048">
                  <c:v>924.547584788839</c:v>
                </c:pt>
                <c:pt idx="3049">
                  <c:v>924.85091404894001</c:v>
                </c:pt>
                <c:pt idx="3050">
                  <c:v>925.15424330904102</c:v>
                </c:pt>
                <c:pt idx="3051">
                  <c:v>925.45757256914305</c:v>
                </c:pt>
                <c:pt idx="3052">
                  <c:v>925.76090182924395</c:v>
                </c:pt>
                <c:pt idx="3053">
                  <c:v>926.06423108934496</c:v>
                </c:pt>
                <c:pt idx="3054">
                  <c:v>926.36756034944699</c:v>
                </c:pt>
                <c:pt idx="3055">
                  <c:v>926.670889609548</c:v>
                </c:pt>
                <c:pt idx="3056">
                  <c:v>926.97421886964901</c:v>
                </c:pt>
                <c:pt idx="3057">
                  <c:v>927.27754812975002</c:v>
                </c:pt>
                <c:pt idx="3058">
                  <c:v>927.58087738985205</c:v>
                </c:pt>
                <c:pt idx="3059">
                  <c:v>927.88420664995294</c:v>
                </c:pt>
                <c:pt idx="3060">
                  <c:v>928.18753591005498</c:v>
                </c:pt>
                <c:pt idx="3061">
                  <c:v>928.49086517015598</c:v>
                </c:pt>
                <c:pt idx="3062">
                  <c:v>928.79419443025699</c:v>
                </c:pt>
                <c:pt idx="3063">
                  <c:v>929.097523690358</c:v>
                </c:pt>
                <c:pt idx="3064">
                  <c:v>929.40085295046003</c:v>
                </c:pt>
                <c:pt idx="3065">
                  <c:v>929.70418221056104</c:v>
                </c:pt>
                <c:pt idx="3066">
                  <c:v>930.00751147066205</c:v>
                </c:pt>
                <c:pt idx="3067">
                  <c:v>930.31084073076397</c:v>
                </c:pt>
                <c:pt idx="3068">
                  <c:v>930.61416999086498</c:v>
                </c:pt>
                <c:pt idx="3069">
                  <c:v>930.91749925096599</c:v>
                </c:pt>
                <c:pt idx="3070">
                  <c:v>931.22082851106802</c:v>
                </c:pt>
                <c:pt idx="3071">
                  <c:v>931.52415777116903</c:v>
                </c:pt>
                <c:pt idx="3072">
                  <c:v>931.82748703127004</c:v>
                </c:pt>
                <c:pt idx="3073">
                  <c:v>932.13081629137196</c:v>
                </c:pt>
                <c:pt idx="3074">
                  <c:v>932.43414555147297</c:v>
                </c:pt>
                <c:pt idx="3075">
                  <c:v>932.73747481157397</c:v>
                </c:pt>
                <c:pt idx="3076">
                  <c:v>933.04080407167601</c:v>
                </c:pt>
                <c:pt idx="3077">
                  <c:v>933.34413333177702</c:v>
                </c:pt>
                <c:pt idx="3078">
                  <c:v>933.64746259187802</c:v>
                </c:pt>
                <c:pt idx="3079">
                  <c:v>933.95079185197994</c:v>
                </c:pt>
                <c:pt idx="3080">
                  <c:v>934.25412111208095</c:v>
                </c:pt>
                <c:pt idx="3081">
                  <c:v>934.55745037218196</c:v>
                </c:pt>
                <c:pt idx="3082">
                  <c:v>934.86077963228399</c:v>
                </c:pt>
                <c:pt idx="3083">
                  <c:v>935.164108892385</c:v>
                </c:pt>
                <c:pt idx="3084">
                  <c:v>935.46743815248601</c:v>
                </c:pt>
                <c:pt idx="3085">
                  <c:v>935.77076741258804</c:v>
                </c:pt>
                <c:pt idx="3086">
                  <c:v>936.07409667268905</c:v>
                </c:pt>
                <c:pt idx="3087">
                  <c:v>936.37742593278995</c:v>
                </c:pt>
                <c:pt idx="3088">
                  <c:v>936.68075519289198</c:v>
                </c:pt>
                <c:pt idx="3089">
                  <c:v>936.98408445299299</c:v>
                </c:pt>
                <c:pt idx="3090">
                  <c:v>937.287413713094</c:v>
                </c:pt>
                <c:pt idx="3091">
                  <c:v>937.59074297319603</c:v>
                </c:pt>
                <c:pt idx="3092">
                  <c:v>937.89407223329704</c:v>
                </c:pt>
                <c:pt idx="3093">
                  <c:v>938.19740149339805</c:v>
                </c:pt>
                <c:pt idx="3094">
                  <c:v>938.50073075349997</c:v>
                </c:pt>
                <c:pt idx="3095">
                  <c:v>938.80406001360097</c:v>
                </c:pt>
                <c:pt idx="3096">
                  <c:v>939.10738927370198</c:v>
                </c:pt>
                <c:pt idx="3097">
                  <c:v>939.41071853380402</c:v>
                </c:pt>
                <c:pt idx="3098">
                  <c:v>939.71404779390502</c:v>
                </c:pt>
                <c:pt idx="3099">
                  <c:v>940.01737705400603</c:v>
                </c:pt>
                <c:pt idx="3100">
                  <c:v>940.32070631410795</c:v>
                </c:pt>
                <c:pt idx="3101">
                  <c:v>940.62403557420896</c:v>
                </c:pt>
                <c:pt idx="3102">
                  <c:v>940.92736483430997</c:v>
                </c:pt>
                <c:pt idx="3103">
                  <c:v>941.23069409441098</c:v>
                </c:pt>
                <c:pt idx="3104">
                  <c:v>941.53402335451301</c:v>
                </c:pt>
                <c:pt idx="3105">
                  <c:v>941.83735261461402</c:v>
                </c:pt>
                <c:pt idx="3106">
                  <c:v>942.14068187471503</c:v>
                </c:pt>
                <c:pt idx="3107">
                  <c:v>942.44401113481695</c:v>
                </c:pt>
                <c:pt idx="3108">
                  <c:v>942.74734039491796</c:v>
                </c:pt>
                <c:pt idx="3109">
                  <c:v>943.05066965501896</c:v>
                </c:pt>
                <c:pt idx="3110">
                  <c:v>943.353998915121</c:v>
                </c:pt>
                <c:pt idx="3111">
                  <c:v>943.65732817522201</c:v>
                </c:pt>
                <c:pt idx="3112">
                  <c:v>943.96065743532301</c:v>
                </c:pt>
                <c:pt idx="3113">
                  <c:v>944.26398669542505</c:v>
                </c:pt>
                <c:pt idx="3114">
                  <c:v>944.56731595552606</c:v>
                </c:pt>
                <c:pt idx="3115">
                  <c:v>944.87064521562695</c:v>
                </c:pt>
                <c:pt idx="3116">
                  <c:v>945.17397447572898</c:v>
                </c:pt>
                <c:pt idx="3117">
                  <c:v>945.47730373582999</c:v>
                </c:pt>
                <c:pt idx="3118">
                  <c:v>945.780632995931</c:v>
                </c:pt>
                <c:pt idx="3119">
                  <c:v>946.08396225603303</c:v>
                </c:pt>
                <c:pt idx="3120">
                  <c:v>946.38729151613404</c:v>
                </c:pt>
                <c:pt idx="3121">
                  <c:v>946.69062077623505</c:v>
                </c:pt>
                <c:pt idx="3122">
                  <c:v>946.99395003633697</c:v>
                </c:pt>
                <c:pt idx="3123">
                  <c:v>947.29727929643798</c:v>
                </c:pt>
                <c:pt idx="3124">
                  <c:v>947.60060855653899</c:v>
                </c:pt>
                <c:pt idx="3125">
                  <c:v>947.90393781664102</c:v>
                </c:pt>
                <c:pt idx="3126">
                  <c:v>948.20726707674203</c:v>
                </c:pt>
                <c:pt idx="3127">
                  <c:v>948.51059633684304</c:v>
                </c:pt>
                <c:pt idx="3128">
                  <c:v>948.81392559694496</c:v>
                </c:pt>
                <c:pt idx="3129">
                  <c:v>949.11725485704596</c:v>
                </c:pt>
                <c:pt idx="3130">
                  <c:v>949.42058411714697</c:v>
                </c:pt>
                <c:pt idx="3131">
                  <c:v>949.723913377249</c:v>
                </c:pt>
                <c:pt idx="3132">
                  <c:v>950.02724263735001</c:v>
                </c:pt>
                <c:pt idx="3133">
                  <c:v>950.33057189745102</c:v>
                </c:pt>
                <c:pt idx="3134">
                  <c:v>950.63390115755203</c:v>
                </c:pt>
                <c:pt idx="3135">
                  <c:v>950.93723041765395</c:v>
                </c:pt>
                <c:pt idx="3136">
                  <c:v>951.24055967775496</c:v>
                </c:pt>
                <c:pt idx="3137">
                  <c:v>951.54388893785699</c:v>
                </c:pt>
                <c:pt idx="3138">
                  <c:v>951.847218197958</c:v>
                </c:pt>
                <c:pt idx="3139">
                  <c:v>952.15054745805901</c:v>
                </c:pt>
                <c:pt idx="3140">
                  <c:v>952.45387671816002</c:v>
                </c:pt>
                <c:pt idx="3141">
                  <c:v>952.75720597826205</c:v>
                </c:pt>
                <c:pt idx="3142">
                  <c:v>953.06053523836295</c:v>
                </c:pt>
                <c:pt idx="3143">
                  <c:v>953.36386449846395</c:v>
                </c:pt>
                <c:pt idx="3144">
                  <c:v>953.66719375856599</c:v>
                </c:pt>
                <c:pt idx="3145">
                  <c:v>953.970523018667</c:v>
                </c:pt>
                <c:pt idx="3146">
                  <c:v>954.273852278768</c:v>
                </c:pt>
                <c:pt idx="3147">
                  <c:v>954.57718153887004</c:v>
                </c:pt>
                <c:pt idx="3148">
                  <c:v>954.88051079897105</c:v>
                </c:pt>
                <c:pt idx="3149">
                  <c:v>955.18384005907205</c:v>
                </c:pt>
                <c:pt idx="3150">
                  <c:v>955.48716931917397</c:v>
                </c:pt>
                <c:pt idx="3151">
                  <c:v>955.79049857927498</c:v>
                </c:pt>
                <c:pt idx="3152">
                  <c:v>956.09382783937599</c:v>
                </c:pt>
                <c:pt idx="3153">
                  <c:v>956.39715709947802</c:v>
                </c:pt>
                <c:pt idx="3154">
                  <c:v>956.70048635957903</c:v>
                </c:pt>
                <c:pt idx="3155">
                  <c:v>957.00381561968004</c:v>
                </c:pt>
                <c:pt idx="3156">
                  <c:v>957.30714487978196</c:v>
                </c:pt>
                <c:pt idx="3157">
                  <c:v>957.61047413988297</c:v>
                </c:pt>
                <c:pt idx="3158">
                  <c:v>957.91380339998398</c:v>
                </c:pt>
                <c:pt idx="3159">
                  <c:v>958.21713266008601</c:v>
                </c:pt>
                <c:pt idx="3160">
                  <c:v>958.52046192018702</c:v>
                </c:pt>
                <c:pt idx="3161">
                  <c:v>958.82379118028803</c:v>
                </c:pt>
                <c:pt idx="3162">
                  <c:v>959.12712044038994</c:v>
                </c:pt>
                <c:pt idx="3163">
                  <c:v>959.43044970049095</c:v>
                </c:pt>
                <c:pt idx="3164">
                  <c:v>959.73377896059196</c:v>
                </c:pt>
                <c:pt idx="3165">
                  <c:v>960.03710822069399</c:v>
                </c:pt>
                <c:pt idx="3166">
                  <c:v>960.340437480795</c:v>
                </c:pt>
                <c:pt idx="3167">
                  <c:v>960.64376674089601</c:v>
                </c:pt>
                <c:pt idx="3168">
                  <c:v>960.94709600099804</c:v>
                </c:pt>
                <c:pt idx="3169">
                  <c:v>961.25042526109905</c:v>
                </c:pt>
                <c:pt idx="3170">
                  <c:v>961.55375452119995</c:v>
                </c:pt>
                <c:pt idx="3171">
                  <c:v>961.85708378130198</c:v>
                </c:pt>
                <c:pt idx="3172">
                  <c:v>962.16041304140299</c:v>
                </c:pt>
                <c:pt idx="3173">
                  <c:v>962.463742301504</c:v>
                </c:pt>
                <c:pt idx="3174">
                  <c:v>962.76707156160603</c:v>
                </c:pt>
                <c:pt idx="3175">
                  <c:v>963.07040082170704</c:v>
                </c:pt>
                <c:pt idx="3176">
                  <c:v>963.37373008180805</c:v>
                </c:pt>
                <c:pt idx="3177">
                  <c:v>963.67705934190997</c:v>
                </c:pt>
                <c:pt idx="3178">
                  <c:v>963.98038860201098</c:v>
                </c:pt>
                <c:pt idx="3179">
                  <c:v>964.28371786211198</c:v>
                </c:pt>
                <c:pt idx="3180">
                  <c:v>964.58704712221299</c:v>
                </c:pt>
                <c:pt idx="3181">
                  <c:v>964.89037638231503</c:v>
                </c:pt>
                <c:pt idx="3182">
                  <c:v>965.19370564241603</c:v>
                </c:pt>
                <c:pt idx="3183">
                  <c:v>965.49703490251795</c:v>
                </c:pt>
                <c:pt idx="3184">
                  <c:v>965.80036416261896</c:v>
                </c:pt>
                <c:pt idx="3185">
                  <c:v>966.10369342271997</c:v>
                </c:pt>
                <c:pt idx="3186">
                  <c:v>966.40702268282098</c:v>
                </c:pt>
                <c:pt idx="3187">
                  <c:v>966.71035194292301</c:v>
                </c:pt>
                <c:pt idx="3188">
                  <c:v>967.01368120302402</c:v>
                </c:pt>
                <c:pt idx="3189">
                  <c:v>967.31701046312503</c:v>
                </c:pt>
                <c:pt idx="3190">
                  <c:v>967.62033972322695</c:v>
                </c:pt>
                <c:pt idx="3191">
                  <c:v>967.92366898332796</c:v>
                </c:pt>
                <c:pt idx="3192">
                  <c:v>968.22699824342897</c:v>
                </c:pt>
                <c:pt idx="3193">
                  <c:v>968.530327503531</c:v>
                </c:pt>
                <c:pt idx="3194">
                  <c:v>968.83365676363201</c:v>
                </c:pt>
                <c:pt idx="3195">
                  <c:v>969.13698602373302</c:v>
                </c:pt>
                <c:pt idx="3196">
                  <c:v>969.44031528383505</c:v>
                </c:pt>
                <c:pt idx="3197">
                  <c:v>969.74364454393594</c:v>
                </c:pt>
                <c:pt idx="3198">
                  <c:v>970.04697380403695</c:v>
                </c:pt>
                <c:pt idx="3199">
                  <c:v>970.35030306413898</c:v>
                </c:pt>
                <c:pt idx="3200">
                  <c:v>970.65363232423999</c:v>
                </c:pt>
                <c:pt idx="3201">
                  <c:v>970.956961584341</c:v>
                </c:pt>
                <c:pt idx="3202">
                  <c:v>971.26029084444303</c:v>
                </c:pt>
                <c:pt idx="3203">
                  <c:v>971.56362010454404</c:v>
                </c:pt>
                <c:pt idx="3204">
                  <c:v>971.86694936464505</c:v>
                </c:pt>
                <c:pt idx="3205">
                  <c:v>972.17027862474697</c:v>
                </c:pt>
                <c:pt idx="3206">
                  <c:v>972.47360788484798</c:v>
                </c:pt>
                <c:pt idx="3207">
                  <c:v>972.77693714494899</c:v>
                </c:pt>
                <c:pt idx="3208">
                  <c:v>973.08026640505102</c:v>
                </c:pt>
                <c:pt idx="3209">
                  <c:v>973.38359566515203</c:v>
                </c:pt>
                <c:pt idx="3210">
                  <c:v>973.68692492525304</c:v>
                </c:pt>
                <c:pt idx="3211">
                  <c:v>973.99025418535496</c:v>
                </c:pt>
                <c:pt idx="3212">
                  <c:v>974.29358344545597</c:v>
                </c:pt>
                <c:pt idx="3213">
                  <c:v>974.59691270555697</c:v>
                </c:pt>
                <c:pt idx="3214">
                  <c:v>974.90024196565901</c:v>
                </c:pt>
                <c:pt idx="3215">
                  <c:v>975.20357122576002</c:v>
                </c:pt>
                <c:pt idx="3216">
                  <c:v>975.50690048586102</c:v>
                </c:pt>
                <c:pt idx="3217">
                  <c:v>975.81022974596203</c:v>
                </c:pt>
                <c:pt idx="3218">
                  <c:v>976.11355900606395</c:v>
                </c:pt>
                <c:pt idx="3219">
                  <c:v>976.41688826616496</c:v>
                </c:pt>
                <c:pt idx="3220">
                  <c:v>976.72021752626597</c:v>
                </c:pt>
                <c:pt idx="3221">
                  <c:v>977.023546786368</c:v>
                </c:pt>
                <c:pt idx="3222">
                  <c:v>977.32687604646901</c:v>
                </c:pt>
                <c:pt idx="3223">
                  <c:v>977.63020530657002</c:v>
                </c:pt>
                <c:pt idx="3224">
                  <c:v>977.93353456667205</c:v>
                </c:pt>
                <c:pt idx="3225">
                  <c:v>978.23686382677295</c:v>
                </c:pt>
                <c:pt idx="3226">
                  <c:v>978.54019308687396</c:v>
                </c:pt>
                <c:pt idx="3227">
                  <c:v>978.84352234697599</c:v>
                </c:pt>
                <c:pt idx="3228">
                  <c:v>979.146851607077</c:v>
                </c:pt>
                <c:pt idx="3229">
                  <c:v>979.45018086717801</c:v>
                </c:pt>
                <c:pt idx="3230">
                  <c:v>979.75351012728004</c:v>
                </c:pt>
                <c:pt idx="3231">
                  <c:v>980.05683938738105</c:v>
                </c:pt>
                <c:pt idx="3232">
                  <c:v>980.36016864748206</c:v>
                </c:pt>
                <c:pt idx="3233">
                  <c:v>980.66349790758397</c:v>
                </c:pt>
                <c:pt idx="3234">
                  <c:v>980.96682716768498</c:v>
                </c:pt>
                <c:pt idx="3235">
                  <c:v>981.27015642778599</c:v>
                </c:pt>
                <c:pt idx="3236">
                  <c:v>981.57348568788802</c:v>
                </c:pt>
                <c:pt idx="3237">
                  <c:v>981.87681494798903</c:v>
                </c:pt>
                <c:pt idx="3238">
                  <c:v>982.18014420809004</c:v>
                </c:pt>
                <c:pt idx="3239">
                  <c:v>982.48347346819196</c:v>
                </c:pt>
                <c:pt idx="3240">
                  <c:v>982.78680272829297</c:v>
                </c:pt>
                <c:pt idx="3241">
                  <c:v>983.09013198839398</c:v>
                </c:pt>
                <c:pt idx="3242">
                  <c:v>983.39346124849601</c:v>
                </c:pt>
                <c:pt idx="3243">
                  <c:v>983.69679050859702</c:v>
                </c:pt>
                <c:pt idx="3244">
                  <c:v>984.00011976869803</c:v>
                </c:pt>
                <c:pt idx="3245">
                  <c:v>984.30344902879995</c:v>
                </c:pt>
                <c:pt idx="3246">
                  <c:v>984.60677828890095</c:v>
                </c:pt>
                <c:pt idx="3247">
                  <c:v>984.91010754900196</c:v>
                </c:pt>
                <c:pt idx="3248">
                  <c:v>985.213436809104</c:v>
                </c:pt>
                <c:pt idx="3249">
                  <c:v>985.516766069205</c:v>
                </c:pt>
                <c:pt idx="3250">
                  <c:v>985.82009532930601</c:v>
                </c:pt>
                <c:pt idx="3251">
                  <c:v>986.12342458940805</c:v>
                </c:pt>
                <c:pt idx="3252">
                  <c:v>986.42675384950905</c:v>
                </c:pt>
                <c:pt idx="3253">
                  <c:v>986.73008310960995</c:v>
                </c:pt>
                <c:pt idx="3254">
                  <c:v>987.03341236971198</c:v>
                </c:pt>
                <c:pt idx="3255">
                  <c:v>987.33674162981299</c:v>
                </c:pt>
                <c:pt idx="3256">
                  <c:v>987.640070889914</c:v>
                </c:pt>
                <c:pt idx="3257">
                  <c:v>987.94340015001501</c:v>
                </c:pt>
                <c:pt idx="3258">
                  <c:v>988.24672941011704</c:v>
                </c:pt>
                <c:pt idx="3259">
                  <c:v>988.55005867021805</c:v>
                </c:pt>
                <c:pt idx="3260">
                  <c:v>988.85338793031997</c:v>
                </c:pt>
                <c:pt idx="3261">
                  <c:v>989.15671719042098</c:v>
                </c:pt>
                <c:pt idx="3262">
                  <c:v>989.46004645052199</c:v>
                </c:pt>
                <c:pt idx="3263">
                  <c:v>989.763375710623</c:v>
                </c:pt>
                <c:pt idx="3264">
                  <c:v>990.06670497072503</c:v>
                </c:pt>
                <c:pt idx="3265">
                  <c:v>990.37003423082604</c:v>
                </c:pt>
                <c:pt idx="3266">
                  <c:v>990.67336349092704</c:v>
                </c:pt>
                <c:pt idx="3267">
                  <c:v>990.97669275102896</c:v>
                </c:pt>
                <c:pt idx="3268">
                  <c:v>991.28002201112997</c:v>
                </c:pt>
                <c:pt idx="3269">
                  <c:v>991.58335127123098</c:v>
                </c:pt>
                <c:pt idx="3270">
                  <c:v>991.88668053133301</c:v>
                </c:pt>
                <c:pt idx="3271">
                  <c:v>992.19000979143402</c:v>
                </c:pt>
                <c:pt idx="3272">
                  <c:v>992.49333905153503</c:v>
                </c:pt>
                <c:pt idx="3273">
                  <c:v>992.79666831163695</c:v>
                </c:pt>
                <c:pt idx="3274">
                  <c:v>993.09999757173796</c:v>
                </c:pt>
                <c:pt idx="3275">
                  <c:v>993.40332683183897</c:v>
                </c:pt>
                <c:pt idx="3276">
                  <c:v>993.706656091941</c:v>
                </c:pt>
                <c:pt idx="3277">
                  <c:v>994.00998535204201</c:v>
                </c:pt>
                <c:pt idx="3278">
                  <c:v>994.31331461214302</c:v>
                </c:pt>
                <c:pt idx="3279">
                  <c:v>994.61664387224505</c:v>
                </c:pt>
                <c:pt idx="3280">
                  <c:v>994.91997313234594</c:v>
                </c:pt>
                <c:pt idx="3281">
                  <c:v>995.22330239244695</c:v>
                </c:pt>
                <c:pt idx="3282">
                  <c:v>995.52663165254899</c:v>
                </c:pt>
                <c:pt idx="3283">
                  <c:v>995.82996091264999</c:v>
                </c:pt>
                <c:pt idx="3284">
                  <c:v>996.133290172751</c:v>
                </c:pt>
                <c:pt idx="3285">
                  <c:v>996.43661943285304</c:v>
                </c:pt>
                <c:pt idx="3286">
                  <c:v>996.73994869295404</c:v>
                </c:pt>
                <c:pt idx="3287">
                  <c:v>997.04327795305505</c:v>
                </c:pt>
                <c:pt idx="3288">
                  <c:v>997.34660721315697</c:v>
                </c:pt>
                <c:pt idx="3289">
                  <c:v>997.64993647325798</c:v>
                </c:pt>
                <c:pt idx="3290">
                  <c:v>997.95326573335899</c:v>
                </c:pt>
                <c:pt idx="3291">
                  <c:v>998.25659499346102</c:v>
                </c:pt>
                <c:pt idx="3292">
                  <c:v>998.55992425356203</c:v>
                </c:pt>
                <c:pt idx="3293">
                  <c:v>998.86325351366304</c:v>
                </c:pt>
                <c:pt idx="3294">
                  <c:v>999.16658277376496</c:v>
                </c:pt>
                <c:pt idx="3295">
                  <c:v>999.46991203386597</c:v>
                </c:pt>
                <c:pt idx="3296">
                  <c:v>999.77324129396698</c:v>
                </c:pt>
                <c:pt idx="3297">
                  <c:v>1000.07657055407</c:v>
                </c:pt>
                <c:pt idx="3298">
                  <c:v>1000.37989981417</c:v>
                </c:pt>
                <c:pt idx="3299">
                  <c:v>1000.68322907427</c:v>
                </c:pt>
                <c:pt idx="3300">
                  <c:v>1000.98655833437</c:v>
                </c:pt>
                <c:pt idx="3301">
                  <c:v>1001.28988759447</c:v>
                </c:pt>
                <c:pt idx="3302">
                  <c:v>1001.59321685458</c:v>
                </c:pt>
                <c:pt idx="3303">
                  <c:v>1001.8965461146799</c:v>
                </c:pt>
                <c:pt idx="3304">
                  <c:v>1002.19987537478</c:v>
                </c:pt>
                <c:pt idx="3305">
                  <c:v>1002.50320463488</c:v>
                </c:pt>
                <c:pt idx="3306">
                  <c:v>1002.80653389498</c:v>
                </c:pt>
                <c:pt idx="3307">
                  <c:v>1003.10986315508</c:v>
                </c:pt>
                <c:pt idx="3308">
                  <c:v>1003.41319241518</c:v>
                </c:pt>
                <c:pt idx="3309">
                  <c:v>1003.71652167528</c:v>
                </c:pt>
                <c:pt idx="3310">
                  <c:v>1004.01985093539</c:v>
                </c:pt>
                <c:pt idx="3311">
                  <c:v>1004.32318019549</c:v>
                </c:pt>
                <c:pt idx="3312">
                  <c:v>1004.6265094555901</c:v>
                </c:pt>
                <c:pt idx="3313">
                  <c:v>1004.92983871569</c:v>
                </c:pt>
                <c:pt idx="3314">
                  <c:v>1005.23316797579</c:v>
                </c:pt>
                <c:pt idx="3315">
                  <c:v>1005.53649723589</c:v>
                </c:pt>
                <c:pt idx="3316">
                  <c:v>1005.83982649599</c:v>
                </c:pt>
                <c:pt idx="3317">
                  <c:v>1006.1431557561</c:v>
                </c:pt>
                <c:pt idx="3318">
                  <c:v>1006.4464850162</c:v>
                </c:pt>
                <c:pt idx="3319">
                  <c:v>1006.7498142763</c:v>
                </c:pt>
                <c:pt idx="3320">
                  <c:v>1007.0531435363999</c:v>
                </c:pt>
                <c:pt idx="3321">
                  <c:v>1007.3564727965</c:v>
                </c:pt>
                <c:pt idx="3322">
                  <c:v>1007.6598020566</c:v>
                </c:pt>
                <c:pt idx="3323">
                  <c:v>1007.9631313167</c:v>
                </c:pt>
                <c:pt idx="3324">
                  <c:v>1008.2664605768</c:v>
                </c:pt>
                <c:pt idx="3325">
                  <c:v>1008.56978983691</c:v>
                </c:pt>
                <c:pt idx="3326">
                  <c:v>1008.87311909701</c:v>
                </c:pt>
                <c:pt idx="3327">
                  <c:v>1009.17644835711</c:v>
                </c:pt>
                <c:pt idx="3328">
                  <c:v>1009.4797776172099</c:v>
                </c:pt>
                <c:pt idx="3329">
                  <c:v>1009.78310687731</c:v>
                </c:pt>
                <c:pt idx="3330">
                  <c:v>1010.08643613741</c:v>
                </c:pt>
                <c:pt idx="3331">
                  <c:v>1010.38976539751</c:v>
                </c:pt>
                <c:pt idx="3332">
                  <c:v>1010.69309465761</c:v>
                </c:pt>
                <c:pt idx="3333">
                  <c:v>1010.99642391772</c:v>
                </c:pt>
                <c:pt idx="3334">
                  <c:v>1011.29975317782</c:v>
                </c:pt>
                <c:pt idx="3335">
                  <c:v>1011.60308243792</c:v>
                </c:pt>
                <c:pt idx="3336">
                  <c:v>1011.90641169802</c:v>
                </c:pt>
                <c:pt idx="3337">
                  <c:v>1012.2097409581201</c:v>
                </c:pt>
                <c:pt idx="3338">
                  <c:v>1012.51307021822</c:v>
                </c:pt>
                <c:pt idx="3339">
                  <c:v>1012.81639947832</c:v>
                </c:pt>
                <c:pt idx="3340">
                  <c:v>1013.11972873843</c:v>
                </c:pt>
                <c:pt idx="3341">
                  <c:v>1013.42305799853</c:v>
                </c:pt>
                <c:pt idx="3342">
                  <c:v>1013.72638725863</c:v>
                </c:pt>
                <c:pt idx="3343">
                  <c:v>1014.02971651873</c:v>
                </c:pt>
                <c:pt idx="3344">
                  <c:v>1014.33304577883</c:v>
                </c:pt>
                <c:pt idx="3345">
                  <c:v>1014.6363750389301</c:v>
                </c:pt>
                <c:pt idx="3346">
                  <c:v>1014.93970429903</c:v>
                </c:pt>
                <c:pt idx="3347">
                  <c:v>1015.24303355913</c:v>
                </c:pt>
                <c:pt idx="3348">
                  <c:v>1015.54636281924</c:v>
                </c:pt>
                <c:pt idx="3349">
                  <c:v>1015.84969207934</c:v>
                </c:pt>
                <c:pt idx="3350">
                  <c:v>1016.15302133944</c:v>
                </c:pt>
                <c:pt idx="3351">
                  <c:v>1016.45635059954</c:v>
                </c:pt>
                <c:pt idx="3352">
                  <c:v>1016.75967985964</c:v>
                </c:pt>
                <c:pt idx="3353">
                  <c:v>1017.0630091197399</c:v>
                </c:pt>
                <c:pt idx="3354">
                  <c:v>1017.36633837984</c:v>
                </c:pt>
                <c:pt idx="3355">
                  <c:v>1017.66966763995</c:v>
                </c:pt>
                <c:pt idx="3356">
                  <c:v>1017.97299690005</c:v>
                </c:pt>
                <c:pt idx="3357">
                  <c:v>1018.27632616015</c:v>
                </c:pt>
                <c:pt idx="3358">
                  <c:v>1018.57965542025</c:v>
                </c:pt>
                <c:pt idx="3359">
                  <c:v>1018.88298468035</c:v>
                </c:pt>
                <c:pt idx="3360">
                  <c:v>1019.18631394045</c:v>
                </c:pt>
                <c:pt idx="3361">
                  <c:v>1019.4896432005499</c:v>
                </c:pt>
                <c:pt idx="3362">
                  <c:v>1019.79297246065</c:v>
                </c:pt>
                <c:pt idx="3363">
                  <c:v>1020.09630172076</c:v>
                </c:pt>
                <c:pt idx="3364">
                  <c:v>1020.39963098086</c:v>
                </c:pt>
                <c:pt idx="3365">
                  <c:v>1020.70296024096</c:v>
                </c:pt>
                <c:pt idx="3366">
                  <c:v>1021.00628950106</c:v>
                </c:pt>
                <c:pt idx="3367">
                  <c:v>1021.30961876116</c:v>
                </c:pt>
                <c:pt idx="3368">
                  <c:v>1021.61294802126</c:v>
                </c:pt>
                <c:pt idx="3369">
                  <c:v>1021.91627728136</c:v>
                </c:pt>
                <c:pt idx="3370">
                  <c:v>1022.2196065414699</c:v>
                </c:pt>
                <c:pt idx="3371">
                  <c:v>1022.52293580157</c:v>
                </c:pt>
                <c:pt idx="3372">
                  <c:v>1022.82626506167</c:v>
                </c:pt>
                <c:pt idx="3373">
                  <c:v>1023.12959432177</c:v>
                </c:pt>
                <c:pt idx="3374">
                  <c:v>1023.43292358187</c:v>
                </c:pt>
                <c:pt idx="3375">
                  <c:v>1023.73625284197</c:v>
                </c:pt>
                <c:pt idx="3376">
                  <c:v>1024.03958210207</c:v>
                </c:pt>
                <c:pt idx="3377">
                  <c:v>1024.3429113621701</c:v>
                </c:pt>
                <c:pt idx="3378">
                  <c:v>1024.6462406222799</c:v>
                </c:pt>
                <c:pt idx="3379">
                  <c:v>1024.94956988238</c:v>
                </c:pt>
                <c:pt idx="3380">
                  <c:v>1025.2528991424799</c:v>
                </c:pt>
                <c:pt idx="3381">
                  <c:v>1025.55622840258</c:v>
                </c:pt>
                <c:pt idx="3382">
                  <c:v>1025.8595576626799</c:v>
                </c:pt>
                <c:pt idx="3383">
                  <c:v>1026.16288692278</c:v>
                </c:pt>
                <c:pt idx="3384">
                  <c:v>1026.4662161828801</c:v>
                </c:pt>
                <c:pt idx="3385">
                  <c:v>1026.76954544299</c:v>
                </c:pt>
                <c:pt idx="3386">
                  <c:v>1027.0728747030901</c:v>
                </c:pt>
                <c:pt idx="3387">
                  <c:v>1027.3762039631899</c:v>
                </c:pt>
                <c:pt idx="3388">
                  <c:v>1027.67953322329</c:v>
                </c:pt>
                <c:pt idx="3389">
                  <c:v>1027.9828624833899</c:v>
                </c:pt>
                <c:pt idx="3390">
                  <c:v>1028.28619174349</c:v>
                </c:pt>
                <c:pt idx="3391">
                  <c:v>1028.5895210035901</c:v>
                </c:pt>
                <c:pt idx="3392">
                  <c:v>1028.89285026369</c:v>
                </c:pt>
                <c:pt idx="3393">
                  <c:v>1029.1961795238001</c:v>
                </c:pt>
                <c:pt idx="3394">
                  <c:v>1029.4995087839</c:v>
                </c:pt>
                <c:pt idx="3395">
                  <c:v>1029.8028380440001</c:v>
                </c:pt>
                <c:pt idx="3396">
                  <c:v>1030.1061673040999</c:v>
                </c:pt>
                <c:pt idx="3397">
                  <c:v>1030.4094965642</c:v>
                </c:pt>
                <c:pt idx="3398">
                  <c:v>1030.7128258242999</c:v>
                </c:pt>
                <c:pt idx="3399">
                  <c:v>1031.0161550844</c:v>
                </c:pt>
                <c:pt idx="3400">
                  <c:v>1031.3194843445001</c:v>
                </c:pt>
                <c:pt idx="3401">
                  <c:v>1031.62281360461</c:v>
                </c:pt>
                <c:pt idx="3402">
                  <c:v>1031.9261428647101</c:v>
                </c:pt>
                <c:pt idx="3403">
                  <c:v>1032.2294721248099</c:v>
                </c:pt>
                <c:pt idx="3404">
                  <c:v>1032.53280138491</c:v>
                </c:pt>
                <c:pt idx="3405">
                  <c:v>1032.8361306450099</c:v>
                </c:pt>
                <c:pt idx="3406">
                  <c:v>1033.13945990511</c:v>
                </c:pt>
                <c:pt idx="3407">
                  <c:v>1033.4427891652099</c:v>
                </c:pt>
                <c:pt idx="3408">
                  <c:v>1033.74611842532</c:v>
                </c:pt>
                <c:pt idx="3409">
                  <c:v>1034.0494476854201</c:v>
                </c:pt>
                <c:pt idx="3410">
                  <c:v>1034.35277694552</c:v>
                </c:pt>
                <c:pt idx="3411">
                  <c:v>1034.6561062056201</c:v>
                </c:pt>
                <c:pt idx="3412">
                  <c:v>1034.9594354657199</c:v>
                </c:pt>
                <c:pt idx="3413">
                  <c:v>1035.26276472582</c:v>
                </c:pt>
                <c:pt idx="3414">
                  <c:v>1035.5660939859199</c:v>
                </c:pt>
                <c:pt idx="3415">
                  <c:v>1035.86942324602</c:v>
                </c:pt>
                <c:pt idx="3416">
                  <c:v>1036.1727525061301</c:v>
                </c:pt>
                <c:pt idx="3417">
                  <c:v>1036.47608176623</c:v>
                </c:pt>
                <c:pt idx="3418">
                  <c:v>1036.7794110263301</c:v>
                </c:pt>
                <c:pt idx="3419">
                  <c:v>1037.08274028643</c:v>
                </c:pt>
                <c:pt idx="3420">
                  <c:v>1037.3860695465301</c:v>
                </c:pt>
                <c:pt idx="3421">
                  <c:v>1037.6893988066299</c:v>
                </c:pt>
                <c:pt idx="3422">
                  <c:v>1037.99272806673</c:v>
                </c:pt>
                <c:pt idx="3423">
                  <c:v>1038.2960573268399</c:v>
                </c:pt>
                <c:pt idx="3424">
                  <c:v>1038.59938658694</c:v>
                </c:pt>
                <c:pt idx="3425">
                  <c:v>1038.9027158470401</c:v>
                </c:pt>
                <c:pt idx="3426">
                  <c:v>1039.20604510714</c:v>
                </c:pt>
                <c:pt idx="3427">
                  <c:v>1039.5093743672401</c:v>
                </c:pt>
                <c:pt idx="3428">
                  <c:v>1039.8127036273399</c:v>
                </c:pt>
                <c:pt idx="3429">
                  <c:v>1040.11603288744</c:v>
                </c:pt>
                <c:pt idx="3430">
                  <c:v>1040.4193621475399</c:v>
                </c:pt>
                <c:pt idx="3431">
                  <c:v>1040.72269140765</c:v>
                </c:pt>
                <c:pt idx="3432">
                  <c:v>1041.0260206677499</c:v>
                </c:pt>
                <c:pt idx="3433">
                  <c:v>1041.32934992785</c:v>
                </c:pt>
                <c:pt idx="3434">
                  <c:v>1041.6326791879501</c:v>
                </c:pt>
                <c:pt idx="3435">
                  <c:v>1041.93600844805</c:v>
                </c:pt>
                <c:pt idx="3436">
                  <c:v>1042.2393377081501</c:v>
                </c:pt>
                <c:pt idx="3437">
                  <c:v>1042.5426669682499</c:v>
                </c:pt>
                <c:pt idx="3438">
                  <c:v>1042.84599622836</c:v>
                </c:pt>
                <c:pt idx="3439">
                  <c:v>1043.1493254884599</c:v>
                </c:pt>
                <c:pt idx="3440">
                  <c:v>1043.45265474856</c:v>
                </c:pt>
                <c:pt idx="3441">
                  <c:v>1043.7559840086601</c:v>
                </c:pt>
                <c:pt idx="3442">
                  <c:v>1044.05931326876</c:v>
                </c:pt>
                <c:pt idx="3443">
                  <c:v>1044.3626425288601</c:v>
                </c:pt>
                <c:pt idx="3444">
                  <c:v>1044.66597178896</c:v>
                </c:pt>
                <c:pt idx="3445">
                  <c:v>1044.96930104906</c:v>
                </c:pt>
                <c:pt idx="3446">
                  <c:v>1045.2726303091699</c:v>
                </c:pt>
                <c:pt idx="3447">
                  <c:v>1045.57595956927</c:v>
                </c:pt>
                <c:pt idx="3448">
                  <c:v>1045.8792888293699</c:v>
                </c:pt>
                <c:pt idx="3449">
                  <c:v>1046.18261808947</c:v>
                </c:pt>
                <c:pt idx="3450">
                  <c:v>1046.4859473495701</c:v>
                </c:pt>
                <c:pt idx="3451">
                  <c:v>1046.78927660967</c:v>
                </c:pt>
                <c:pt idx="3452">
                  <c:v>1047.0926058697701</c:v>
                </c:pt>
                <c:pt idx="3453">
                  <c:v>1047.3959351298799</c:v>
                </c:pt>
                <c:pt idx="3454">
                  <c:v>1047.69926438998</c:v>
                </c:pt>
                <c:pt idx="3455">
                  <c:v>1048.0025936500799</c:v>
                </c:pt>
                <c:pt idx="3456">
                  <c:v>1048.30592291018</c:v>
                </c:pt>
                <c:pt idx="3457">
                  <c:v>1048.6092521702799</c:v>
                </c:pt>
                <c:pt idx="3458">
                  <c:v>1048.91258143038</c:v>
                </c:pt>
                <c:pt idx="3459">
                  <c:v>1049.2159106904801</c:v>
                </c:pt>
                <c:pt idx="3460">
                  <c:v>1049.51923995058</c:v>
                </c:pt>
                <c:pt idx="3461">
                  <c:v>1049.8225692106901</c:v>
                </c:pt>
                <c:pt idx="3462">
                  <c:v>1050.1258984707899</c:v>
                </c:pt>
                <c:pt idx="3463">
                  <c:v>1050.42922773089</c:v>
                </c:pt>
                <c:pt idx="3464">
                  <c:v>1050.7325569909899</c:v>
                </c:pt>
                <c:pt idx="3465">
                  <c:v>1051.03588625109</c:v>
                </c:pt>
                <c:pt idx="3466">
                  <c:v>1051.3392155111901</c:v>
                </c:pt>
                <c:pt idx="3467">
                  <c:v>1051.64254477129</c:v>
                </c:pt>
                <c:pt idx="3468">
                  <c:v>1051.9458740314001</c:v>
                </c:pt>
                <c:pt idx="3469">
                  <c:v>1052.2492032915</c:v>
                </c:pt>
                <c:pt idx="3470">
                  <c:v>1052.5525325516001</c:v>
                </c:pt>
                <c:pt idx="3471">
                  <c:v>1052.8558618116999</c:v>
                </c:pt>
                <c:pt idx="3472">
                  <c:v>1053.1591910718</c:v>
                </c:pt>
                <c:pt idx="3473">
                  <c:v>1053.4625203318999</c:v>
                </c:pt>
                <c:pt idx="3474">
                  <c:v>1053.765849592</c:v>
                </c:pt>
                <c:pt idx="3475">
                  <c:v>1054.0691788521001</c:v>
                </c:pt>
                <c:pt idx="3476">
                  <c:v>1054.37250811221</c:v>
                </c:pt>
                <c:pt idx="3477">
                  <c:v>1054.6758373723101</c:v>
                </c:pt>
                <c:pt idx="3478">
                  <c:v>1054.9791666324099</c:v>
                </c:pt>
                <c:pt idx="3479">
                  <c:v>1055.28249589251</c:v>
                </c:pt>
                <c:pt idx="3480">
                  <c:v>1055.5858251526099</c:v>
                </c:pt>
                <c:pt idx="3481">
                  <c:v>1055.88915441271</c:v>
                </c:pt>
                <c:pt idx="3482">
                  <c:v>1056.1924836728101</c:v>
                </c:pt>
                <c:pt idx="3483">
                  <c:v>1056.49581293292</c:v>
                </c:pt>
                <c:pt idx="3484">
                  <c:v>1056.7991421930201</c:v>
                </c:pt>
                <c:pt idx="3485">
                  <c:v>1057.10247145312</c:v>
                </c:pt>
                <c:pt idx="3486">
                  <c:v>1057.4058007132201</c:v>
                </c:pt>
                <c:pt idx="3487">
                  <c:v>1057.7091299733199</c:v>
                </c:pt>
                <c:pt idx="3488">
                  <c:v>1058.01245923342</c:v>
                </c:pt>
                <c:pt idx="3489">
                  <c:v>1058.3157884935199</c:v>
                </c:pt>
                <c:pt idx="3490">
                  <c:v>1058.61911775362</c:v>
                </c:pt>
                <c:pt idx="3491">
                  <c:v>1058.9224470137301</c:v>
                </c:pt>
                <c:pt idx="3492">
                  <c:v>1059.22577627383</c:v>
                </c:pt>
                <c:pt idx="3493">
                  <c:v>1059.5291055339301</c:v>
                </c:pt>
                <c:pt idx="3494">
                  <c:v>1059.83243479403</c:v>
                </c:pt>
                <c:pt idx="3495">
                  <c:v>1060.13576405413</c:v>
                </c:pt>
                <c:pt idx="3496">
                  <c:v>1060.4390933142299</c:v>
                </c:pt>
                <c:pt idx="3497">
                  <c:v>1060.74242257433</c:v>
                </c:pt>
                <c:pt idx="3498">
                  <c:v>1061.0457518344299</c:v>
                </c:pt>
                <c:pt idx="3499">
                  <c:v>1061.34908109454</c:v>
                </c:pt>
                <c:pt idx="3500">
                  <c:v>1061.6524103546401</c:v>
                </c:pt>
                <c:pt idx="3501">
                  <c:v>1061.95573961474</c:v>
                </c:pt>
                <c:pt idx="3502">
                  <c:v>1062.2590688748401</c:v>
                </c:pt>
                <c:pt idx="3503">
                  <c:v>1062.5623981349399</c:v>
                </c:pt>
                <c:pt idx="3504">
                  <c:v>1062.86572739504</c:v>
                </c:pt>
                <c:pt idx="3505">
                  <c:v>1063.1690566551399</c:v>
                </c:pt>
                <c:pt idx="3506">
                  <c:v>1063.47238591525</c:v>
                </c:pt>
                <c:pt idx="3507">
                  <c:v>1063.7757151753499</c:v>
                </c:pt>
                <c:pt idx="3508">
                  <c:v>1064.07904443545</c:v>
                </c:pt>
                <c:pt idx="3509">
                  <c:v>1064.3823736955501</c:v>
                </c:pt>
                <c:pt idx="3510">
                  <c:v>1064.68570295565</c:v>
                </c:pt>
                <c:pt idx="3511">
                  <c:v>1064.9890322157501</c:v>
                </c:pt>
                <c:pt idx="3512">
                  <c:v>1065.2923614758499</c:v>
                </c:pt>
                <c:pt idx="3513">
                  <c:v>1065.59569073595</c:v>
                </c:pt>
                <c:pt idx="3514">
                  <c:v>1065.8990199960599</c:v>
                </c:pt>
                <c:pt idx="3515">
                  <c:v>1066.20234925616</c:v>
                </c:pt>
                <c:pt idx="3516">
                  <c:v>1066.5056785162601</c:v>
                </c:pt>
                <c:pt idx="3517">
                  <c:v>1066.80900777636</c:v>
                </c:pt>
                <c:pt idx="3518">
                  <c:v>1067.1123370364601</c:v>
                </c:pt>
                <c:pt idx="3519">
                  <c:v>1067.4156662965599</c:v>
                </c:pt>
                <c:pt idx="3520">
                  <c:v>1067.71899555666</c:v>
                </c:pt>
                <c:pt idx="3521">
                  <c:v>1068.0223248167699</c:v>
                </c:pt>
                <c:pt idx="3522">
                  <c:v>1068.32565407687</c:v>
                </c:pt>
                <c:pt idx="3523">
                  <c:v>1068.6289833369699</c:v>
                </c:pt>
                <c:pt idx="3524">
                  <c:v>1068.93231259707</c:v>
                </c:pt>
                <c:pt idx="3525">
                  <c:v>1069.2356418571701</c:v>
                </c:pt>
                <c:pt idx="3526">
                  <c:v>1069.53897111727</c:v>
                </c:pt>
                <c:pt idx="3527">
                  <c:v>1069.8423003773701</c:v>
                </c:pt>
                <c:pt idx="3528">
                  <c:v>1070.1456296374699</c:v>
                </c:pt>
                <c:pt idx="3529">
                  <c:v>1070.44895889758</c:v>
                </c:pt>
                <c:pt idx="3530">
                  <c:v>1070.7522881576799</c:v>
                </c:pt>
                <c:pt idx="3531">
                  <c:v>1071.05561741778</c:v>
                </c:pt>
                <c:pt idx="3532">
                  <c:v>1071.3589466778801</c:v>
                </c:pt>
                <c:pt idx="3533">
                  <c:v>1071.66227593798</c:v>
                </c:pt>
                <c:pt idx="3534">
                  <c:v>1071.9656051980801</c:v>
                </c:pt>
                <c:pt idx="3535">
                  <c:v>1072.26893445818</c:v>
                </c:pt>
                <c:pt idx="3536">
                  <c:v>1072.5722637182901</c:v>
                </c:pt>
                <c:pt idx="3537">
                  <c:v>1072.8755929783899</c:v>
                </c:pt>
                <c:pt idx="3538">
                  <c:v>1073.17892223849</c:v>
                </c:pt>
                <c:pt idx="3539">
                  <c:v>1073.4822514985899</c:v>
                </c:pt>
                <c:pt idx="3540">
                  <c:v>1073.78558075869</c:v>
                </c:pt>
                <c:pt idx="3541">
                  <c:v>1074.0889100187901</c:v>
                </c:pt>
                <c:pt idx="3542">
                  <c:v>1074.39223927889</c:v>
                </c:pt>
                <c:pt idx="3543">
                  <c:v>1074.6955685389901</c:v>
                </c:pt>
                <c:pt idx="3544">
                  <c:v>1074.9988977991</c:v>
                </c:pt>
                <c:pt idx="3545">
                  <c:v>1075.3022270592</c:v>
                </c:pt>
                <c:pt idx="3546">
                  <c:v>1075.6055563192999</c:v>
                </c:pt>
                <c:pt idx="3547">
                  <c:v>1075.9088855794</c:v>
                </c:pt>
                <c:pt idx="3548">
                  <c:v>1076.2122148394999</c:v>
                </c:pt>
                <c:pt idx="3549">
                  <c:v>1076.5155440996</c:v>
                </c:pt>
                <c:pt idx="3550">
                  <c:v>1076.8188733597001</c:v>
                </c:pt>
                <c:pt idx="3551">
                  <c:v>1077.12220261981</c:v>
                </c:pt>
                <c:pt idx="3552">
                  <c:v>1077.4255318799101</c:v>
                </c:pt>
                <c:pt idx="3553">
                  <c:v>1077.7288611400099</c:v>
                </c:pt>
                <c:pt idx="3554">
                  <c:v>1078.03219040011</c:v>
                </c:pt>
                <c:pt idx="3555">
                  <c:v>1078.3355196602099</c:v>
                </c:pt>
                <c:pt idx="3556">
                  <c:v>1078.63884892031</c:v>
                </c:pt>
                <c:pt idx="3557">
                  <c:v>1078.9421781804101</c:v>
                </c:pt>
                <c:pt idx="3558">
                  <c:v>1079.24550744051</c:v>
                </c:pt>
                <c:pt idx="3559">
                  <c:v>1079.5488367006201</c:v>
                </c:pt>
                <c:pt idx="3560">
                  <c:v>1079.85216596072</c:v>
                </c:pt>
                <c:pt idx="3561">
                  <c:v>1080.1554952208201</c:v>
                </c:pt>
                <c:pt idx="3562">
                  <c:v>1080.4588244809199</c:v>
                </c:pt>
                <c:pt idx="3563">
                  <c:v>1080.76215374102</c:v>
                </c:pt>
                <c:pt idx="3564">
                  <c:v>1081.0654830011199</c:v>
                </c:pt>
                <c:pt idx="3565">
                  <c:v>1081.36881226122</c:v>
                </c:pt>
                <c:pt idx="3566">
                  <c:v>1081.6721415213201</c:v>
                </c:pt>
                <c:pt idx="3567">
                  <c:v>1081.97547078143</c:v>
                </c:pt>
                <c:pt idx="3568">
                  <c:v>1082.2788000415301</c:v>
                </c:pt>
                <c:pt idx="3569">
                  <c:v>1082.5821293016299</c:v>
                </c:pt>
                <c:pt idx="3570">
                  <c:v>1082.88545856173</c:v>
                </c:pt>
                <c:pt idx="3571">
                  <c:v>1083.1887878218299</c:v>
                </c:pt>
                <c:pt idx="3572">
                  <c:v>1083.49211708193</c:v>
                </c:pt>
                <c:pt idx="3573">
                  <c:v>1083.7954463420299</c:v>
                </c:pt>
                <c:pt idx="3574">
                  <c:v>1084.09877560214</c:v>
                </c:pt>
                <c:pt idx="3575">
                  <c:v>1084.4021048622401</c:v>
                </c:pt>
                <c:pt idx="3576">
                  <c:v>1084.70543412234</c:v>
                </c:pt>
                <c:pt idx="3577">
                  <c:v>1085.0087633824401</c:v>
                </c:pt>
                <c:pt idx="3578">
                  <c:v>1085.3120926425399</c:v>
                </c:pt>
                <c:pt idx="3579">
                  <c:v>1085.61542190264</c:v>
                </c:pt>
                <c:pt idx="3580">
                  <c:v>1085.9187511627399</c:v>
                </c:pt>
                <c:pt idx="3581">
                  <c:v>1086.22208042284</c:v>
                </c:pt>
                <c:pt idx="3582">
                  <c:v>1086.5254096829501</c:v>
                </c:pt>
                <c:pt idx="3583">
                  <c:v>1086.82873894305</c:v>
                </c:pt>
                <c:pt idx="3584">
                  <c:v>1087.1320682031501</c:v>
                </c:pt>
                <c:pt idx="3585">
                  <c:v>1087.43539746325</c:v>
                </c:pt>
                <c:pt idx="3586">
                  <c:v>1087.7387267233501</c:v>
                </c:pt>
                <c:pt idx="3587">
                  <c:v>1088.0420559834499</c:v>
                </c:pt>
                <c:pt idx="3588">
                  <c:v>1088.34538524355</c:v>
                </c:pt>
                <c:pt idx="3589">
                  <c:v>1088.6487145036599</c:v>
                </c:pt>
                <c:pt idx="3590">
                  <c:v>1088.95204376376</c:v>
                </c:pt>
                <c:pt idx="3591">
                  <c:v>1089.2553730238601</c:v>
                </c:pt>
                <c:pt idx="3592">
                  <c:v>1089.55870228396</c:v>
                </c:pt>
                <c:pt idx="3593">
                  <c:v>1089.8620315440601</c:v>
                </c:pt>
                <c:pt idx="3594">
                  <c:v>1090.1653608041599</c:v>
                </c:pt>
                <c:pt idx="3595">
                  <c:v>1090.46869006426</c:v>
                </c:pt>
                <c:pt idx="3596">
                  <c:v>1090.7720193243599</c:v>
                </c:pt>
                <c:pt idx="3597">
                  <c:v>1091.07534858447</c:v>
                </c:pt>
                <c:pt idx="3598">
                  <c:v>1091.3786778445699</c:v>
                </c:pt>
                <c:pt idx="3599">
                  <c:v>1091.68200710467</c:v>
                </c:pt>
                <c:pt idx="3600">
                  <c:v>1091.9853363647701</c:v>
                </c:pt>
                <c:pt idx="3601">
                  <c:v>1092.28866562487</c:v>
                </c:pt>
                <c:pt idx="3602">
                  <c:v>1092.5919948849701</c:v>
                </c:pt>
                <c:pt idx="3603">
                  <c:v>1092.8953241450699</c:v>
                </c:pt>
                <c:pt idx="3604">
                  <c:v>1093.19865340518</c:v>
                </c:pt>
                <c:pt idx="3605">
                  <c:v>1093.5019826652799</c:v>
                </c:pt>
                <c:pt idx="3606">
                  <c:v>1093.80531192538</c:v>
                </c:pt>
                <c:pt idx="3607">
                  <c:v>1094.1086411854801</c:v>
                </c:pt>
                <c:pt idx="3608">
                  <c:v>1094.41197044558</c:v>
                </c:pt>
                <c:pt idx="3609">
                  <c:v>1094.7152997056801</c:v>
                </c:pt>
                <c:pt idx="3610">
                  <c:v>1095.01862896578</c:v>
                </c:pt>
                <c:pt idx="3611">
                  <c:v>1095.3219582258801</c:v>
                </c:pt>
                <c:pt idx="3612">
                  <c:v>1095.6252874859899</c:v>
                </c:pt>
                <c:pt idx="3613">
                  <c:v>1095.92861674609</c:v>
                </c:pt>
                <c:pt idx="3614">
                  <c:v>1096.2319460061899</c:v>
                </c:pt>
                <c:pt idx="3615">
                  <c:v>1096.53527526629</c:v>
                </c:pt>
                <c:pt idx="3616">
                  <c:v>1096.8386045263901</c:v>
                </c:pt>
                <c:pt idx="3617">
                  <c:v>1097.14193378649</c:v>
                </c:pt>
                <c:pt idx="3618">
                  <c:v>1097.4452630465901</c:v>
                </c:pt>
                <c:pt idx="3619">
                  <c:v>1097.7485923066999</c:v>
                </c:pt>
                <c:pt idx="3620">
                  <c:v>1098.0519215668</c:v>
                </c:pt>
                <c:pt idx="3621">
                  <c:v>1098.3552508268999</c:v>
                </c:pt>
                <c:pt idx="3622">
                  <c:v>1098.658580087</c:v>
                </c:pt>
                <c:pt idx="3623">
                  <c:v>1098.9619093470999</c:v>
                </c:pt>
                <c:pt idx="3624">
                  <c:v>1099.2652386072</c:v>
                </c:pt>
                <c:pt idx="3625">
                  <c:v>1099.5685678673001</c:v>
                </c:pt>
                <c:pt idx="3626">
                  <c:v>1099.8718971274</c:v>
                </c:pt>
                <c:pt idx="3627">
                  <c:v>1100.1752263875101</c:v>
                </c:pt>
                <c:pt idx="3628">
                  <c:v>1100.4785556476099</c:v>
                </c:pt>
                <c:pt idx="3629">
                  <c:v>1100.78188490771</c:v>
                </c:pt>
                <c:pt idx="3630">
                  <c:v>1101.0852141678099</c:v>
                </c:pt>
                <c:pt idx="3631">
                  <c:v>1101.38854342791</c:v>
                </c:pt>
                <c:pt idx="3632">
                  <c:v>1101.6918726880101</c:v>
                </c:pt>
                <c:pt idx="3633">
                  <c:v>1101.99520194811</c:v>
                </c:pt>
                <c:pt idx="3634">
                  <c:v>1102.2985312082201</c:v>
                </c:pt>
                <c:pt idx="3635">
                  <c:v>1102.60186046832</c:v>
                </c:pt>
                <c:pt idx="3636">
                  <c:v>1102.9051897284201</c:v>
                </c:pt>
                <c:pt idx="3637">
                  <c:v>1103.2085189885199</c:v>
                </c:pt>
                <c:pt idx="3638">
                  <c:v>1103.51184824862</c:v>
                </c:pt>
                <c:pt idx="3639">
                  <c:v>1103.8151775087199</c:v>
                </c:pt>
                <c:pt idx="3640">
                  <c:v>1104.11850676882</c:v>
                </c:pt>
                <c:pt idx="3641">
                  <c:v>1104.4218360289201</c:v>
                </c:pt>
                <c:pt idx="3642">
                  <c:v>1104.72516528903</c:v>
                </c:pt>
                <c:pt idx="3643">
                  <c:v>1105.0284945491301</c:v>
                </c:pt>
                <c:pt idx="3644">
                  <c:v>1105.3318238092299</c:v>
                </c:pt>
                <c:pt idx="3645">
                  <c:v>1105.63515306933</c:v>
                </c:pt>
                <c:pt idx="3646">
                  <c:v>1105.9384823294299</c:v>
                </c:pt>
                <c:pt idx="3647">
                  <c:v>1106.24181158953</c:v>
                </c:pt>
                <c:pt idx="3648">
                  <c:v>1106.5451408496299</c:v>
                </c:pt>
                <c:pt idx="3649">
                  <c:v>1106.84847010974</c:v>
                </c:pt>
                <c:pt idx="3650">
                  <c:v>1107.1517993698401</c:v>
                </c:pt>
                <c:pt idx="3651">
                  <c:v>1107.45512862994</c:v>
                </c:pt>
                <c:pt idx="3652">
                  <c:v>1107.7584578900401</c:v>
                </c:pt>
                <c:pt idx="3653">
                  <c:v>1108.0617871501399</c:v>
                </c:pt>
                <c:pt idx="3654">
                  <c:v>1108.36511641024</c:v>
                </c:pt>
                <c:pt idx="3655">
                  <c:v>1108.6684456703399</c:v>
                </c:pt>
                <c:pt idx="3656">
                  <c:v>1108.97177493044</c:v>
                </c:pt>
                <c:pt idx="3657">
                  <c:v>1109.2751041905501</c:v>
                </c:pt>
                <c:pt idx="3658">
                  <c:v>1109.57843345065</c:v>
                </c:pt>
                <c:pt idx="3659">
                  <c:v>1109.8817627107501</c:v>
                </c:pt>
                <c:pt idx="3660">
                  <c:v>1110.18509197085</c:v>
                </c:pt>
                <c:pt idx="3661">
                  <c:v>1110.4884212309501</c:v>
                </c:pt>
                <c:pt idx="3662">
                  <c:v>1110.7917504910499</c:v>
                </c:pt>
                <c:pt idx="3663">
                  <c:v>1111.09507975115</c:v>
                </c:pt>
                <c:pt idx="3664">
                  <c:v>1111.3984090112499</c:v>
                </c:pt>
                <c:pt idx="3665">
                  <c:v>1111.70173827136</c:v>
                </c:pt>
                <c:pt idx="3666">
                  <c:v>1112.0050675314601</c:v>
                </c:pt>
                <c:pt idx="3667">
                  <c:v>1112.30839679156</c:v>
                </c:pt>
                <c:pt idx="3668">
                  <c:v>1112.6117260516601</c:v>
                </c:pt>
                <c:pt idx="3669">
                  <c:v>1112.9150553117599</c:v>
                </c:pt>
                <c:pt idx="3670">
                  <c:v>1113.21838457186</c:v>
                </c:pt>
                <c:pt idx="3671">
                  <c:v>1113.5217138319599</c:v>
                </c:pt>
                <c:pt idx="3672">
                  <c:v>1113.82504309207</c:v>
                </c:pt>
                <c:pt idx="3673">
                  <c:v>1114.1283723521699</c:v>
                </c:pt>
                <c:pt idx="3674">
                  <c:v>1114.43170161227</c:v>
                </c:pt>
                <c:pt idx="3675">
                  <c:v>1114.7350308723701</c:v>
                </c:pt>
                <c:pt idx="3676">
                  <c:v>1115.03836013247</c:v>
                </c:pt>
                <c:pt idx="3677">
                  <c:v>1115.3416893925701</c:v>
                </c:pt>
                <c:pt idx="3678">
                  <c:v>1115.6450186526699</c:v>
                </c:pt>
                <c:pt idx="3679">
                  <c:v>1115.94834791277</c:v>
                </c:pt>
                <c:pt idx="3680">
                  <c:v>1116.2516771728799</c:v>
                </c:pt>
                <c:pt idx="3681">
                  <c:v>1116.55500643298</c:v>
                </c:pt>
                <c:pt idx="3682">
                  <c:v>1116.8583356930801</c:v>
                </c:pt>
                <c:pt idx="3683">
                  <c:v>1117.16166495318</c:v>
                </c:pt>
                <c:pt idx="3684">
                  <c:v>1117.4649942132801</c:v>
                </c:pt>
                <c:pt idx="3685">
                  <c:v>1117.76832347338</c:v>
                </c:pt>
                <c:pt idx="3686">
                  <c:v>1118.0716527334801</c:v>
                </c:pt>
                <c:pt idx="3687">
                  <c:v>1118.3749819935899</c:v>
                </c:pt>
                <c:pt idx="3688">
                  <c:v>1118.67831125369</c:v>
                </c:pt>
                <c:pt idx="3689">
                  <c:v>1118.9816405137899</c:v>
                </c:pt>
                <c:pt idx="3690">
                  <c:v>1119.28496977389</c:v>
                </c:pt>
                <c:pt idx="3691">
                  <c:v>1119.5882990339901</c:v>
                </c:pt>
                <c:pt idx="3692">
                  <c:v>1119.89162829409</c:v>
                </c:pt>
                <c:pt idx="3693">
                  <c:v>1120.1949575541901</c:v>
                </c:pt>
                <c:pt idx="3694">
                  <c:v>1120.4982868142899</c:v>
                </c:pt>
                <c:pt idx="3695">
                  <c:v>1120.8016160744</c:v>
                </c:pt>
                <c:pt idx="3696">
                  <c:v>1121.1049453344999</c:v>
                </c:pt>
                <c:pt idx="3697">
                  <c:v>1121.4082745946</c:v>
                </c:pt>
                <c:pt idx="3698">
                  <c:v>1121.7116038546999</c:v>
                </c:pt>
                <c:pt idx="3699">
                  <c:v>1122.0149331148</c:v>
                </c:pt>
                <c:pt idx="3700">
                  <c:v>1122.3182623749001</c:v>
                </c:pt>
                <c:pt idx="3701">
                  <c:v>1122.621591635</c:v>
                </c:pt>
                <c:pt idx="3702">
                  <c:v>1122.9249208951101</c:v>
                </c:pt>
                <c:pt idx="3703">
                  <c:v>1123.2282501552099</c:v>
                </c:pt>
                <c:pt idx="3704">
                  <c:v>1123.53157941531</c:v>
                </c:pt>
                <c:pt idx="3705">
                  <c:v>1123.8349086754099</c:v>
                </c:pt>
                <c:pt idx="3706">
                  <c:v>1124.13823793551</c:v>
                </c:pt>
                <c:pt idx="3707">
                  <c:v>1124.4415671956101</c:v>
                </c:pt>
                <c:pt idx="3708">
                  <c:v>1124.74489645571</c:v>
                </c:pt>
                <c:pt idx="3709">
                  <c:v>1125.0482257158101</c:v>
                </c:pt>
                <c:pt idx="3710">
                  <c:v>1125.35155497592</c:v>
                </c:pt>
                <c:pt idx="3711">
                  <c:v>1125.6548842360201</c:v>
                </c:pt>
                <c:pt idx="3712">
                  <c:v>1125.9582134961199</c:v>
                </c:pt>
                <c:pt idx="3713">
                  <c:v>1126.26154275622</c:v>
                </c:pt>
                <c:pt idx="3714">
                  <c:v>1126.5648720163199</c:v>
                </c:pt>
                <c:pt idx="3715">
                  <c:v>1126.86820127642</c:v>
                </c:pt>
                <c:pt idx="3716">
                  <c:v>1127.1715305365201</c:v>
                </c:pt>
                <c:pt idx="3717">
                  <c:v>1127.47485979663</c:v>
                </c:pt>
                <c:pt idx="3718">
                  <c:v>1127.7781890567301</c:v>
                </c:pt>
                <c:pt idx="3719">
                  <c:v>1128.0815183168299</c:v>
                </c:pt>
                <c:pt idx="3720">
                  <c:v>1128.38484757693</c:v>
                </c:pt>
                <c:pt idx="3721">
                  <c:v>1128.6881768370299</c:v>
                </c:pt>
                <c:pt idx="3722">
                  <c:v>1128.99150609713</c:v>
                </c:pt>
                <c:pt idx="3723">
                  <c:v>1129.2948353572301</c:v>
                </c:pt>
                <c:pt idx="3724">
                  <c:v>1129.59816461733</c:v>
                </c:pt>
                <c:pt idx="3725">
                  <c:v>1129.9014938774401</c:v>
                </c:pt>
                <c:pt idx="3726">
                  <c:v>1130.20482313754</c:v>
                </c:pt>
                <c:pt idx="3727">
                  <c:v>1130.5081523976401</c:v>
                </c:pt>
                <c:pt idx="3728">
                  <c:v>1130.8114816577399</c:v>
                </c:pt>
                <c:pt idx="3729">
                  <c:v>1131.11481091784</c:v>
                </c:pt>
                <c:pt idx="3730">
                  <c:v>1131.4181401779399</c:v>
                </c:pt>
                <c:pt idx="3731">
                  <c:v>1131.72146943804</c:v>
                </c:pt>
                <c:pt idx="3732">
                  <c:v>1132.0247986981401</c:v>
                </c:pt>
                <c:pt idx="3733">
                  <c:v>1132.32812795825</c:v>
                </c:pt>
                <c:pt idx="3734">
                  <c:v>1132.6314572183501</c:v>
                </c:pt>
                <c:pt idx="3735">
                  <c:v>1132.93478647845</c:v>
                </c:pt>
                <c:pt idx="3736">
                  <c:v>1133.2381157385501</c:v>
                </c:pt>
                <c:pt idx="3737">
                  <c:v>1133.5414449986499</c:v>
                </c:pt>
                <c:pt idx="3738">
                  <c:v>1133.84477425875</c:v>
                </c:pt>
                <c:pt idx="3739">
                  <c:v>1134.1481035188499</c:v>
                </c:pt>
                <c:pt idx="3740">
                  <c:v>1134.45143277896</c:v>
                </c:pt>
                <c:pt idx="3741">
                  <c:v>1134.7547620390601</c:v>
                </c:pt>
                <c:pt idx="3742">
                  <c:v>1135.05809129916</c:v>
                </c:pt>
                <c:pt idx="3743">
                  <c:v>1135.3614205592601</c:v>
                </c:pt>
                <c:pt idx="3744">
                  <c:v>1135.6647498193599</c:v>
                </c:pt>
                <c:pt idx="3745">
                  <c:v>1135.96807907946</c:v>
                </c:pt>
                <c:pt idx="3746">
                  <c:v>1136.2714083395599</c:v>
                </c:pt>
                <c:pt idx="3747">
                  <c:v>1136.57473759966</c:v>
                </c:pt>
                <c:pt idx="3748">
                  <c:v>1136.8780668597699</c:v>
                </c:pt>
                <c:pt idx="3749">
                  <c:v>1137.18139611987</c:v>
                </c:pt>
                <c:pt idx="3750">
                  <c:v>1137.4847253799701</c:v>
                </c:pt>
                <c:pt idx="3751">
                  <c:v>1137.78805464007</c:v>
                </c:pt>
                <c:pt idx="3752">
                  <c:v>1138.0913839001701</c:v>
                </c:pt>
                <c:pt idx="3753">
                  <c:v>1138.3947131602699</c:v>
                </c:pt>
                <c:pt idx="3754">
                  <c:v>1138.69804242037</c:v>
                </c:pt>
                <c:pt idx="3755">
                  <c:v>1139.0013716804799</c:v>
                </c:pt>
                <c:pt idx="3756">
                  <c:v>1139.30470094058</c:v>
                </c:pt>
                <c:pt idx="3757">
                  <c:v>1139.6080302006801</c:v>
                </c:pt>
                <c:pt idx="3758">
                  <c:v>1139.91135946078</c:v>
                </c:pt>
                <c:pt idx="3759">
                  <c:v>1140.2146887208801</c:v>
                </c:pt>
                <c:pt idx="3760">
                  <c:v>1140.5180179809799</c:v>
                </c:pt>
                <c:pt idx="3761">
                  <c:v>1140.82134724108</c:v>
                </c:pt>
                <c:pt idx="3762">
                  <c:v>1141.1246765011799</c:v>
                </c:pt>
                <c:pt idx="3763">
                  <c:v>1141.42800576129</c:v>
                </c:pt>
                <c:pt idx="3764">
                  <c:v>1141.7313350213899</c:v>
                </c:pt>
                <c:pt idx="3765">
                  <c:v>1142.03466428149</c:v>
                </c:pt>
                <c:pt idx="3766">
                  <c:v>1142.3379935415901</c:v>
                </c:pt>
                <c:pt idx="3767">
                  <c:v>1142.64132280169</c:v>
                </c:pt>
                <c:pt idx="3768">
                  <c:v>1142.9446520617901</c:v>
                </c:pt>
                <c:pt idx="3769">
                  <c:v>1143.2479813218899</c:v>
                </c:pt>
                <c:pt idx="3770">
                  <c:v>1143.551310582</c:v>
                </c:pt>
                <c:pt idx="3771">
                  <c:v>1143.8546398420999</c:v>
                </c:pt>
                <c:pt idx="3772">
                  <c:v>1144.1579691022</c:v>
                </c:pt>
                <c:pt idx="3773">
                  <c:v>1144.4612983623001</c:v>
                </c:pt>
                <c:pt idx="3774">
                  <c:v>1144.7646276224</c:v>
                </c:pt>
                <c:pt idx="3775">
                  <c:v>1145.0679568825001</c:v>
                </c:pt>
                <c:pt idx="3776">
                  <c:v>1145.3712861426</c:v>
                </c:pt>
                <c:pt idx="3777">
                  <c:v>1145.6746154027001</c:v>
                </c:pt>
                <c:pt idx="3778">
                  <c:v>1145.9779446628099</c:v>
                </c:pt>
                <c:pt idx="3779">
                  <c:v>1146.28127392291</c:v>
                </c:pt>
                <c:pt idx="3780">
                  <c:v>1146.5846031830099</c:v>
                </c:pt>
                <c:pt idx="3781">
                  <c:v>1146.88793244311</c:v>
                </c:pt>
                <c:pt idx="3782">
                  <c:v>1147.1912617032101</c:v>
                </c:pt>
                <c:pt idx="3783">
                  <c:v>1147.49459096331</c:v>
                </c:pt>
                <c:pt idx="3784">
                  <c:v>1147.7979202234101</c:v>
                </c:pt>
                <c:pt idx="3785">
                  <c:v>1148.10124948352</c:v>
                </c:pt>
                <c:pt idx="3786">
                  <c:v>1148.40457874362</c:v>
                </c:pt>
                <c:pt idx="3787">
                  <c:v>1148.7079080037199</c:v>
                </c:pt>
                <c:pt idx="3788">
                  <c:v>1149.01123726382</c:v>
                </c:pt>
                <c:pt idx="3789">
                  <c:v>1149.3145665239199</c:v>
                </c:pt>
                <c:pt idx="3790">
                  <c:v>1149.61789578402</c:v>
                </c:pt>
                <c:pt idx="3791">
                  <c:v>1149.9212250441201</c:v>
                </c:pt>
                <c:pt idx="3792">
                  <c:v>1150.22455430422</c:v>
                </c:pt>
                <c:pt idx="3793">
                  <c:v>1150.5278835643301</c:v>
                </c:pt>
                <c:pt idx="3794">
                  <c:v>1150.8312128244299</c:v>
                </c:pt>
                <c:pt idx="3795">
                  <c:v>1151.13454208453</c:v>
                </c:pt>
                <c:pt idx="3796">
                  <c:v>1151.4378713446299</c:v>
                </c:pt>
                <c:pt idx="3797">
                  <c:v>1151.74120060473</c:v>
                </c:pt>
                <c:pt idx="3798">
                  <c:v>1152.0445298648301</c:v>
                </c:pt>
                <c:pt idx="3799">
                  <c:v>1152.34785912493</c:v>
                </c:pt>
                <c:pt idx="3800">
                  <c:v>1152.6511883850401</c:v>
                </c:pt>
                <c:pt idx="3801">
                  <c:v>1152.95451764514</c:v>
                </c:pt>
                <c:pt idx="3802">
                  <c:v>1153.2578469052401</c:v>
                </c:pt>
                <c:pt idx="3803">
                  <c:v>1153.5611761653399</c:v>
                </c:pt>
                <c:pt idx="3804">
                  <c:v>1153.86450542544</c:v>
                </c:pt>
                <c:pt idx="3805">
                  <c:v>1154.1678346855399</c:v>
                </c:pt>
                <c:pt idx="3806">
                  <c:v>1154.47116394564</c:v>
                </c:pt>
                <c:pt idx="3807">
                  <c:v>1154.7744932057401</c:v>
                </c:pt>
                <c:pt idx="3808">
                  <c:v>1155.07782246585</c:v>
                </c:pt>
                <c:pt idx="3809">
                  <c:v>1155.3811517259501</c:v>
                </c:pt>
                <c:pt idx="3810">
                  <c:v>1155.6844809860499</c:v>
                </c:pt>
                <c:pt idx="3811">
                  <c:v>1155.98781024615</c:v>
                </c:pt>
                <c:pt idx="3812">
                  <c:v>1156.2911395062499</c:v>
                </c:pt>
                <c:pt idx="3813">
                  <c:v>1156.59446876635</c:v>
                </c:pt>
                <c:pt idx="3814">
                  <c:v>1156.8977980264499</c:v>
                </c:pt>
                <c:pt idx="3815">
                  <c:v>1157.20112728655</c:v>
                </c:pt>
                <c:pt idx="3816">
                  <c:v>1157.5044565466601</c:v>
                </c:pt>
                <c:pt idx="3817">
                  <c:v>1157.80778580676</c:v>
                </c:pt>
                <c:pt idx="3818">
                  <c:v>1158.1111150668601</c:v>
                </c:pt>
                <c:pt idx="3819">
                  <c:v>1158.4144443269599</c:v>
                </c:pt>
                <c:pt idx="3820">
                  <c:v>1158.71777358706</c:v>
                </c:pt>
                <c:pt idx="3821">
                  <c:v>1159.0211028471599</c:v>
                </c:pt>
                <c:pt idx="3822">
                  <c:v>1159.32443210726</c:v>
                </c:pt>
                <c:pt idx="3823">
                  <c:v>1159.6277613673701</c:v>
                </c:pt>
                <c:pt idx="3824">
                  <c:v>1159.93109062747</c:v>
                </c:pt>
                <c:pt idx="3825">
                  <c:v>1160.2344198875701</c:v>
                </c:pt>
                <c:pt idx="3826">
                  <c:v>1160.53774914767</c:v>
                </c:pt>
                <c:pt idx="3827">
                  <c:v>1160.8410784077701</c:v>
                </c:pt>
                <c:pt idx="3828">
                  <c:v>1161.1444076678699</c:v>
                </c:pt>
                <c:pt idx="3829">
                  <c:v>1161.44773692797</c:v>
                </c:pt>
                <c:pt idx="3830">
                  <c:v>1161.7510661880699</c:v>
                </c:pt>
                <c:pt idx="3831">
                  <c:v>1162.05439544818</c:v>
                </c:pt>
                <c:pt idx="3832">
                  <c:v>1162.3577247082801</c:v>
                </c:pt>
                <c:pt idx="3833">
                  <c:v>1162.66105396838</c:v>
                </c:pt>
                <c:pt idx="3834">
                  <c:v>1162.9643832284801</c:v>
                </c:pt>
                <c:pt idx="3835">
                  <c:v>1163.2677124885799</c:v>
                </c:pt>
                <c:pt idx="3836">
                  <c:v>1163.57104174868</c:v>
                </c:pt>
                <c:pt idx="3837">
                  <c:v>1163.8743710087799</c:v>
                </c:pt>
                <c:pt idx="3838">
                  <c:v>1164.17770026889</c:v>
                </c:pt>
                <c:pt idx="3839">
                  <c:v>1164.4810295289899</c:v>
                </c:pt>
                <c:pt idx="3840">
                  <c:v>1164.78435878909</c:v>
                </c:pt>
                <c:pt idx="3841">
                  <c:v>1165.0876880491901</c:v>
                </c:pt>
                <c:pt idx="3842">
                  <c:v>1165.39101730929</c:v>
                </c:pt>
                <c:pt idx="3843">
                  <c:v>1165.6943465693901</c:v>
                </c:pt>
                <c:pt idx="3844">
                  <c:v>1165.9976758294899</c:v>
                </c:pt>
                <c:pt idx="3845">
                  <c:v>1166.30100508959</c:v>
                </c:pt>
                <c:pt idx="3846">
                  <c:v>1166.6043343496999</c:v>
                </c:pt>
                <c:pt idx="3847">
                  <c:v>1166.9076636098</c:v>
                </c:pt>
                <c:pt idx="3848">
                  <c:v>1167.2109928699001</c:v>
                </c:pt>
                <c:pt idx="3849">
                  <c:v>1167.51432213</c:v>
                </c:pt>
                <c:pt idx="3850">
                  <c:v>1167.8176513901001</c:v>
                </c:pt>
                <c:pt idx="3851">
                  <c:v>1168.1209806502</c:v>
                </c:pt>
                <c:pt idx="3852">
                  <c:v>1168.4243099103001</c:v>
                </c:pt>
                <c:pt idx="3853">
                  <c:v>1168.7276391704099</c:v>
                </c:pt>
                <c:pt idx="3854">
                  <c:v>1169.03096843051</c:v>
                </c:pt>
                <c:pt idx="3855">
                  <c:v>1169.3342976906099</c:v>
                </c:pt>
                <c:pt idx="3856">
                  <c:v>1169.63762695071</c:v>
                </c:pt>
                <c:pt idx="3857">
                  <c:v>1169.9409562108101</c:v>
                </c:pt>
                <c:pt idx="3858">
                  <c:v>1170.24428547091</c:v>
                </c:pt>
                <c:pt idx="3859">
                  <c:v>1170.5476147310101</c:v>
                </c:pt>
                <c:pt idx="3860">
                  <c:v>1170.8509439911099</c:v>
                </c:pt>
                <c:pt idx="3861">
                  <c:v>1171.15427325122</c:v>
                </c:pt>
                <c:pt idx="3862">
                  <c:v>1171.4576025113199</c:v>
                </c:pt>
                <c:pt idx="3863">
                  <c:v>1171.76093177142</c:v>
                </c:pt>
                <c:pt idx="3864">
                  <c:v>1172.0642610315199</c:v>
                </c:pt>
                <c:pt idx="3865">
                  <c:v>1172.36759029162</c:v>
                </c:pt>
                <c:pt idx="3866">
                  <c:v>1172.6709195517201</c:v>
                </c:pt>
                <c:pt idx="3867">
                  <c:v>1172.97424881182</c:v>
                </c:pt>
                <c:pt idx="3868">
                  <c:v>1173.2775780719301</c:v>
                </c:pt>
                <c:pt idx="3869">
                  <c:v>1173.5809073320299</c:v>
                </c:pt>
                <c:pt idx="3870">
                  <c:v>1173.88423659213</c:v>
                </c:pt>
                <c:pt idx="3871">
                  <c:v>1174.1875658522299</c:v>
                </c:pt>
                <c:pt idx="3872">
                  <c:v>1174.49089511233</c:v>
                </c:pt>
                <c:pt idx="3873">
                  <c:v>1174.7942243724301</c:v>
                </c:pt>
                <c:pt idx="3874">
                  <c:v>1175.09755363253</c:v>
                </c:pt>
                <c:pt idx="3875">
                  <c:v>1175.4008828926301</c:v>
                </c:pt>
                <c:pt idx="3876">
                  <c:v>1175.70421215274</c:v>
                </c:pt>
                <c:pt idx="3877">
                  <c:v>1176.0075414128401</c:v>
                </c:pt>
                <c:pt idx="3878">
                  <c:v>1176.3108706729399</c:v>
                </c:pt>
                <c:pt idx="3879">
                  <c:v>1176.61419993304</c:v>
                </c:pt>
                <c:pt idx="3880">
                  <c:v>1176.9175291931399</c:v>
                </c:pt>
                <c:pt idx="3881">
                  <c:v>1177.22085845324</c:v>
                </c:pt>
                <c:pt idx="3882">
                  <c:v>1177.5241877133401</c:v>
                </c:pt>
                <c:pt idx="3883">
                  <c:v>1177.82751697345</c:v>
                </c:pt>
                <c:pt idx="3884">
                  <c:v>1178.1308462335501</c:v>
                </c:pt>
                <c:pt idx="3885">
                  <c:v>1178.4341754936499</c:v>
                </c:pt>
                <c:pt idx="3886">
                  <c:v>1178.73750475375</c:v>
                </c:pt>
                <c:pt idx="3887">
                  <c:v>1179.0408340138499</c:v>
                </c:pt>
                <c:pt idx="3888">
                  <c:v>1179.34416327395</c:v>
                </c:pt>
                <c:pt idx="3889">
                  <c:v>1179.6474925340499</c:v>
                </c:pt>
                <c:pt idx="3890">
                  <c:v>1179.95082179415</c:v>
                </c:pt>
                <c:pt idx="3891">
                  <c:v>1180.2541510542601</c:v>
                </c:pt>
                <c:pt idx="3892">
                  <c:v>1180.55748031436</c:v>
                </c:pt>
                <c:pt idx="3893">
                  <c:v>1180.8608095744601</c:v>
                </c:pt>
                <c:pt idx="3894">
                  <c:v>1181.1641388345599</c:v>
                </c:pt>
                <c:pt idx="3895">
                  <c:v>1181.46746809466</c:v>
                </c:pt>
                <c:pt idx="3896">
                  <c:v>1181.7707973547599</c:v>
                </c:pt>
                <c:pt idx="3897">
                  <c:v>1182.07412661486</c:v>
                </c:pt>
                <c:pt idx="3898">
                  <c:v>1182.3774558749601</c:v>
                </c:pt>
                <c:pt idx="3899">
                  <c:v>1182.68078513507</c:v>
                </c:pt>
                <c:pt idx="3900">
                  <c:v>1182.9841143951701</c:v>
                </c:pt>
                <c:pt idx="3901">
                  <c:v>1183.28744365527</c:v>
                </c:pt>
                <c:pt idx="3902">
                  <c:v>1183.5907729153701</c:v>
                </c:pt>
                <c:pt idx="3903">
                  <c:v>1183.8941021754699</c:v>
                </c:pt>
                <c:pt idx="3904">
                  <c:v>1184.19743143557</c:v>
                </c:pt>
                <c:pt idx="3905">
                  <c:v>1184.5007606956699</c:v>
                </c:pt>
                <c:pt idx="3906">
                  <c:v>1184.80408995578</c:v>
                </c:pt>
                <c:pt idx="3907">
                  <c:v>1185.1074192158801</c:v>
                </c:pt>
                <c:pt idx="3908">
                  <c:v>1185.41074847598</c:v>
                </c:pt>
                <c:pt idx="3909">
                  <c:v>1185.7140777360801</c:v>
                </c:pt>
                <c:pt idx="3910">
                  <c:v>1186.0174069961799</c:v>
                </c:pt>
                <c:pt idx="3911">
                  <c:v>1186.32073625628</c:v>
                </c:pt>
                <c:pt idx="3912">
                  <c:v>1186.6240655163799</c:v>
                </c:pt>
                <c:pt idx="3913">
                  <c:v>1186.92739477648</c:v>
                </c:pt>
                <c:pt idx="3914">
                  <c:v>1187.2307240365899</c:v>
                </c:pt>
                <c:pt idx="3915">
                  <c:v>1187.53405329669</c:v>
                </c:pt>
                <c:pt idx="3916">
                  <c:v>1187.8373825567901</c:v>
                </c:pt>
                <c:pt idx="3917">
                  <c:v>1188.14071181689</c:v>
                </c:pt>
                <c:pt idx="3918">
                  <c:v>1188.4440410769901</c:v>
                </c:pt>
                <c:pt idx="3919">
                  <c:v>1188.7473703370899</c:v>
                </c:pt>
                <c:pt idx="3920">
                  <c:v>1189.05069959719</c:v>
                </c:pt>
                <c:pt idx="3921">
                  <c:v>1189.3540288572999</c:v>
                </c:pt>
                <c:pt idx="3922">
                  <c:v>1189.6573581174</c:v>
                </c:pt>
                <c:pt idx="3923">
                  <c:v>1189.9606873775001</c:v>
                </c:pt>
                <c:pt idx="3924">
                  <c:v>1190.2640166376</c:v>
                </c:pt>
                <c:pt idx="3925">
                  <c:v>1190.5673458977001</c:v>
                </c:pt>
                <c:pt idx="3926">
                  <c:v>1190.8706751578</c:v>
                </c:pt>
                <c:pt idx="3927">
                  <c:v>1191.1740044179001</c:v>
                </c:pt>
                <c:pt idx="3928">
                  <c:v>1191.4773336779999</c:v>
                </c:pt>
                <c:pt idx="3929">
                  <c:v>1191.78066293811</c:v>
                </c:pt>
                <c:pt idx="3930">
                  <c:v>1192.0839921982099</c:v>
                </c:pt>
                <c:pt idx="3931">
                  <c:v>1192.38732145831</c:v>
                </c:pt>
                <c:pt idx="3932">
                  <c:v>1192.6906507184101</c:v>
                </c:pt>
                <c:pt idx="3933">
                  <c:v>1192.99397997851</c:v>
                </c:pt>
                <c:pt idx="3934">
                  <c:v>1193.2973092386101</c:v>
                </c:pt>
                <c:pt idx="3935">
                  <c:v>1193.6006384987099</c:v>
                </c:pt>
                <c:pt idx="3936">
                  <c:v>1193.90396775882</c:v>
                </c:pt>
                <c:pt idx="3937">
                  <c:v>1194.2072970189199</c:v>
                </c:pt>
                <c:pt idx="3938">
                  <c:v>1194.51062627902</c:v>
                </c:pt>
                <c:pt idx="3939">
                  <c:v>1194.8139555391199</c:v>
                </c:pt>
                <c:pt idx="3940">
                  <c:v>1195.11728479922</c:v>
                </c:pt>
                <c:pt idx="3941">
                  <c:v>1195.4206140593201</c:v>
                </c:pt>
                <c:pt idx="3942">
                  <c:v>1195.72394331942</c:v>
                </c:pt>
                <c:pt idx="3943">
                  <c:v>1196.0272725795201</c:v>
                </c:pt>
                <c:pt idx="3944">
                  <c:v>1196.3306018396299</c:v>
                </c:pt>
                <c:pt idx="3945">
                  <c:v>1196.63393109973</c:v>
                </c:pt>
                <c:pt idx="3946">
                  <c:v>1196.9372603598299</c:v>
                </c:pt>
                <c:pt idx="3947">
                  <c:v>1197.24058961993</c:v>
                </c:pt>
                <c:pt idx="3948">
                  <c:v>1197.5439188800301</c:v>
                </c:pt>
                <c:pt idx="3949">
                  <c:v>1197.84724814013</c:v>
                </c:pt>
                <c:pt idx="3950">
                  <c:v>1198.1505774002301</c:v>
                </c:pt>
                <c:pt idx="3951">
                  <c:v>1198.45390666034</c:v>
                </c:pt>
                <c:pt idx="3952">
                  <c:v>1198.7572359204401</c:v>
                </c:pt>
                <c:pt idx="3953">
                  <c:v>1199.0605651805399</c:v>
                </c:pt>
                <c:pt idx="3954">
                  <c:v>1199.36389444064</c:v>
                </c:pt>
                <c:pt idx="3955">
                  <c:v>1199.6672237007399</c:v>
                </c:pt>
                <c:pt idx="3956">
                  <c:v>1199.97055296084</c:v>
                </c:pt>
                <c:pt idx="3957">
                  <c:v>1200.2738822209401</c:v>
                </c:pt>
                <c:pt idx="3958">
                  <c:v>1200.57721148104</c:v>
                </c:pt>
                <c:pt idx="3959">
                  <c:v>1200.8805407411501</c:v>
                </c:pt>
                <c:pt idx="3960">
                  <c:v>1201.1838700012499</c:v>
                </c:pt>
                <c:pt idx="3961">
                  <c:v>1201.48719926135</c:v>
                </c:pt>
                <c:pt idx="3962">
                  <c:v>1201.7905285214499</c:v>
                </c:pt>
                <c:pt idx="3963">
                  <c:v>1202.09385778155</c:v>
                </c:pt>
                <c:pt idx="3964">
                  <c:v>1202.3971870416501</c:v>
                </c:pt>
                <c:pt idx="3965">
                  <c:v>1202.70051630175</c:v>
                </c:pt>
                <c:pt idx="3966">
                  <c:v>1203.0038455618501</c:v>
                </c:pt>
                <c:pt idx="3967">
                  <c:v>1203.30717482196</c:v>
                </c:pt>
                <c:pt idx="3968">
                  <c:v>1203.6105040820601</c:v>
                </c:pt>
                <c:pt idx="3969">
                  <c:v>1203.9138333421599</c:v>
                </c:pt>
                <c:pt idx="3970">
                  <c:v>1204.21716260226</c:v>
                </c:pt>
                <c:pt idx="3971">
                  <c:v>1204.5204918623599</c:v>
                </c:pt>
                <c:pt idx="3972">
                  <c:v>1204.82382112246</c:v>
                </c:pt>
                <c:pt idx="3973">
                  <c:v>1205.1271503825601</c:v>
                </c:pt>
                <c:pt idx="3974">
                  <c:v>1205.43047964267</c:v>
                </c:pt>
                <c:pt idx="3975">
                  <c:v>1205.7338089027701</c:v>
                </c:pt>
                <c:pt idx="3976">
                  <c:v>1206.03713816287</c:v>
                </c:pt>
                <c:pt idx="3977">
                  <c:v>1206.3404674229701</c:v>
                </c:pt>
                <c:pt idx="3978">
                  <c:v>1206.6437966830699</c:v>
                </c:pt>
                <c:pt idx="3979">
                  <c:v>1206.94712594317</c:v>
                </c:pt>
                <c:pt idx="3980">
                  <c:v>1207.2504552032699</c:v>
                </c:pt>
                <c:pt idx="3981">
                  <c:v>1207.55378446337</c:v>
                </c:pt>
                <c:pt idx="3982">
                  <c:v>1207.8571137234801</c:v>
                </c:pt>
                <c:pt idx="3983">
                  <c:v>1208.16044298358</c:v>
                </c:pt>
                <c:pt idx="3984">
                  <c:v>1208.4637722436801</c:v>
                </c:pt>
                <c:pt idx="3985">
                  <c:v>1208.7671015037799</c:v>
                </c:pt>
                <c:pt idx="3986">
                  <c:v>1209.07043076388</c:v>
                </c:pt>
                <c:pt idx="3987">
                  <c:v>1209.3737600239799</c:v>
                </c:pt>
                <c:pt idx="3988">
                  <c:v>1209.67708928408</c:v>
                </c:pt>
                <c:pt idx="3989">
                  <c:v>1209.9804185441899</c:v>
                </c:pt>
                <c:pt idx="3990">
                  <c:v>1210.28374780429</c:v>
                </c:pt>
                <c:pt idx="3991">
                  <c:v>1210.5870770643901</c:v>
                </c:pt>
                <c:pt idx="3992">
                  <c:v>1210.89040632449</c:v>
                </c:pt>
                <c:pt idx="3993">
                  <c:v>1211.1937355845901</c:v>
                </c:pt>
                <c:pt idx="3994">
                  <c:v>1211.4970648446899</c:v>
                </c:pt>
                <c:pt idx="3995">
                  <c:v>1211.80039410479</c:v>
                </c:pt>
                <c:pt idx="3996">
                  <c:v>1212.1037233648899</c:v>
                </c:pt>
                <c:pt idx="3997">
                  <c:v>1212.407052625</c:v>
                </c:pt>
                <c:pt idx="3998">
                  <c:v>1212.7103818851001</c:v>
                </c:pt>
                <c:pt idx="3999">
                  <c:v>1213.0137111452</c:v>
                </c:pt>
                <c:pt idx="4000">
                  <c:v>1213.3170404053001</c:v>
                </c:pt>
                <c:pt idx="4001">
                  <c:v>1213.6203696653999</c:v>
                </c:pt>
                <c:pt idx="4002">
                  <c:v>1213.9236989255</c:v>
                </c:pt>
                <c:pt idx="4003">
                  <c:v>1214.2270281855999</c:v>
                </c:pt>
                <c:pt idx="4004">
                  <c:v>1214.53035744571</c:v>
                </c:pt>
                <c:pt idx="4005">
                  <c:v>1214.8336867058099</c:v>
                </c:pt>
                <c:pt idx="4006">
                  <c:v>1215.13701596591</c:v>
                </c:pt>
                <c:pt idx="4007">
                  <c:v>1215.4403452260101</c:v>
                </c:pt>
                <c:pt idx="4008">
                  <c:v>1215.74367448611</c:v>
                </c:pt>
                <c:pt idx="4009">
                  <c:v>1216.0470037462101</c:v>
                </c:pt>
                <c:pt idx="4010">
                  <c:v>1216.3503330063099</c:v>
                </c:pt>
                <c:pt idx="4011">
                  <c:v>1216.65366226641</c:v>
                </c:pt>
                <c:pt idx="4012">
                  <c:v>1216.9569915265199</c:v>
                </c:pt>
                <c:pt idx="4013">
                  <c:v>1217.26032078662</c:v>
                </c:pt>
                <c:pt idx="4014">
                  <c:v>1217.5636500467201</c:v>
                </c:pt>
                <c:pt idx="4015">
                  <c:v>1217.86697930682</c:v>
                </c:pt>
                <c:pt idx="4016">
                  <c:v>1218.1703085669201</c:v>
                </c:pt>
                <c:pt idx="4017">
                  <c:v>1218.47363782702</c:v>
                </c:pt>
                <c:pt idx="4018">
                  <c:v>1218.7769670871201</c:v>
                </c:pt>
                <c:pt idx="4019">
                  <c:v>1219.0802963472299</c:v>
                </c:pt>
                <c:pt idx="4020">
                  <c:v>1219.38362560733</c:v>
                </c:pt>
                <c:pt idx="4021">
                  <c:v>1219.6869548674299</c:v>
                </c:pt>
                <c:pt idx="4022">
                  <c:v>1219.99028412753</c:v>
                </c:pt>
                <c:pt idx="4023">
                  <c:v>1220.2936133876301</c:v>
                </c:pt>
                <c:pt idx="4024">
                  <c:v>1220.59694264773</c:v>
                </c:pt>
                <c:pt idx="4025">
                  <c:v>1220.9002719078301</c:v>
                </c:pt>
                <c:pt idx="4026">
                  <c:v>1221.2036011679299</c:v>
                </c:pt>
                <c:pt idx="4027">
                  <c:v>1221.5069304280401</c:v>
                </c:pt>
                <c:pt idx="4028">
                  <c:v>1221.8102596881399</c:v>
                </c:pt>
                <c:pt idx="4029">
                  <c:v>1222.11358894824</c:v>
                </c:pt>
                <c:pt idx="4030">
                  <c:v>1222.4169182083399</c:v>
                </c:pt>
                <c:pt idx="4031">
                  <c:v>1222.72024746844</c:v>
                </c:pt>
                <c:pt idx="4032">
                  <c:v>1223.0235767285401</c:v>
                </c:pt>
                <c:pt idx="4033">
                  <c:v>1223.32690598864</c:v>
                </c:pt>
                <c:pt idx="4034">
                  <c:v>1223.6302352487501</c:v>
                </c:pt>
                <c:pt idx="4035">
                  <c:v>1223.9335645088499</c:v>
                </c:pt>
                <c:pt idx="4036">
                  <c:v>1224.23689376895</c:v>
                </c:pt>
                <c:pt idx="4037">
                  <c:v>1224.5402230290499</c:v>
                </c:pt>
                <c:pt idx="4038">
                  <c:v>1224.84355228915</c:v>
                </c:pt>
                <c:pt idx="4039">
                  <c:v>1225.1468815492501</c:v>
                </c:pt>
                <c:pt idx="4040">
                  <c:v>1225.45021080935</c:v>
                </c:pt>
                <c:pt idx="4041">
                  <c:v>1225.7535400694501</c:v>
                </c:pt>
                <c:pt idx="4042">
                  <c:v>1226.05686932956</c:v>
                </c:pt>
                <c:pt idx="4043">
                  <c:v>1226.3601985896601</c:v>
                </c:pt>
                <c:pt idx="4044">
                  <c:v>1226.6635278497599</c:v>
                </c:pt>
                <c:pt idx="4045">
                  <c:v>1226.96685710986</c:v>
                </c:pt>
                <c:pt idx="4046">
                  <c:v>1227.2701863699599</c:v>
                </c:pt>
                <c:pt idx="4047">
                  <c:v>1227.57351563006</c:v>
                </c:pt>
                <c:pt idx="4048">
                  <c:v>1227.8768448901601</c:v>
                </c:pt>
                <c:pt idx="4049">
                  <c:v>1228.18017415027</c:v>
                </c:pt>
                <c:pt idx="4050">
                  <c:v>1228.4835034103701</c:v>
                </c:pt>
                <c:pt idx="4051">
                  <c:v>1228.7868326704699</c:v>
                </c:pt>
                <c:pt idx="4052">
                  <c:v>1229.09016193057</c:v>
                </c:pt>
                <c:pt idx="4053">
                  <c:v>1229.3934911906699</c:v>
                </c:pt>
                <c:pt idx="4054">
                  <c:v>1229.69682045077</c:v>
                </c:pt>
                <c:pt idx="4055">
                  <c:v>1230.0001497108699</c:v>
                </c:pt>
                <c:pt idx="4056">
                  <c:v>1230.30347897097</c:v>
                </c:pt>
                <c:pt idx="4057">
                  <c:v>1230.6068082310801</c:v>
                </c:pt>
                <c:pt idx="4058">
                  <c:v>1230.91013749118</c:v>
                </c:pt>
                <c:pt idx="4059">
                  <c:v>1231.2134667512801</c:v>
                </c:pt>
                <c:pt idx="4060">
                  <c:v>1231.5167960113799</c:v>
                </c:pt>
                <c:pt idx="4061">
                  <c:v>1231.82012527148</c:v>
                </c:pt>
                <c:pt idx="4062">
                  <c:v>1232.1234545315799</c:v>
                </c:pt>
                <c:pt idx="4063">
                  <c:v>1232.42678379168</c:v>
                </c:pt>
                <c:pt idx="4064">
                  <c:v>1232.7301130517801</c:v>
                </c:pt>
                <c:pt idx="4065">
                  <c:v>1233.03344231189</c:v>
                </c:pt>
                <c:pt idx="4066">
                  <c:v>1233.3367715719901</c:v>
                </c:pt>
                <c:pt idx="4067">
                  <c:v>1233.64010083209</c:v>
                </c:pt>
                <c:pt idx="4068">
                  <c:v>1233.9434300921901</c:v>
                </c:pt>
                <c:pt idx="4069">
                  <c:v>1234.2467593522899</c:v>
                </c:pt>
                <c:pt idx="4070">
                  <c:v>1234.55008861239</c:v>
                </c:pt>
                <c:pt idx="4071">
                  <c:v>1234.8534178724899</c:v>
                </c:pt>
                <c:pt idx="4072">
                  <c:v>1235.1567471326</c:v>
                </c:pt>
                <c:pt idx="4073">
                  <c:v>1235.4600763927001</c:v>
                </c:pt>
                <c:pt idx="4074">
                  <c:v>1235.7634056528</c:v>
                </c:pt>
                <c:pt idx="4075">
                  <c:v>1236.0667349129001</c:v>
                </c:pt>
                <c:pt idx="4076">
                  <c:v>1236.3700641729999</c:v>
                </c:pt>
                <c:pt idx="4077">
                  <c:v>1236.6733934331</c:v>
                </c:pt>
                <c:pt idx="4078">
                  <c:v>1236.9767226931999</c:v>
                </c:pt>
                <c:pt idx="4079">
                  <c:v>1237.2800519533</c:v>
                </c:pt>
                <c:pt idx="4080">
                  <c:v>1237.5833812134099</c:v>
                </c:pt>
                <c:pt idx="4081">
                  <c:v>1237.88671047351</c:v>
                </c:pt>
                <c:pt idx="4082">
                  <c:v>1238.1900397336101</c:v>
                </c:pt>
                <c:pt idx="4083">
                  <c:v>1238.49336899371</c:v>
                </c:pt>
                <c:pt idx="4084">
                  <c:v>1238.7966982538101</c:v>
                </c:pt>
                <c:pt idx="4085">
                  <c:v>1239.1000275139099</c:v>
                </c:pt>
                <c:pt idx="4086">
                  <c:v>1239.40335677401</c:v>
                </c:pt>
                <c:pt idx="4087">
                  <c:v>1239.7066860341199</c:v>
                </c:pt>
                <c:pt idx="4088">
                  <c:v>1240.01001529422</c:v>
                </c:pt>
                <c:pt idx="4089">
                  <c:v>1240.3133445543201</c:v>
                </c:pt>
                <c:pt idx="4090">
                  <c:v>1240.61667381442</c:v>
                </c:pt>
                <c:pt idx="4091">
                  <c:v>1240.9200030745201</c:v>
                </c:pt>
                <c:pt idx="4092">
                  <c:v>1241.22333233462</c:v>
                </c:pt>
                <c:pt idx="4093">
                  <c:v>1241.5266615947201</c:v>
                </c:pt>
                <c:pt idx="4094">
                  <c:v>1241.8299908548199</c:v>
                </c:pt>
                <c:pt idx="4095">
                  <c:v>1242.13332011493</c:v>
                </c:pt>
                <c:pt idx="4096">
                  <c:v>1242.4366493750299</c:v>
                </c:pt>
                <c:pt idx="4097">
                  <c:v>1242.73997863513</c:v>
                </c:pt>
                <c:pt idx="4098">
                  <c:v>1243.0433078952301</c:v>
                </c:pt>
                <c:pt idx="4099">
                  <c:v>1243.34663715533</c:v>
                </c:pt>
                <c:pt idx="4100">
                  <c:v>1243.6499664154301</c:v>
                </c:pt>
                <c:pt idx="4101">
                  <c:v>1243.9532956755299</c:v>
                </c:pt>
                <c:pt idx="4102">
                  <c:v>1244.25662493564</c:v>
                </c:pt>
                <c:pt idx="4103">
                  <c:v>1244.5599541957399</c:v>
                </c:pt>
                <c:pt idx="4104">
                  <c:v>1244.86328345584</c:v>
                </c:pt>
                <c:pt idx="4105">
                  <c:v>1245.1666127159399</c:v>
                </c:pt>
                <c:pt idx="4106">
                  <c:v>1245.46994197604</c:v>
                </c:pt>
                <c:pt idx="4107">
                  <c:v>1245.7732712361401</c:v>
                </c:pt>
                <c:pt idx="4108">
                  <c:v>1246.07660049624</c:v>
                </c:pt>
                <c:pt idx="4109">
                  <c:v>1246.3799297563401</c:v>
                </c:pt>
                <c:pt idx="4110">
                  <c:v>1246.6832590164499</c:v>
                </c:pt>
                <c:pt idx="4111">
                  <c:v>1246.98658827655</c:v>
                </c:pt>
                <c:pt idx="4112">
                  <c:v>1247.2899175366499</c:v>
                </c:pt>
                <c:pt idx="4113">
                  <c:v>1247.59324679675</c:v>
                </c:pt>
                <c:pt idx="4114">
                  <c:v>1247.8965760568501</c:v>
                </c:pt>
                <c:pt idx="4115">
                  <c:v>1248.19990531695</c:v>
                </c:pt>
                <c:pt idx="4116">
                  <c:v>1248.5032345770501</c:v>
                </c:pt>
                <c:pt idx="4117">
                  <c:v>1248.80656383716</c:v>
                </c:pt>
                <c:pt idx="4118">
                  <c:v>1249.1098930972601</c:v>
                </c:pt>
                <c:pt idx="4119">
                  <c:v>1249.4132223573599</c:v>
                </c:pt>
                <c:pt idx="4120">
                  <c:v>1249.71655161746</c:v>
                </c:pt>
                <c:pt idx="4121">
                  <c:v>1250.0198808775599</c:v>
                </c:pt>
                <c:pt idx="4122">
                  <c:v>1250.32321013766</c:v>
                </c:pt>
                <c:pt idx="4123">
                  <c:v>1250.6265393977601</c:v>
                </c:pt>
                <c:pt idx="4124">
                  <c:v>1250.92986865786</c:v>
                </c:pt>
                <c:pt idx="4125">
                  <c:v>1251.2331979179701</c:v>
                </c:pt>
                <c:pt idx="4126">
                  <c:v>1251.5365271780699</c:v>
                </c:pt>
                <c:pt idx="4127">
                  <c:v>1251.83985643817</c:v>
                </c:pt>
                <c:pt idx="4128">
                  <c:v>1252.1431856982699</c:v>
                </c:pt>
                <c:pt idx="4129">
                  <c:v>1252.44651495837</c:v>
                </c:pt>
                <c:pt idx="4130">
                  <c:v>1252.7498442184699</c:v>
                </c:pt>
                <c:pt idx="4131">
                  <c:v>1253.05317347857</c:v>
                </c:pt>
                <c:pt idx="4132">
                  <c:v>1253.3565027386701</c:v>
                </c:pt>
                <c:pt idx="4133">
                  <c:v>1253.65983199878</c:v>
                </c:pt>
                <c:pt idx="4134">
                  <c:v>1253.9631612588801</c:v>
                </c:pt>
                <c:pt idx="4135">
                  <c:v>1254.2664905189799</c:v>
                </c:pt>
                <c:pt idx="4136">
                  <c:v>1254.56981977908</c:v>
                </c:pt>
                <c:pt idx="4137">
                  <c:v>1254.8731490391799</c:v>
                </c:pt>
                <c:pt idx="4138">
                  <c:v>1255.17647829928</c:v>
                </c:pt>
                <c:pt idx="4139">
                  <c:v>1255.4798075593801</c:v>
                </c:pt>
                <c:pt idx="4140">
                  <c:v>1255.78313681949</c:v>
                </c:pt>
                <c:pt idx="4141">
                  <c:v>1256.0864660795901</c:v>
                </c:pt>
                <c:pt idx="4142">
                  <c:v>1256.38979533969</c:v>
                </c:pt>
                <c:pt idx="4143">
                  <c:v>1256.6931245997901</c:v>
                </c:pt>
                <c:pt idx="4144">
                  <c:v>1256.9964538598899</c:v>
                </c:pt>
                <c:pt idx="4145">
                  <c:v>1257.29978311999</c:v>
                </c:pt>
                <c:pt idx="4146">
                  <c:v>1257.6031123800899</c:v>
                </c:pt>
                <c:pt idx="4147">
                  <c:v>1257.90644164019</c:v>
                </c:pt>
                <c:pt idx="4148">
                  <c:v>1258.2097709003001</c:v>
                </c:pt>
                <c:pt idx="4149">
                  <c:v>1258.5131001604</c:v>
                </c:pt>
                <c:pt idx="4150">
                  <c:v>1258.8164294205001</c:v>
                </c:pt>
                <c:pt idx="4151">
                  <c:v>1259.1197586805999</c:v>
                </c:pt>
                <c:pt idx="4152">
                  <c:v>1259.4230879407</c:v>
                </c:pt>
                <c:pt idx="4153">
                  <c:v>1259.7264172007999</c:v>
                </c:pt>
                <c:pt idx="4154">
                  <c:v>1260.0297464609</c:v>
                </c:pt>
                <c:pt idx="4155">
                  <c:v>1260.3330757210099</c:v>
                </c:pt>
                <c:pt idx="4156">
                  <c:v>1260.63640498111</c:v>
                </c:pt>
                <c:pt idx="4157">
                  <c:v>1260.9397342412101</c:v>
                </c:pt>
                <c:pt idx="4158">
                  <c:v>1261.24306350131</c:v>
                </c:pt>
                <c:pt idx="4159">
                  <c:v>1261.5463927614101</c:v>
                </c:pt>
                <c:pt idx="4160">
                  <c:v>1261.8497220215099</c:v>
                </c:pt>
                <c:pt idx="4161">
                  <c:v>1262.15305128161</c:v>
                </c:pt>
                <c:pt idx="4162">
                  <c:v>1262.4563805417099</c:v>
                </c:pt>
                <c:pt idx="4163">
                  <c:v>1262.75970980182</c:v>
                </c:pt>
                <c:pt idx="4164">
                  <c:v>1263.0630390619201</c:v>
                </c:pt>
                <c:pt idx="4165">
                  <c:v>1263.36636832202</c:v>
                </c:pt>
                <c:pt idx="4166">
                  <c:v>1263.6696975821201</c:v>
                </c:pt>
                <c:pt idx="4167">
                  <c:v>1263.97302684222</c:v>
                </c:pt>
                <c:pt idx="4168">
                  <c:v>1264.2763561023201</c:v>
                </c:pt>
                <c:pt idx="4169">
                  <c:v>1264.5796853624199</c:v>
                </c:pt>
                <c:pt idx="4170">
                  <c:v>1264.88301462253</c:v>
                </c:pt>
                <c:pt idx="4171">
                  <c:v>1265.1863438826299</c:v>
                </c:pt>
                <c:pt idx="4172">
                  <c:v>1265.48967314273</c:v>
                </c:pt>
                <c:pt idx="4173">
                  <c:v>1265.7930024028301</c:v>
                </c:pt>
                <c:pt idx="4174">
                  <c:v>1266.09633166293</c:v>
                </c:pt>
                <c:pt idx="4175">
                  <c:v>1266.3996609230301</c:v>
                </c:pt>
                <c:pt idx="4176">
                  <c:v>1266.7029901831299</c:v>
                </c:pt>
                <c:pt idx="4177">
                  <c:v>1267.00631944323</c:v>
                </c:pt>
                <c:pt idx="4178">
                  <c:v>1267.3096487033399</c:v>
                </c:pt>
                <c:pt idx="4179">
                  <c:v>1267.61297796344</c:v>
                </c:pt>
                <c:pt idx="4180">
                  <c:v>1267.9163072235399</c:v>
                </c:pt>
                <c:pt idx="4181">
                  <c:v>1268.21963648364</c:v>
                </c:pt>
                <c:pt idx="4182">
                  <c:v>1268.5229657437401</c:v>
                </c:pt>
                <c:pt idx="4183">
                  <c:v>1268.82629500384</c:v>
                </c:pt>
                <c:pt idx="4184">
                  <c:v>1269.1296242639401</c:v>
                </c:pt>
                <c:pt idx="4185">
                  <c:v>1269.4329535240499</c:v>
                </c:pt>
                <c:pt idx="4186">
                  <c:v>1269.73628278415</c:v>
                </c:pt>
                <c:pt idx="4187">
                  <c:v>1270.0396120442499</c:v>
                </c:pt>
                <c:pt idx="4188">
                  <c:v>1270.34294130435</c:v>
                </c:pt>
                <c:pt idx="4189">
                  <c:v>1270.6462705644501</c:v>
                </c:pt>
                <c:pt idx="4190">
                  <c:v>1270.94959982455</c:v>
                </c:pt>
                <c:pt idx="4191">
                  <c:v>1271.2529290846501</c:v>
                </c:pt>
                <c:pt idx="4192">
                  <c:v>1271.5562583447499</c:v>
                </c:pt>
                <c:pt idx="4193">
                  <c:v>1271.8595876048601</c:v>
                </c:pt>
                <c:pt idx="4194">
                  <c:v>1272.1629168649599</c:v>
                </c:pt>
                <c:pt idx="4195">
                  <c:v>1272.46624612506</c:v>
                </c:pt>
                <c:pt idx="4196">
                  <c:v>1272.7695753851599</c:v>
                </c:pt>
                <c:pt idx="4197">
                  <c:v>1273.07290464526</c:v>
                </c:pt>
                <c:pt idx="4198">
                  <c:v>1273.3762339053601</c:v>
                </c:pt>
                <c:pt idx="4199">
                  <c:v>1273.67956316546</c:v>
                </c:pt>
                <c:pt idx="4200">
                  <c:v>1273.9828924255701</c:v>
                </c:pt>
                <c:pt idx="4201">
                  <c:v>1274.2862216856699</c:v>
                </c:pt>
                <c:pt idx="4202">
                  <c:v>1274.58955094577</c:v>
                </c:pt>
                <c:pt idx="4203">
                  <c:v>1274.8928802058699</c:v>
                </c:pt>
                <c:pt idx="4204">
                  <c:v>1275.19620946597</c:v>
                </c:pt>
                <c:pt idx="4205">
                  <c:v>1275.4995387260701</c:v>
                </c:pt>
                <c:pt idx="4206">
                  <c:v>1275.80286798617</c:v>
                </c:pt>
                <c:pt idx="4207">
                  <c:v>1276.1061972462701</c:v>
                </c:pt>
                <c:pt idx="4208">
                  <c:v>1276.40952650638</c:v>
                </c:pt>
                <c:pt idx="4209">
                  <c:v>1276.7128557664801</c:v>
                </c:pt>
                <c:pt idx="4210">
                  <c:v>1277.0161850265799</c:v>
                </c:pt>
                <c:pt idx="4211">
                  <c:v>1277.31951428668</c:v>
                </c:pt>
                <c:pt idx="4212">
                  <c:v>1277.6228435467799</c:v>
                </c:pt>
                <c:pt idx="4213">
                  <c:v>1277.92617280688</c:v>
                </c:pt>
                <c:pt idx="4214">
                  <c:v>1278.2295020669801</c:v>
                </c:pt>
                <c:pt idx="4215">
                  <c:v>1278.53283132708</c:v>
                </c:pt>
                <c:pt idx="4216">
                  <c:v>1278.8361605871901</c:v>
                </c:pt>
                <c:pt idx="4217">
                  <c:v>1279.13948984729</c:v>
                </c:pt>
                <c:pt idx="4218">
                  <c:v>1279.4428191073901</c:v>
                </c:pt>
                <c:pt idx="4219">
                  <c:v>1279.7461483674899</c:v>
                </c:pt>
                <c:pt idx="4220">
                  <c:v>1280.04947762759</c:v>
                </c:pt>
                <c:pt idx="4221">
                  <c:v>1280.3528068876899</c:v>
                </c:pt>
                <c:pt idx="4222">
                  <c:v>1280.65613614779</c:v>
                </c:pt>
                <c:pt idx="4223">
                  <c:v>1280.9594654079001</c:v>
                </c:pt>
                <c:pt idx="4224">
                  <c:v>1281.262794668</c:v>
                </c:pt>
                <c:pt idx="4225">
                  <c:v>1281.5661239281001</c:v>
                </c:pt>
                <c:pt idx="4226">
                  <c:v>1281.8694531881999</c:v>
                </c:pt>
                <c:pt idx="4227">
                  <c:v>1282.1727824483</c:v>
                </c:pt>
                <c:pt idx="4228">
                  <c:v>1282.4761117083999</c:v>
                </c:pt>
                <c:pt idx="4229">
                  <c:v>1282.7794409685</c:v>
                </c:pt>
                <c:pt idx="4230">
                  <c:v>1283.0827702286001</c:v>
                </c:pt>
                <c:pt idx="4231">
                  <c:v>1283.38609948871</c:v>
                </c:pt>
                <c:pt idx="4232">
                  <c:v>1283.6894287488101</c:v>
                </c:pt>
                <c:pt idx="4233">
                  <c:v>1283.99275800891</c:v>
                </c:pt>
                <c:pt idx="4234">
                  <c:v>1284.2960872690101</c:v>
                </c:pt>
                <c:pt idx="4235">
                  <c:v>1284.5994165291099</c:v>
                </c:pt>
                <c:pt idx="4236">
                  <c:v>1284.90274578921</c:v>
                </c:pt>
                <c:pt idx="4237">
                  <c:v>1285.2060750493099</c:v>
                </c:pt>
                <c:pt idx="4238">
                  <c:v>1285.50940430942</c:v>
                </c:pt>
                <c:pt idx="4239">
                  <c:v>1285.8127335695201</c:v>
                </c:pt>
                <c:pt idx="4240">
                  <c:v>1286.11606282962</c:v>
                </c:pt>
                <c:pt idx="4241">
                  <c:v>1286.4193920897201</c:v>
                </c:pt>
                <c:pt idx="4242">
                  <c:v>1286.7227213498199</c:v>
                </c:pt>
                <c:pt idx="4243">
                  <c:v>1287.02605060992</c:v>
                </c:pt>
                <c:pt idx="4244">
                  <c:v>1287.3293798700199</c:v>
                </c:pt>
                <c:pt idx="4245">
                  <c:v>1287.63270913012</c:v>
                </c:pt>
                <c:pt idx="4246">
                  <c:v>1287.9360383902299</c:v>
                </c:pt>
                <c:pt idx="4247">
                  <c:v>1288.23936765033</c:v>
                </c:pt>
                <c:pt idx="4248">
                  <c:v>1288.5426969104301</c:v>
                </c:pt>
                <c:pt idx="4249">
                  <c:v>1288.84602617053</c:v>
                </c:pt>
                <c:pt idx="4250">
                  <c:v>1289.1493554306301</c:v>
                </c:pt>
                <c:pt idx="4251">
                  <c:v>1289.4526846907299</c:v>
                </c:pt>
                <c:pt idx="4252">
                  <c:v>1289.75601395083</c:v>
                </c:pt>
                <c:pt idx="4253">
                  <c:v>1290.0593432109399</c:v>
                </c:pt>
                <c:pt idx="4254">
                  <c:v>1290.36267247104</c:v>
                </c:pt>
                <c:pt idx="4255">
                  <c:v>1290.6660017311401</c:v>
                </c:pt>
                <c:pt idx="4256">
                  <c:v>1290.96933099124</c:v>
                </c:pt>
                <c:pt idx="4257">
                  <c:v>1291.2726602513401</c:v>
                </c:pt>
                <c:pt idx="4258">
                  <c:v>1291.57598951144</c:v>
                </c:pt>
                <c:pt idx="4259">
                  <c:v>1291.8793187715401</c:v>
                </c:pt>
                <c:pt idx="4260">
                  <c:v>1292.1826480316399</c:v>
                </c:pt>
                <c:pt idx="4261">
                  <c:v>1292.48597729175</c:v>
                </c:pt>
                <c:pt idx="4262">
                  <c:v>1292.7893065518499</c:v>
                </c:pt>
                <c:pt idx="4263">
                  <c:v>1293.09263581195</c:v>
                </c:pt>
                <c:pt idx="4264">
                  <c:v>1293.3959650720501</c:v>
                </c:pt>
                <c:pt idx="4265">
                  <c:v>1293.69929433215</c:v>
                </c:pt>
                <c:pt idx="4266">
                  <c:v>1294.0026235922501</c:v>
                </c:pt>
                <c:pt idx="4267">
                  <c:v>1294.3059528523499</c:v>
                </c:pt>
                <c:pt idx="4268">
                  <c:v>1294.6092821124601</c:v>
                </c:pt>
                <c:pt idx="4269">
                  <c:v>1294.9126113725599</c:v>
                </c:pt>
                <c:pt idx="4270">
                  <c:v>1295.21594063266</c:v>
                </c:pt>
                <c:pt idx="4271">
                  <c:v>1295.5192698927599</c:v>
                </c:pt>
                <c:pt idx="4272">
                  <c:v>1295.82259915286</c:v>
                </c:pt>
                <c:pt idx="4273">
                  <c:v>1296.1259284129601</c:v>
                </c:pt>
                <c:pt idx="4274">
                  <c:v>1296.42925767306</c:v>
                </c:pt>
                <c:pt idx="4275">
                  <c:v>1296.7325869331601</c:v>
                </c:pt>
                <c:pt idx="4276">
                  <c:v>1297.0359161932699</c:v>
                </c:pt>
                <c:pt idx="4277">
                  <c:v>1297.33924545337</c:v>
                </c:pt>
                <c:pt idx="4278">
                  <c:v>1297.6425747134699</c:v>
                </c:pt>
                <c:pt idx="4279">
                  <c:v>1297.94590397357</c:v>
                </c:pt>
                <c:pt idx="4280">
                  <c:v>1298.2492332336701</c:v>
                </c:pt>
                <c:pt idx="4281">
                  <c:v>1298.55256249377</c:v>
                </c:pt>
                <c:pt idx="4282">
                  <c:v>1298.8558917538701</c:v>
                </c:pt>
                <c:pt idx="4283">
                  <c:v>1299.15922101398</c:v>
                </c:pt>
                <c:pt idx="4284">
                  <c:v>1299.4625502740801</c:v>
                </c:pt>
                <c:pt idx="4285">
                  <c:v>1299.7658795341799</c:v>
                </c:pt>
                <c:pt idx="4286">
                  <c:v>1300.06920879428</c:v>
                </c:pt>
                <c:pt idx="4287">
                  <c:v>1300.3725380543799</c:v>
                </c:pt>
                <c:pt idx="4288">
                  <c:v>1300.67586731448</c:v>
                </c:pt>
                <c:pt idx="4289">
                  <c:v>1300.9791965745801</c:v>
                </c:pt>
                <c:pt idx="4290">
                  <c:v>1301.28252583468</c:v>
                </c:pt>
                <c:pt idx="4291">
                  <c:v>1301.5858550947901</c:v>
                </c:pt>
                <c:pt idx="4292">
                  <c:v>1301.8891843548899</c:v>
                </c:pt>
                <c:pt idx="4293">
                  <c:v>1302.19251361499</c:v>
                </c:pt>
                <c:pt idx="4294">
                  <c:v>1302.4958428750899</c:v>
                </c:pt>
                <c:pt idx="4295">
                  <c:v>1302.79917213519</c:v>
                </c:pt>
                <c:pt idx="4296">
                  <c:v>1303.1025013952899</c:v>
                </c:pt>
                <c:pt idx="4297">
                  <c:v>1303.40583065539</c:v>
                </c:pt>
                <c:pt idx="4298">
                  <c:v>1303.7091599154901</c:v>
                </c:pt>
                <c:pt idx="4299">
                  <c:v>1304.0124891756</c:v>
                </c:pt>
                <c:pt idx="4300">
                  <c:v>1304.3158184357001</c:v>
                </c:pt>
                <c:pt idx="4301">
                  <c:v>1304.6191476957999</c:v>
                </c:pt>
                <c:pt idx="4302">
                  <c:v>1304.9224769559</c:v>
                </c:pt>
                <c:pt idx="4303">
                  <c:v>1305.2258062159999</c:v>
                </c:pt>
                <c:pt idx="4304">
                  <c:v>1305.5291354761</c:v>
                </c:pt>
                <c:pt idx="4305">
                  <c:v>1305.8324647362001</c:v>
                </c:pt>
                <c:pt idx="4306">
                  <c:v>1306.13579399631</c:v>
                </c:pt>
                <c:pt idx="4307">
                  <c:v>1306.4391232564101</c:v>
                </c:pt>
                <c:pt idx="4308">
                  <c:v>1306.74245251651</c:v>
                </c:pt>
                <c:pt idx="4309">
                  <c:v>1307.0457817766101</c:v>
                </c:pt>
                <c:pt idx="4310">
                  <c:v>1307.3491110367099</c:v>
                </c:pt>
                <c:pt idx="4311">
                  <c:v>1307.65244029681</c:v>
                </c:pt>
                <c:pt idx="4312">
                  <c:v>1307.9557695569099</c:v>
                </c:pt>
                <c:pt idx="4313">
                  <c:v>1308.25909881701</c:v>
                </c:pt>
                <c:pt idx="4314">
                  <c:v>1308.5624280771201</c:v>
                </c:pt>
                <c:pt idx="4315">
                  <c:v>1308.86575733722</c:v>
                </c:pt>
                <c:pt idx="4316">
                  <c:v>1309.1690865973201</c:v>
                </c:pt>
                <c:pt idx="4317">
                  <c:v>1309.4724158574199</c:v>
                </c:pt>
                <c:pt idx="4318">
                  <c:v>1309.77574511752</c:v>
                </c:pt>
                <c:pt idx="4319">
                  <c:v>1310.0790743776199</c:v>
                </c:pt>
                <c:pt idx="4320">
                  <c:v>1310.38240363772</c:v>
                </c:pt>
                <c:pt idx="4321">
                  <c:v>1310.6857328978299</c:v>
                </c:pt>
                <c:pt idx="4322">
                  <c:v>1310.98906215793</c:v>
                </c:pt>
                <c:pt idx="4323">
                  <c:v>1311.2923914180301</c:v>
                </c:pt>
                <c:pt idx="4324">
                  <c:v>1311.59572067813</c:v>
                </c:pt>
                <c:pt idx="4325">
                  <c:v>1311.8990499382301</c:v>
                </c:pt>
                <c:pt idx="4326">
                  <c:v>1312.2023791983299</c:v>
                </c:pt>
                <c:pt idx="4327">
                  <c:v>1312.50570845843</c:v>
                </c:pt>
                <c:pt idx="4328">
                  <c:v>1312.8090377185299</c:v>
                </c:pt>
                <c:pt idx="4329">
                  <c:v>1313.11236697864</c:v>
                </c:pt>
                <c:pt idx="4330">
                  <c:v>1313.4156962387401</c:v>
                </c:pt>
                <c:pt idx="4331">
                  <c:v>1313.71902549884</c:v>
                </c:pt>
                <c:pt idx="4332">
                  <c:v>1314.0223547589401</c:v>
                </c:pt>
                <c:pt idx="4333">
                  <c:v>1314.32568401904</c:v>
                </c:pt>
                <c:pt idx="4334">
                  <c:v>1314.6290132791401</c:v>
                </c:pt>
                <c:pt idx="4335">
                  <c:v>1314.9323425392399</c:v>
                </c:pt>
                <c:pt idx="4336">
                  <c:v>1315.23567179935</c:v>
                </c:pt>
                <c:pt idx="4337">
                  <c:v>1315.5390010594499</c:v>
                </c:pt>
                <c:pt idx="4338">
                  <c:v>1315.84233031955</c:v>
                </c:pt>
                <c:pt idx="4339">
                  <c:v>1316.1456595796501</c:v>
                </c:pt>
                <c:pt idx="4340">
                  <c:v>1316.44898883975</c:v>
                </c:pt>
                <c:pt idx="4341">
                  <c:v>1316.7523180998501</c:v>
                </c:pt>
                <c:pt idx="4342">
                  <c:v>1317.0556473599499</c:v>
                </c:pt>
                <c:pt idx="4343">
                  <c:v>1317.35897662005</c:v>
                </c:pt>
                <c:pt idx="4344">
                  <c:v>1317.6623058801599</c:v>
                </c:pt>
                <c:pt idx="4345">
                  <c:v>1317.96563514026</c:v>
                </c:pt>
                <c:pt idx="4346">
                  <c:v>1318.2689644003599</c:v>
                </c:pt>
                <c:pt idx="4347">
                  <c:v>1318.57229366046</c:v>
                </c:pt>
                <c:pt idx="4348">
                  <c:v>1318.8756229205601</c:v>
                </c:pt>
                <c:pt idx="4349">
                  <c:v>1319.17895218066</c:v>
                </c:pt>
                <c:pt idx="4350">
                  <c:v>1319.4822814407601</c:v>
                </c:pt>
                <c:pt idx="4351">
                  <c:v>1319.7856107008599</c:v>
                </c:pt>
                <c:pt idx="4352">
                  <c:v>1320.08893996097</c:v>
                </c:pt>
                <c:pt idx="4353">
                  <c:v>1320.3922692210699</c:v>
                </c:pt>
                <c:pt idx="4354">
                  <c:v>1320.69559848117</c:v>
                </c:pt>
                <c:pt idx="4355">
                  <c:v>1320.9989277412701</c:v>
                </c:pt>
                <c:pt idx="4356">
                  <c:v>1321.30225700137</c:v>
                </c:pt>
                <c:pt idx="4357">
                  <c:v>1321.6055862614701</c:v>
                </c:pt>
                <c:pt idx="4358">
                  <c:v>1321.90891552157</c:v>
                </c:pt>
                <c:pt idx="4359">
                  <c:v>1322.2122447816801</c:v>
                </c:pt>
                <c:pt idx="4360">
                  <c:v>1322.5155740417799</c:v>
                </c:pt>
                <c:pt idx="4361">
                  <c:v>1322.81890330188</c:v>
                </c:pt>
                <c:pt idx="4362">
                  <c:v>1323.1222325619799</c:v>
                </c:pt>
                <c:pt idx="4363">
                  <c:v>1323.42556182208</c:v>
                </c:pt>
                <c:pt idx="4364">
                  <c:v>1323.7288910821801</c:v>
                </c:pt>
                <c:pt idx="4365">
                  <c:v>1324.03222034228</c:v>
                </c:pt>
                <c:pt idx="4366">
                  <c:v>1324.3355496023801</c:v>
                </c:pt>
                <c:pt idx="4367">
                  <c:v>1324.6388788624899</c:v>
                </c:pt>
                <c:pt idx="4368">
                  <c:v>1324.94220812259</c:v>
                </c:pt>
                <c:pt idx="4369">
                  <c:v>1325.2455373826899</c:v>
                </c:pt>
                <c:pt idx="4370">
                  <c:v>1325.54886664279</c:v>
                </c:pt>
                <c:pt idx="4371">
                  <c:v>1325.8521959028899</c:v>
                </c:pt>
                <c:pt idx="4372">
                  <c:v>1326.15552516299</c:v>
                </c:pt>
                <c:pt idx="4373">
                  <c:v>1326.4588544230901</c:v>
                </c:pt>
                <c:pt idx="4374">
                  <c:v>1326.7621836832</c:v>
                </c:pt>
                <c:pt idx="4375">
                  <c:v>1327.0655129433001</c:v>
                </c:pt>
                <c:pt idx="4376">
                  <c:v>1327.3688422033999</c:v>
                </c:pt>
                <c:pt idx="4377">
                  <c:v>1327.6721714635</c:v>
                </c:pt>
                <c:pt idx="4378">
                  <c:v>1327.9755007235999</c:v>
                </c:pt>
                <c:pt idx="4379">
                  <c:v>1328.2788299837</c:v>
                </c:pt>
                <c:pt idx="4380">
                  <c:v>1328.5821592438001</c:v>
                </c:pt>
                <c:pt idx="4381">
                  <c:v>1328.8854885039</c:v>
                </c:pt>
                <c:pt idx="4382">
                  <c:v>1329.1888177640101</c:v>
                </c:pt>
                <c:pt idx="4383">
                  <c:v>1329.49214702411</c:v>
                </c:pt>
                <c:pt idx="4384">
                  <c:v>1329.7954762842101</c:v>
                </c:pt>
                <c:pt idx="4385">
                  <c:v>1330.0988055443099</c:v>
                </c:pt>
                <c:pt idx="4386">
                  <c:v>1330.40213480441</c:v>
                </c:pt>
                <c:pt idx="4387">
                  <c:v>1330.7054640645099</c:v>
                </c:pt>
                <c:pt idx="4388">
                  <c:v>1331.00879332461</c:v>
                </c:pt>
                <c:pt idx="4389">
                  <c:v>1331.3121225847201</c:v>
                </c:pt>
                <c:pt idx="4390">
                  <c:v>1331.61545184482</c:v>
                </c:pt>
                <c:pt idx="4391">
                  <c:v>1331.9187811049201</c:v>
                </c:pt>
                <c:pt idx="4392">
                  <c:v>1332.2221103650199</c:v>
                </c:pt>
                <c:pt idx="4393">
                  <c:v>1332.52543962512</c:v>
                </c:pt>
                <c:pt idx="4394">
                  <c:v>1332.8287688852199</c:v>
                </c:pt>
                <c:pt idx="4395">
                  <c:v>1333.13209814532</c:v>
                </c:pt>
                <c:pt idx="4396">
                  <c:v>1333.4354274054199</c:v>
                </c:pt>
                <c:pt idx="4397">
                  <c:v>1333.73875666553</c:v>
                </c:pt>
                <c:pt idx="4398">
                  <c:v>1334.0420859256301</c:v>
                </c:pt>
                <c:pt idx="4399">
                  <c:v>1334.34541518573</c:v>
                </c:pt>
                <c:pt idx="4400">
                  <c:v>1334.6487444458301</c:v>
                </c:pt>
                <c:pt idx="4401">
                  <c:v>1334.9520737059299</c:v>
                </c:pt>
                <c:pt idx="4402">
                  <c:v>1335.25540296603</c:v>
                </c:pt>
                <c:pt idx="4403">
                  <c:v>1335.5587322261299</c:v>
                </c:pt>
                <c:pt idx="4404">
                  <c:v>1335.86206148624</c:v>
                </c:pt>
                <c:pt idx="4405">
                  <c:v>1336.1653907463401</c:v>
                </c:pt>
                <c:pt idx="4406">
                  <c:v>1336.46872000644</c:v>
                </c:pt>
                <c:pt idx="4407">
                  <c:v>1336.7720492665401</c:v>
                </c:pt>
                <c:pt idx="4408">
                  <c:v>1337.07537852664</c:v>
                </c:pt>
                <c:pt idx="4409">
                  <c:v>1337.3787077867401</c:v>
                </c:pt>
                <c:pt idx="4410">
                  <c:v>1337.6820370468399</c:v>
                </c:pt>
                <c:pt idx="4411">
                  <c:v>1337.98536630694</c:v>
                </c:pt>
                <c:pt idx="4412">
                  <c:v>1338.2886955670499</c:v>
                </c:pt>
                <c:pt idx="4413">
                  <c:v>1338.59202482715</c:v>
                </c:pt>
                <c:pt idx="4414">
                  <c:v>1338.8953540872501</c:v>
                </c:pt>
                <c:pt idx="4415">
                  <c:v>1339.19868334735</c:v>
                </c:pt>
                <c:pt idx="4416">
                  <c:v>1339.5020126074501</c:v>
                </c:pt>
                <c:pt idx="4417">
                  <c:v>1339.8053418675499</c:v>
                </c:pt>
                <c:pt idx="4418">
                  <c:v>1340.10867112765</c:v>
                </c:pt>
                <c:pt idx="4419">
                  <c:v>1340.4120003877599</c:v>
                </c:pt>
                <c:pt idx="4420">
                  <c:v>1340.71532964786</c:v>
                </c:pt>
                <c:pt idx="4421">
                  <c:v>1341.0186589079599</c:v>
                </c:pt>
                <c:pt idx="4422">
                  <c:v>1341.32198816806</c:v>
                </c:pt>
                <c:pt idx="4423">
                  <c:v>1341.6253174281601</c:v>
                </c:pt>
                <c:pt idx="4424">
                  <c:v>1341.92864668826</c:v>
                </c:pt>
                <c:pt idx="4425">
                  <c:v>1342.2319759483601</c:v>
                </c:pt>
                <c:pt idx="4426">
                  <c:v>1342.5353052084599</c:v>
                </c:pt>
                <c:pt idx="4427">
                  <c:v>1342.83863446857</c:v>
                </c:pt>
                <c:pt idx="4428">
                  <c:v>1343.1419637286699</c:v>
                </c:pt>
                <c:pt idx="4429">
                  <c:v>1343.44529298877</c:v>
                </c:pt>
                <c:pt idx="4430">
                  <c:v>1343.7486222488701</c:v>
                </c:pt>
                <c:pt idx="4431">
                  <c:v>1344.05195150897</c:v>
                </c:pt>
                <c:pt idx="4432">
                  <c:v>1344.3552807690701</c:v>
                </c:pt>
                <c:pt idx="4433">
                  <c:v>1344.6586100291699</c:v>
                </c:pt>
                <c:pt idx="4434">
                  <c:v>1344.9619392892801</c:v>
                </c:pt>
                <c:pt idx="4435">
                  <c:v>1345.2652685493799</c:v>
                </c:pt>
                <c:pt idx="4436">
                  <c:v>1345.56859780948</c:v>
                </c:pt>
                <c:pt idx="4437">
                  <c:v>1345.8719270695799</c:v>
                </c:pt>
                <c:pt idx="4438">
                  <c:v>1346.17525632968</c:v>
                </c:pt>
                <c:pt idx="4439">
                  <c:v>1346.4785855897801</c:v>
                </c:pt>
                <c:pt idx="4440">
                  <c:v>1346.78191484988</c:v>
                </c:pt>
                <c:pt idx="4441">
                  <c:v>1347.0852441099801</c:v>
                </c:pt>
                <c:pt idx="4442">
                  <c:v>1347.3885733700899</c:v>
                </c:pt>
                <c:pt idx="4443">
                  <c:v>1347.69190263019</c:v>
                </c:pt>
                <c:pt idx="4444">
                  <c:v>1347.9952318902899</c:v>
                </c:pt>
                <c:pt idx="4445">
                  <c:v>1348.29856115039</c:v>
                </c:pt>
                <c:pt idx="4446">
                  <c:v>1348.6018904104899</c:v>
                </c:pt>
                <c:pt idx="4447">
                  <c:v>1348.90521967059</c:v>
                </c:pt>
                <c:pt idx="4448">
                  <c:v>1349.2085489306901</c:v>
                </c:pt>
                <c:pt idx="4449">
                  <c:v>1349.5118781908</c:v>
                </c:pt>
                <c:pt idx="4450">
                  <c:v>1349.8152074509001</c:v>
                </c:pt>
                <c:pt idx="4451">
                  <c:v>1350.1185367109999</c:v>
                </c:pt>
                <c:pt idx="4452">
                  <c:v>1350.4218659711</c:v>
                </c:pt>
                <c:pt idx="4453">
                  <c:v>1350.7251952311999</c:v>
                </c:pt>
                <c:pt idx="4454">
                  <c:v>1351.0285244913</c:v>
                </c:pt>
                <c:pt idx="4455">
                  <c:v>1351.3318537514001</c:v>
                </c:pt>
                <c:pt idx="4456">
                  <c:v>1351.6351830115</c:v>
                </c:pt>
                <c:pt idx="4457">
                  <c:v>1351.9385122716101</c:v>
                </c:pt>
                <c:pt idx="4458">
                  <c:v>1352.24184153171</c:v>
                </c:pt>
                <c:pt idx="4459">
                  <c:v>1352.5451707918101</c:v>
                </c:pt>
                <c:pt idx="4460">
                  <c:v>1352.8485000519099</c:v>
                </c:pt>
                <c:pt idx="4461">
                  <c:v>1353.15182931201</c:v>
                </c:pt>
                <c:pt idx="4462">
                  <c:v>1353.4551585721099</c:v>
                </c:pt>
                <c:pt idx="4463">
                  <c:v>1353.75848783221</c:v>
                </c:pt>
                <c:pt idx="4464">
                  <c:v>1354.0618170923101</c:v>
                </c:pt>
                <c:pt idx="4465">
                  <c:v>1354.36514635242</c:v>
                </c:pt>
                <c:pt idx="4466">
                  <c:v>1354.6684756125201</c:v>
                </c:pt>
                <c:pt idx="4467">
                  <c:v>1354.9718048726199</c:v>
                </c:pt>
                <c:pt idx="4468">
                  <c:v>1355.27513413272</c:v>
                </c:pt>
                <c:pt idx="4469">
                  <c:v>1355.5784633928199</c:v>
                </c:pt>
                <c:pt idx="4470">
                  <c:v>1355.88179265292</c:v>
                </c:pt>
                <c:pt idx="4471">
                  <c:v>1356.1851219130201</c:v>
                </c:pt>
                <c:pt idx="4472">
                  <c:v>1356.48845117313</c:v>
                </c:pt>
                <c:pt idx="4473">
                  <c:v>1356.7917804332301</c:v>
                </c:pt>
                <c:pt idx="4474">
                  <c:v>1357.09510969333</c:v>
                </c:pt>
                <c:pt idx="4475">
                  <c:v>1357.3984389534301</c:v>
                </c:pt>
                <c:pt idx="4476">
                  <c:v>1357.7017682135299</c:v>
                </c:pt>
                <c:pt idx="4477">
                  <c:v>1358.00509747363</c:v>
                </c:pt>
                <c:pt idx="4478">
                  <c:v>1358.3084267337299</c:v>
                </c:pt>
                <c:pt idx="4479">
                  <c:v>1358.61175599383</c:v>
                </c:pt>
                <c:pt idx="4480">
                  <c:v>1358.9150852539401</c:v>
                </c:pt>
                <c:pt idx="4481">
                  <c:v>1359.21841451404</c:v>
                </c:pt>
                <c:pt idx="4482">
                  <c:v>1359.5217437741401</c:v>
                </c:pt>
                <c:pt idx="4483">
                  <c:v>1359.8250730342399</c:v>
                </c:pt>
                <c:pt idx="4484">
                  <c:v>1360.12840229434</c:v>
                </c:pt>
                <c:pt idx="4485">
                  <c:v>1360.4317315544399</c:v>
                </c:pt>
                <c:pt idx="4486">
                  <c:v>1360.73506081454</c:v>
                </c:pt>
                <c:pt idx="4487">
                  <c:v>1361.0383900746499</c:v>
                </c:pt>
                <c:pt idx="4488">
                  <c:v>1361.34171933475</c:v>
                </c:pt>
                <c:pt idx="4489">
                  <c:v>1361.6450485948501</c:v>
                </c:pt>
                <c:pt idx="4490">
                  <c:v>1361.94837785495</c:v>
                </c:pt>
                <c:pt idx="4491">
                  <c:v>1362.2517071150501</c:v>
                </c:pt>
                <c:pt idx="4492">
                  <c:v>1362.5550363751499</c:v>
                </c:pt>
                <c:pt idx="4493">
                  <c:v>1362.85836563525</c:v>
                </c:pt>
                <c:pt idx="4494">
                  <c:v>1363.1616948953499</c:v>
                </c:pt>
                <c:pt idx="4495">
                  <c:v>1363.46502415546</c:v>
                </c:pt>
                <c:pt idx="4496">
                  <c:v>1363.7683534155599</c:v>
                </c:pt>
                <c:pt idx="4497">
                  <c:v>1364.07168267566</c:v>
                </c:pt>
                <c:pt idx="4498">
                  <c:v>1364.3750119357601</c:v>
                </c:pt>
                <c:pt idx="4499">
                  <c:v>1364.67834119586</c:v>
                </c:pt>
                <c:pt idx="4500">
                  <c:v>1364.9816704559601</c:v>
                </c:pt>
                <c:pt idx="4501">
                  <c:v>1365.2849997160599</c:v>
                </c:pt>
                <c:pt idx="4502">
                  <c:v>1365.58832897617</c:v>
                </c:pt>
                <c:pt idx="4503">
                  <c:v>1365.8916582362699</c:v>
                </c:pt>
                <c:pt idx="4504">
                  <c:v>1366.19498749637</c:v>
                </c:pt>
                <c:pt idx="4505">
                  <c:v>1366.4983167564701</c:v>
                </c:pt>
                <c:pt idx="4506">
                  <c:v>1366.80164601657</c:v>
                </c:pt>
                <c:pt idx="4507">
                  <c:v>1367.1049752766701</c:v>
                </c:pt>
                <c:pt idx="4508">
                  <c:v>1367.4083045367699</c:v>
                </c:pt>
                <c:pt idx="4509">
                  <c:v>1367.71163379687</c:v>
                </c:pt>
                <c:pt idx="4510">
                  <c:v>1368.0149630569799</c:v>
                </c:pt>
                <c:pt idx="4511">
                  <c:v>1368.31829231708</c:v>
                </c:pt>
                <c:pt idx="4512">
                  <c:v>1368.6216215771799</c:v>
                </c:pt>
                <c:pt idx="4513">
                  <c:v>1368.92495083728</c:v>
                </c:pt>
                <c:pt idx="4514">
                  <c:v>1369.2282800973801</c:v>
                </c:pt>
                <c:pt idx="4515">
                  <c:v>1369.53160935748</c:v>
                </c:pt>
                <c:pt idx="4516">
                  <c:v>1369.8349386175801</c:v>
                </c:pt>
                <c:pt idx="4517">
                  <c:v>1370.1382678776799</c:v>
                </c:pt>
                <c:pt idx="4518">
                  <c:v>1370.44159713779</c:v>
                </c:pt>
                <c:pt idx="4519">
                  <c:v>1370.7449263978899</c:v>
                </c:pt>
                <c:pt idx="4520">
                  <c:v>1371.04825565799</c:v>
                </c:pt>
                <c:pt idx="4521">
                  <c:v>1371.3515849180901</c:v>
                </c:pt>
                <c:pt idx="4522">
                  <c:v>1371.65491417819</c:v>
                </c:pt>
                <c:pt idx="4523">
                  <c:v>1371.9582434382901</c:v>
                </c:pt>
                <c:pt idx="4524">
                  <c:v>1372.26157269839</c:v>
                </c:pt>
                <c:pt idx="4525">
                  <c:v>1372.5649019585001</c:v>
                </c:pt>
                <c:pt idx="4526">
                  <c:v>1372.8682312185999</c:v>
                </c:pt>
                <c:pt idx="4527">
                  <c:v>1373.1715604787</c:v>
                </c:pt>
                <c:pt idx="4528">
                  <c:v>1373.4748897387999</c:v>
                </c:pt>
                <c:pt idx="4529">
                  <c:v>1373.7782189989</c:v>
                </c:pt>
                <c:pt idx="4530">
                  <c:v>1374.0815482590001</c:v>
                </c:pt>
                <c:pt idx="4531">
                  <c:v>1374.3848775191</c:v>
                </c:pt>
                <c:pt idx="4532">
                  <c:v>1374.6882067792001</c:v>
                </c:pt>
                <c:pt idx="4533">
                  <c:v>1374.9915360393099</c:v>
                </c:pt>
                <c:pt idx="4534">
                  <c:v>1375.29486529941</c:v>
                </c:pt>
                <c:pt idx="4535">
                  <c:v>1375.5981945595099</c:v>
                </c:pt>
                <c:pt idx="4536">
                  <c:v>1375.90152381961</c:v>
                </c:pt>
                <c:pt idx="4537">
                  <c:v>1376.2048530797099</c:v>
                </c:pt>
                <c:pt idx="4538">
                  <c:v>1376.50818233981</c:v>
                </c:pt>
                <c:pt idx="4539">
                  <c:v>1376.8115115999101</c:v>
                </c:pt>
                <c:pt idx="4540">
                  <c:v>1377.11484086002</c:v>
                </c:pt>
                <c:pt idx="4541">
                  <c:v>1377.4181701201201</c:v>
                </c:pt>
                <c:pt idx="4542">
                  <c:v>1377.7214993802199</c:v>
                </c:pt>
                <c:pt idx="4543">
                  <c:v>1378.02482864032</c:v>
                </c:pt>
                <c:pt idx="4544">
                  <c:v>1378.3281579004199</c:v>
                </c:pt>
                <c:pt idx="4545">
                  <c:v>1378.63148716052</c:v>
                </c:pt>
                <c:pt idx="4546">
                  <c:v>1378.9348164206201</c:v>
                </c:pt>
                <c:pt idx="4547">
                  <c:v>1379.23814568072</c:v>
                </c:pt>
                <c:pt idx="4548">
                  <c:v>1379.5414749408301</c:v>
                </c:pt>
                <c:pt idx="4549">
                  <c:v>1379.84480420093</c:v>
                </c:pt>
                <c:pt idx="4550">
                  <c:v>1380.1481334610301</c:v>
                </c:pt>
                <c:pt idx="4551">
                  <c:v>1380.4514627211299</c:v>
                </c:pt>
                <c:pt idx="4552">
                  <c:v>1380.75479198123</c:v>
                </c:pt>
                <c:pt idx="4553">
                  <c:v>1381.0581212413299</c:v>
                </c:pt>
                <c:pt idx="4554">
                  <c:v>1381.36145050143</c:v>
                </c:pt>
                <c:pt idx="4555">
                  <c:v>1381.6647797615401</c:v>
                </c:pt>
                <c:pt idx="4556">
                  <c:v>1381.96810902164</c:v>
                </c:pt>
                <c:pt idx="4557">
                  <c:v>1382.2714382817401</c:v>
                </c:pt>
                <c:pt idx="4558">
                  <c:v>1382.5747675418399</c:v>
                </c:pt>
                <c:pt idx="4559">
                  <c:v>1382.87809680194</c:v>
                </c:pt>
                <c:pt idx="4560">
                  <c:v>1383.1814260620399</c:v>
                </c:pt>
                <c:pt idx="4561">
                  <c:v>1383.48475532214</c:v>
                </c:pt>
                <c:pt idx="4562">
                  <c:v>1383.7880845822399</c:v>
                </c:pt>
                <c:pt idx="4563">
                  <c:v>1384.09141384235</c:v>
                </c:pt>
                <c:pt idx="4564">
                  <c:v>1384.3947431024501</c:v>
                </c:pt>
                <c:pt idx="4565">
                  <c:v>1384.69807236255</c:v>
                </c:pt>
                <c:pt idx="4566">
                  <c:v>1385.0014016226501</c:v>
                </c:pt>
                <c:pt idx="4567">
                  <c:v>1385.3047308827499</c:v>
                </c:pt>
                <c:pt idx="4568">
                  <c:v>1385.60806014285</c:v>
                </c:pt>
                <c:pt idx="4569">
                  <c:v>1385.9113894029499</c:v>
                </c:pt>
                <c:pt idx="4570">
                  <c:v>1386.21471866306</c:v>
                </c:pt>
                <c:pt idx="4571">
                  <c:v>1386.5180479231601</c:v>
                </c:pt>
                <c:pt idx="4572">
                  <c:v>1386.82137718326</c:v>
                </c:pt>
                <c:pt idx="4573">
                  <c:v>1387.1247064433601</c:v>
                </c:pt>
                <c:pt idx="4574">
                  <c:v>1387.42803570346</c:v>
                </c:pt>
                <c:pt idx="4575">
                  <c:v>1387.7313649635601</c:v>
                </c:pt>
                <c:pt idx="4576">
                  <c:v>1388.0346942236599</c:v>
                </c:pt>
                <c:pt idx="4577">
                  <c:v>1388.33802348376</c:v>
                </c:pt>
                <c:pt idx="4578">
                  <c:v>1388.6413527438699</c:v>
                </c:pt>
                <c:pt idx="4579">
                  <c:v>1388.94468200397</c:v>
                </c:pt>
                <c:pt idx="4580">
                  <c:v>1389.2480112640701</c:v>
                </c:pt>
                <c:pt idx="4581">
                  <c:v>1389.55134052417</c:v>
                </c:pt>
                <c:pt idx="4582">
                  <c:v>1389.8546697842701</c:v>
                </c:pt>
                <c:pt idx="4583">
                  <c:v>1390.1579990443699</c:v>
                </c:pt>
                <c:pt idx="4584">
                  <c:v>1390.46132830447</c:v>
                </c:pt>
                <c:pt idx="4585">
                  <c:v>1390.7646575645799</c:v>
                </c:pt>
                <c:pt idx="4586">
                  <c:v>1391.06798682468</c:v>
                </c:pt>
                <c:pt idx="4587">
                  <c:v>1391.3713160847799</c:v>
                </c:pt>
                <c:pt idx="4588">
                  <c:v>1391.67464534488</c:v>
                </c:pt>
                <c:pt idx="4589">
                  <c:v>1391.9779746049801</c:v>
                </c:pt>
                <c:pt idx="4590">
                  <c:v>1392.28130386508</c:v>
                </c:pt>
                <c:pt idx="4591">
                  <c:v>1392.5846331251801</c:v>
                </c:pt>
                <c:pt idx="4592">
                  <c:v>1392.8879623852799</c:v>
                </c:pt>
                <c:pt idx="4593">
                  <c:v>1393.19129164539</c:v>
                </c:pt>
                <c:pt idx="4594">
                  <c:v>1393.4946209054899</c:v>
                </c:pt>
                <c:pt idx="4595">
                  <c:v>1393.79795016559</c:v>
                </c:pt>
                <c:pt idx="4596">
                  <c:v>1394.1012794256901</c:v>
                </c:pt>
                <c:pt idx="4597">
                  <c:v>1394.40460868579</c:v>
                </c:pt>
                <c:pt idx="4598">
                  <c:v>1394.7079379458901</c:v>
                </c:pt>
                <c:pt idx="4599">
                  <c:v>1395.01126720599</c:v>
                </c:pt>
                <c:pt idx="4600">
                  <c:v>1395.3145964661001</c:v>
                </c:pt>
                <c:pt idx="4601">
                  <c:v>1395.6179257261999</c:v>
                </c:pt>
                <c:pt idx="4602">
                  <c:v>1395.9212549863</c:v>
                </c:pt>
                <c:pt idx="4603">
                  <c:v>1396.2245842463999</c:v>
                </c:pt>
                <c:pt idx="4604">
                  <c:v>1396.5279135065</c:v>
                </c:pt>
                <c:pt idx="4605">
                  <c:v>1396.8312427666001</c:v>
                </c:pt>
                <c:pt idx="4606">
                  <c:v>1397.1345720267</c:v>
                </c:pt>
                <c:pt idx="4607">
                  <c:v>1397.4379012868001</c:v>
                </c:pt>
                <c:pt idx="4608">
                  <c:v>1397.7412305469099</c:v>
                </c:pt>
                <c:pt idx="4609">
                  <c:v>1398.04455980701</c:v>
                </c:pt>
                <c:pt idx="4610">
                  <c:v>1398.3478890671099</c:v>
                </c:pt>
                <c:pt idx="4611">
                  <c:v>1398.65121832721</c:v>
                </c:pt>
                <c:pt idx="4612">
                  <c:v>1398.9545475873099</c:v>
                </c:pt>
                <c:pt idx="4613">
                  <c:v>1399.25787684741</c:v>
                </c:pt>
                <c:pt idx="4614">
                  <c:v>1399.5612061075101</c:v>
                </c:pt>
                <c:pt idx="4615">
                  <c:v>1399.86453536761</c:v>
                </c:pt>
                <c:pt idx="4616">
                  <c:v>1400.1678646277201</c:v>
                </c:pt>
                <c:pt idx="4617">
                  <c:v>1400.4711938878199</c:v>
                </c:pt>
                <c:pt idx="4618">
                  <c:v>1400.77452314792</c:v>
                </c:pt>
                <c:pt idx="4619">
                  <c:v>1401.0778524080199</c:v>
                </c:pt>
                <c:pt idx="4620">
                  <c:v>1401.38118166812</c:v>
                </c:pt>
                <c:pt idx="4621">
                  <c:v>1401.6845109282201</c:v>
                </c:pt>
                <c:pt idx="4622">
                  <c:v>1401.98784018832</c:v>
                </c:pt>
                <c:pt idx="4623">
                  <c:v>1402.2911694484301</c:v>
                </c:pt>
                <c:pt idx="4624">
                  <c:v>1402.59449870853</c:v>
                </c:pt>
                <c:pt idx="4625">
                  <c:v>1402.8978279686301</c:v>
                </c:pt>
                <c:pt idx="4626">
                  <c:v>1403.2011572287299</c:v>
                </c:pt>
                <c:pt idx="4627">
                  <c:v>1403.50448648883</c:v>
                </c:pt>
                <c:pt idx="4628">
                  <c:v>1403.8078157489299</c:v>
                </c:pt>
                <c:pt idx="4629">
                  <c:v>1404.11114500903</c:v>
                </c:pt>
                <c:pt idx="4630">
                  <c:v>1404.4144742691301</c:v>
                </c:pt>
                <c:pt idx="4631">
                  <c:v>1404.71780352924</c:v>
                </c:pt>
                <c:pt idx="4632">
                  <c:v>1405.0211327893401</c:v>
                </c:pt>
                <c:pt idx="4633">
                  <c:v>1405.3244620494399</c:v>
                </c:pt>
                <c:pt idx="4634">
                  <c:v>1405.62779130954</c:v>
                </c:pt>
                <c:pt idx="4635">
                  <c:v>1405.9311205696399</c:v>
                </c:pt>
                <c:pt idx="4636">
                  <c:v>1406.23444982974</c:v>
                </c:pt>
                <c:pt idx="4637">
                  <c:v>1406.5377790898399</c:v>
                </c:pt>
                <c:pt idx="4638">
                  <c:v>1406.84110834995</c:v>
                </c:pt>
                <c:pt idx="4639">
                  <c:v>1407.1444376100501</c:v>
                </c:pt>
                <c:pt idx="4640">
                  <c:v>1407.44776687015</c:v>
                </c:pt>
                <c:pt idx="4641">
                  <c:v>1407.7510961302501</c:v>
                </c:pt>
                <c:pt idx="4642">
                  <c:v>1408.0544253903499</c:v>
                </c:pt>
                <c:pt idx="4643">
                  <c:v>1408.35775465045</c:v>
                </c:pt>
                <c:pt idx="4644">
                  <c:v>1408.6610839105499</c:v>
                </c:pt>
                <c:pt idx="4645">
                  <c:v>1408.96441317065</c:v>
                </c:pt>
                <c:pt idx="4646">
                  <c:v>1409.2677424307601</c:v>
                </c:pt>
                <c:pt idx="4647">
                  <c:v>1409.57107169086</c:v>
                </c:pt>
                <c:pt idx="4648">
                  <c:v>1409.8744009509601</c:v>
                </c:pt>
                <c:pt idx="4649">
                  <c:v>1410.17773021106</c:v>
                </c:pt>
                <c:pt idx="4650">
                  <c:v>1410.4810594711601</c:v>
                </c:pt>
                <c:pt idx="4651">
                  <c:v>1410.7843887312599</c:v>
                </c:pt>
                <c:pt idx="4652">
                  <c:v>1411.08771799136</c:v>
                </c:pt>
                <c:pt idx="4653">
                  <c:v>1411.3910472514699</c:v>
                </c:pt>
                <c:pt idx="4654">
                  <c:v>1411.69437651157</c:v>
                </c:pt>
                <c:pt idx="4655">
                  <c:v>1411.9977057716701</c:v>
                </c:pt>
                <c:pt idx="4656">
                  <c:v>1412.30103503177</c:v>
                </c:pt>
                <c:pt idx="4657">
                  <c:v>1412.6043642918701</c:v>
                </c:pt>
                <c:pt idx="4658">
                  <c:v>1412.9076935519699</c:v>
                </c:pt>
                <c:pt idx="4659">
                  <c:v>1413.21102281207</c:v>
                </c:pt>
                <c:pt idx="4660">
                  <c:v>1413.5143520721699</c:v>
                </c:pt>
                <c:pt idx="4661">
                  <c:v>1413.81768133228</c:v>
                </c:pt>
                <c:pt idx="4662">
                  <c:v>1414.1210105923799</c:v>
                </c:pt>
                <c:pt idx="4663">
                  <c:v>1414.42433985248</c:v>
                </c:pt>
                <c:pt idx="4664">
                  <c:v>1414.7276691125801</c:v>
                </c:pt>
                <c:pt idx="4665">
                  <c:v>1415.03099837268</c:v>
                </c:pt>
                <c:pt idx="4666">
                  <c:v>1415.3343276327801</c:v>
                </c:pt>
                <c:pt idx="4667">
                  <c:v>1415.6376568928799</c:v>
                </c:pt>
                <c:pt idx="4668">
                  <c:v>1415.94098615299</c:v>
                </c:pt>
                <c:pt idx="4669">
                  <c:v>1416.2443154130899</c:v>
                </c:pt>
                <c:pt idx="4670">
                  <c:v>1416.54764467319</c:v>
                </c:pt>
                <c:pt idx="4671">
                  <c:v>1416.8509739332901</c:v>
                </c:pt>
                <c:pt idx="4672">
                  <c:v>1417.15430319339</c:v>
                </c:pt>
                <c:pt idx="4673">
                  <c:v>1417.4576324534901</c:v>
                </c:pt>
                <c:pt idx="4674">
                  <c:v>1417.7609617135899</c:v>
                </c:pt>
                <c:pt idx="4675">
                  <c:v>1418.06429097369</c:v>
                </c:pt>
                <c:pt idx="4676">
                  <c:v>1418.3676202337999</c:v>
                </c:pt>
                <c:pt idx="4677">
                  <c:v>1418.6709494939</c:v>
                </c:pt>
                <c:pt idx="4678">
                  <c:v>1418.9742787539999</c:v>
                </c:pt>
                <c:pt idx="4679">
                  <c:v>1419.2776080141</c:v>
                </c:pt>
                <c:pt idx="4680">
                  <c:v>1419.5809372742001</c:v>
                </c:pt>
                <c:pt idx="4681">
                  <c:v>1419.8842665343</c:v>
                </c:pt>
                <c:pt idx="4682">
                  <c:v>1420.1875957944001</c:v>
                </c:pt>
                <c:pt idx="4683">
                  <c:v>1420.4909250544999</c:v>
                </c:pt>
                <c:pt idx="4684">
                  <c:v>1420.79425431461</c:v>
                </c:pt>
                <c:pt idx="4685">
                  <c:v>1421.0975835747099</c:v>
                </c:pt>
                <c:pt idx="4686">
                  <c:v>1421.40091283481</c:v>
                </c:pt>
                <c:pt idx="4687">
                  <c:v>1421.7042420949099</c:v>
                </c:pt>
                <c:pt idx="4688">
                  <c:v>1422.00757135501</c:v>
                </c:pt>
                <c:pt idx="4689">
                  <c:v>1422.3109006151101</c:v>
                </c:pt>
                <c:pt idx="4690">
                  <c:v>1422.61422987521</c:v>
                </c:pt>
                <c:pt idx="4691">
                  <c:v>1422.9175591353201</c:v>
                </c:pt>
                <c:pt idx="4692">
                  <c:v>1423.2208883954199</c:v>
                </c:pt>
                <c:pt idx="4693">
                  <c:v>1423.52421765552</c:v>
                </c:pt>
                <c:pt idx="4694">
                  <c:v>1423.8275469156199</c:v>
                </c:pt>
                <c:pt idx="4695">
                  <c:v>1424.13087617572</c:v>
                </c:pt>
                <c:pt idx="4696">
                  <c:v>1424.4342054358201</c:v>
                </c:pt>
                <c:pt idx="4697">
                  <c:v>1424.73753469592</c:v>
                </c:pt>
                <c:pt idx="4698">
                  <c:v>1425.0408639560201</c:v>
                </c:pt>
                <c:pt idx="4699">
                  <c:v>1425.34419321613</c:v>
                </c:pt>
                <c:pt idx="4700">
                  <c:v>1425.6475224762301</c:v>
                </c:pt>
                <c:pt idx="4701">
                  <c:v>1425.9508517363299</c:v>
                </c:pt>
                <c:pt idx="4702">
                  <c:v>1426.25418099643</c:v>
                </c:pt>
                <c:pt idx="4703">
                  <c:v>1426.5575102565299</c:v>
                </c:pt>
                <c:pt idx="4704">
                  <c:v>1426.86083951663</c:v>
                </c:pt>
                <c:pt idx="4705">
                  <c:v>1427.1641687767301</c:v>
                </c:pt>
                <c:pt idx="4706">
                  <c:v>1427.46749803684</c:v>
                </c:pt>
                <c:pt idx="4707">
                  <c:v>1427.7708272969401</c:v>
                </c:pt>
                <c:pt idx="4708">
                  <c:v>1428.0741565570399</c:v>
                </c:pt>
                <c:pt idx="4709">
                  <c:v>1428.37748581714</c:v>
                </c:pt>
                <c:pt idx="4710">
                  <c:v>1428.6808150772399</c:v>
                </c:pt>
                <c:pt idx="4711">
                  <c:v>1428.98414433734</c:v>
                </c:pt>
                <c:pt idx="4712">
                  <c:v>1429.2874735974401</c:v>
                </c:pt>
                <c:pt idx="4713">
                  <c:v>1429.59080285754</c:v>
                </c:pt>
                <c:pt idx="4714">
                  <c:v>1429.8941321176501</c:v>
                </c:pt>
                <c:pt idx="4715">
                  <c:v>1430.19746137775</c:v>
                </c:pt>
                <c:pt idx="4716">
                  <c:v>1430.5007906378501</c:v>
                </c:pt>
                <c:pt idx="4717">
                  <c:v>1430.8041198979499</c:v>
                </c:pt>
                <c:pt idx="4718">
                  <c:v>1431.10744915805</c:v>
                </c:pt>
                <c:pt idx="4719">
                  <c:v>1431.4107784181499</c:v>
                </c:pt>
                <c:pt idx="4720">
                  <c:v>1431.71410767825</c:v>
                </c:pt>
                <c:pt idx="4721">
                  <c:v>1432.0174369383601</c:v>
                </c:pt>
                <c:pt idx="4722">
                  <c:v>1432.32076619846</c:v>
                </c:pt>
                <c:pt idx="4723">
                  <c:v>1432.6240954585601</c:v>
                </c:pt>
                <c:pt idx="4724">
                  <c:v>1432.9274247186599</c:v>
                </c:pt>
                <c:pt idx="4725">
                  <c:v>1433.23075397876</c:v>
                </c:pt>
                <c:pt idx="4726">
                  <c:v>1433.5340832388599</c:v>
                </c:pt>
                <c:pt idx="4727">
                  <c:v>1433.83741249896</c:v>
                </c:pt>
                <c:pt idx="4728">
                  <c:v>1434.1407417590599</c:v>
                </c:pt>
                <c:pt idx="4729">
                  <c:v>1434.44407101917</c:v>
                </c:pt>
                <c:pt idx="4730">
                  <c:v>1434.7474002792701</c:v>
                </c:pt>
                <c:pt idx="4731">
                  <c:v>1435.05072953937</c:v>
                </c:pt>
                <c:pt idx="4732">
                  <c:v>1435.3540587994701</c:v>
                </c:pt>
                <c:pt idx="4733">
                  <c:v>1435.6573880595699</c:v>
                </c:pt>
                <c:pt idx="4734">
                  <c:v>1435.96071731967</c:v>
                </c:pt>
                <c:pt idx="4735">
                  <c:v>1436.2640465797699</c:v>
                </c:pt>
                <c:pt idx="4736">
                  <c:v>1436.56737583988</c:v>
                </c:pt>
                <c:pt idx="4737">
                  <c:v>1436.8707050999799</c:v>
                </c:pt>
                <c:pt idx="4738">
                  <c:v>1437.17403436008</c:v>
                </c:pt>
                <c:pt idx="4739">
                  <c:v>1437.4773636201801</c:v>
                </c:pt>
                <c:pt idx="4740">
                  <c:v>1437.78069288028</c:v>
                </c:pt>
                <c:pt idx="4741">
                  <c:v>1438.0840221403801</c:v>
                </c:pt>
                <c:pt idx="4742">
                  <c:v>1438.3873514004799</c:v>
                </c:pt>
                <c:pt idx="4743">
                  <c:v>1438.69068066058</c:v>
                </c:pt>
                <c:pt idx="4744">
                  <c:v>1438.9940099206899</c:v>
                </c:pt>
                <c:pt idx="4745">
                  <c:v>1439.29733918079</c:v>
                </c:pt>
                <c:pt idx="4746">
                  <c:v>1439.6006684408901</c:v>
                </c:pt>
                <c:pt idx="4747">
                  <c:v>1439.90399770099</c:v>
                </c:pt>
                <c:pt idx="4748">
                  <c:v>1440.2073269610901</c:v>
                </c:pt>
                <c:pt idx="4749">
                  <c:v>1440.5106562211899</c:v>
                </c:pt>
                <c:pt idx="4750">
                  <c:v>1440.81398548129</c:v>
                </c:pt>
                <c:pt idx="4751">
                  <c:v>1441.1173147413999</c:v>
                </c:pt>
                <c:pt idx="4752">
                  <c:v>1441.4206440015</c:v>
                </c:pt>
                <c:pt idx="4753">
                  <c:v>1441.7239732615999</c:v>
                </c:pt>
                <c:pt idx="4754">
                  <c:v>1442.0273025217</c:v>
                </c:pt>
                <c:pt idx="4755">
                  <c:v>1442.3306317818001</c:v>
                </c:pt>
                <c:pt idx="4756">
                  <c:v>1442.6339610419</c:v>
                </c:pt>
                <c:pt idx="4757">
                  <c:v>1442.9372903020001</c:v>
                </c:pt>
                <c:pt idx="4758">
                  <c:v>1443.2406195620999</c:v>
                </c:pt>
                <c:pt idx="4759">
                  <c:v>1443.54394882221</c:v>
                </c:pt>
                <c:pt idx="4760">
                  <c:v>1443.8472780823099</c:v>
                </c:pt>
                <c:pt idx="4761">
                  <c:v>1444.15060734241</c:v>
                </c:pt>
                <c:pt idx="4762">
                  <c:v>1444.4539366025101</c:v>
                </c:pt>
                <c:pt idx="4763">
                  <c:v>1444.75726586261</c:v>
                </c:pt>
                <c:pt idx="4764">
                  <c:v>1445.0605951227101</c:v>
                </c:pt>
                <c:pt idx="4765">
                  <c:v>1445.36392438281</c:v>
                </c:pt>
                <c:pt idx="4766">
                  <c:v>1445.6672536429101</c:v>
                </c:pt>
                <c:pt idx="4767">
                  <c:v>1445.9705829030199</c:v>
                </c:pt>
                <c:pt idx="4768">
                  <c:v>1446.27391216312</c:v>
                </c:pt>
                <c:pt idx="4769">
                  <c:v>1446.5772414232199</c:v>
                </c:pt>
                <c:pt idx="4770">
                  <c:v>1446.88057068332</c:v>
                </c:pt>
                <c:pt idx="4771">
                  <c:v>1447.1838999434201</c:v>
                </c:pt>
                <c:pt idx="4772">
                  <c:v>1447.48722920352</c:v>
                </c:pt>
                <c:pt idx="4773">
                  <c:v>1447.7905584636201</c:v>
                </c:pt>
                <c:pt idx="4774">
                  <c:v>1448.0938877237299</c:v>
                </c:pt>
                <c:pt idx="4775">
                  <c:v>1448.39721698383</c:v>
                </c:pt>
                <c:pt idx="4776">
                  <c:v>1448.7005462439299</c:v>
                </c:pt>
                <c:pt idx="4777">
                  <c:v>1449.00387550403</c:v>
                </c:pt>
                <c:pt idx="4778">
                  <c:v>1449.3072047641299</c:v>
                </c:pt>
                <c:pt idx="4779">
                  <c:v>1449.61053402423</c:v>
                </c:pt>
                <c:pt idx="4780">
                  <c:v>1449.9138632843301</c:v>
                </c:pt>
                <c:pt idx="4781">
                  <c:v>1450.21719254443</c:v>
                </c:pt>
                <c:pt idx="4782">
                  <c:v>1450.5205218045401</c:v>
                </c:pt>
                <c:pt idx="4783">
                  <c:v>1450.8238510646399</c:v>
                </c:pt>
                <c:pt idx="4784">
                  <c:v>1451.12718032474</c:v>
                </c:pt>
                <c:pt idx="4785">
                  <c:v>1451.4305095848399</c:v>
                </c:pt>
                <c:pt idx="4786">
                  <c:v>1451.73383884494</c:v>
                </c:pt>
                <c:pt idx="4787">
                  <c:v>1452.0371681050401</c:v>
                </c:pt>
                <c:pt idx="4788">
                  <c:v>1452.34049736514</c:v>
                </c:pt>
                <c:pt idx="4789">
                  <c:v>1452.6438266252501</c:v>
                </c:pt>
                <c:pt idx="4790">
                  <c:v>1452.94715588535</c:v>
                </c:pt>
                <c:pt idx="4791">
                  <c:v>1453.2504851454501</c:v>
                </c:pt>
                <c:pt idx="4792">
                  <c:v>1453.5538144055499</c:v>
                </c:pt>
                <c:pt idx="4793">
                  <c:v>1453.85714366565</c:v>
                </c:pt>
                <c:pt idx="4794">
                  <c:v>1454.1604729257499</c:v>
                </c:pt>
                <c:pt idx="4795">
                  <c:v>1454.46380218585</c:v>
                </c:pt>
                <c:pt idx="4796">
                  <c:v>1454.7671314459501</c:v>
                </c:pt>
                <c:pt idx="4797">
                  <c:v>1455.07046070606</c:v>
                </c:pt>
                <c:pt idx="4798">
                  <c:v>1455.3737899661601</c:v>
                </c:pt>
                <c:pt idx="4799">
                  <c:v>1455.6771192262599</c:v>
                </c:pt>
                <c:pt idx="4800">
                  <c:v>1455.98044848636</c:v>
                </c:pt>
                <c:pt idx="4801">
                  <c:v>1456.2837777464599</c:v>
                </c:pt>
                <c:pt idx="4802">
                  <c:v>1456.58710700656</c:v>
                </c:pt>
                <c:pt idx="4803">
                  <c:v>1456.8904362666599</c:v>
                </c:pt>
                <c:pt idx="4804">
                  <c:v>1457.19376552677</c:v>
                </c:pt>
                <c:pt idx="4805">
                  <c:v>1457.4970947868701</c:v>
                </c:pt>
                <c:pt idx="4806">
                  <c:v>1457.80042404697</c:v>
                </c:pt>
                <c:pt idx="4807">
                  <c:v>1458.1037533070701</c:v>
                </c:pt>
                <c:pt idx="4808">
                  <c:v>1458.4070825671699</c:v>
                </c:pt>
                <c:pt idx="4809">
                  <c:v>1458.71041182727</c:v>
                </c:pt>
                <c:pt idx="4810">
                  <c:v>1459.0137410873699</c:v>
                </c:pt>
                <c:pt idx="4811">
                  <c:v>1459.31707034747</c:v>
                </c:pt>
                <c:pt idx="4812">
                  <c:v>1459.6203996075801</c:v>
                </c:pt>
                <c:pt idx="4813">
                  <c:v>1459.92372886768</c:v>
                </c:pt>
                <c:pt idx="4814">
                  <c:v>1460.2270581277801</c:v>
                </c:pt>
                <c:pt idx="4815">
                  <c:v>1460.53038738788</c:v>
                </c:pt>
                <c:pt idx="4816">
                  <c:v>1460.8337166479801</c:v>
                </c:pt>
                <c:pt idx="4817">
                  <c:v>1461.1370459080799</c:v>
                </c:pt>
                <c:pt idx="4818">
                  <c:v>1461.44037516818</c:v>
                </c:pt>
                <c:pt idx="4819">
                  <c:v>1461.7437044282899</c:v>
                </c:pt>
                <c:pt idx="4820">
                  <c:v>1462.04703368839</c:v>
                </c:pt>
                <c:pt idx="4821">
                  <c:v>1462.3503629484901</c:v>
                </c:pt>
                <c:pt idx="4822">
                  <c:v>1462.65369220859</c:v>
                </c:pt>
                <c:pt idx="4823">
                  <c:v>1462.9570214686901</c:v>
                </c:pt>
                <c:pt idx="4824">
                  <c:v>1463.2603507287899</c:v>
                </c:pt>
                <c:pt idx="4825">
                  <c:v>1463.56367998889</c:v>
                </c:pt>
                <c:pt idx="4826">
                  <c:v>1463.8670092489899</c:v>
                </c:pt>
                <c:pt idx="4827">
                  <c:v>1464.1703385091</c:v>
                </c:pt>
                <c:pt idx="4828">
                  <c:v>1464.4736677691999</c:v>
                </c:pt>
                <c:pt idx="4829">
                  <c:v>1464.7769970293</c:v>
                </c:pt>
                <c:pt idx="4830">
                  <c:v>1465.0803262894001</c:v>
                </c:pt>
                <c:pt idx="4831">
                  <c:v>1465.3836555495</c:v>
                </c:pt>
                <c:pt idx="4832">
                  <c:v>1465.6869848096001</c:v>
                </c:pt>
                <c:pt idx="4833">
                  <c:v>1465.9903140696999</c:v>
                </c:pt>
                <c:pt idx="4834">
                  <c:v>1466.29364332981</c:v>
                </c:pt>
                <c:pt idx="4835">
                  <c:v>1466.5969725899099</c:v>
                </c:pt>
                <c:pt idx="4836">
                  <c:v>1466.90030185001</c:v>
                </c:pt>
                <c:pt idx="4837">
                  <c:v>1467.2036311101101</c:v>
                </c:pt>
                <c:pt idx="4838">
                  <c:v>1467.50696037021</c:v>
                </c:pt>
                <c:pt idx="4839">
                  <c:v>1467.8102896303101</c:v>
                </c:pt>
                <c:pt idx="4840">
                  <c:v>1468.11361889041</c:v>
                </c:pt>
                <c:pt idx="4841">
                  <c:v>1468.4169481505101</c:v>
                </c:pt>
                <c:pt idx="4842">
                  <c:v>1468.7202774106199</c:v>
                </c:pt>
                <c:pt idx="4843">
                  <c:v>1469.02360667072</c:v>
                </c:pt>
                <c:pt idx="4844">
                  <c:v>1469.3269359308199</c:v>
                </c:pt>
                <c:pt idx="4845">
                  <c:v>1469.63026519092</c:v>
                </c:pt>
                <c:pt idx="4846">
                  <c:v>1469.9335944510201</c:v>
                </c:pt>
                <c:pt idx="4847">
                  <c:v>1470.23692371112</c:v>
                </c:pt>
                <c:pt idx="4848">
                  <c:v>1470.5402529712201</c:v>
                </c:pt>
                <c:pt idx="4849">
                  <c:v>1470.8435822313199</c:v>
                </c:pt>
                <c:pt idx="4850">
                  <c:v>1471.14691149143</c:v>
                </c:pt>
                <c:pt idx="4851">
                  <c:v>1471.4502407515299</c:v>
                </c:pt>
                <c:pt idx="4852">
                  <c:v>1471.75357001163</c:v>
                </c:pt>
                <c:pt idx="4853">
                  <c:v>1472.0568992717299</c:v>
                </c:pt>
                <c:pt idx="4854">
                  <c:v>1472.36022853183</c:v>
                </c:pt>
                <c:pt idx="4855">
                  <c:v>1472.6635577919301</c:v>
                </c:pt>
                <c:pt idx="4856">
                  <c:v>1472.96688705203</c:v>
                </c:pt>
                <c:pt idx="4857">
                  <c:v>1473.2702163121401</c:v>
                </c:pt>
                <c:pt idx="4858">
                  <c:v>1473.5735455722399</c:v>
                </c:pt>
                <c:pt idx="4859">
                  <c:v>1473.87687483234</c:v>
                </c:pt>
                <c:pt idx="4860">
                  <c:v>1474.1802040924399</c:v>
                </c:pt>
                <c:pt idx="4861">
                  <c:v>1474.48353335254</c:v>
                </c:pt>
                <c:pt idx="4862">
                  <c:v>1474.7868626126401</c:v>
                </c:pt>
                <c:pt idx="4863">
                  <c:v>1475.09019187274</c:v>
                </c:pt>
                <c:pt idx="4864">
                  <c:v>1475.3935211328401</c:v>
                </c:pt>
                <c:pt idx="4865">
                  <c:v>1475.69685039295</c:v>
                </c:pt>
                <c:pt idx="4866">
                  <c:v>1476.0001796530501</c:v>
                </c:pt>
                <c:pt idx="4867">
                  <c:v>1476.3035089131499</c:v>
                </c:pt>
                <c:pt idx="4868">
                  <c:v>1476.60683817325</c:v>
                </c:pt>
                <c:pt idx="4869">
                  <c:v>1476.9101674333499</c:v>
                </c:pt>
                <c:pt idx="4870">
                  <c:v>1477.21349669345</c:v>
                </c:pt>
                <c:pt idx="4871">
                  <c:v>1477.5168259535501</c:v>
                </c:pt>
                <c:pt idx="4872">
                  <c:v>1477.82015521366</c:v>
                </c:pt>
                <c:pt idx="4873">
                  <c:v>1478.1234844737601</c:v>
                </c:pt>
                <c:pt idx="4874">
                  <c:v>1478.4268137338599</c:v>
                </c:pt>
                <c:pt idx="4875">
                  <c:v>1478.73014299396</c:v>
                </c:pt>
                <c:pt idx="4876">
                  <c:v>1479.0334722540599</c:v>
                </c:pt>
                <c:pt idx="4877">
                  <c:v>1479.33680151416</c:v>
                </c:pt>
                <c:pt idx="4878">
                  <c:v>1479.6401307742599</c:v>
                </c:pt>
                <c:pt idx="4879">
                  <c:v>1479.94346003436</c:v>
                </c:pt>
                <c:pt idx="4880">
                  <c:v>1480.2467892944701</c:v>
                </c:pt>
                <c:pt idx="4881">
                  <c:v>1480.55011855457</c:v>
                </c:pt>
                <c:pt idx="4882">
                  <c:v>1480.8534478146701</c:v>
                </c:pt>
                <c:pt idx="4883">
                  <c:v>1481.1567770747699</c:v>
                </c:pt>
                <c:pt idx="4884">
                  <c:v>1481.46010633487</c:v>
                </c:pt>
                <c:pt idx="4885">
                  <c:v>1481.7634355949699</c:v>
                </c:pt>
                <c:pt idx="4886">
                  <c:v>1482.06676485507</c:v>
                </c:pt>
                <c:pt idx="4887">
                  <c:v>1482.3700941151801</c:v>
                </c:pt>
                <c:pt idx="4888">
                  <c:v>1482.67342337528</c:v>
                </c:pt>
                <c:pt idx="4889">
                  <c:v>1482.9767526353801</c:v>
                </c:pt>
                <c:pt idx="4890">
                  <c:v>1483.28008189548</c:v>
                </c:pt>
                <c:pt idx="4891">
                  <c:v>1483.5834111555801</c:v>
                </c:pt>
                <c:pt idx="4892">
                  <c:v>1483.8867404156799</c:v>
                </c:pt>
                <c:pt idx="4893">
                  <c:v>1484.19006967578</c:v>
                </c:pt>
                <c:pt idx="4894">
                  <c:v>1484.4933989358799</c:v>
                </c:pt>
                <c:pt idx="4895">
                  <c:v>1484.79672819599</c:v>
                </c:pt>
                <c:pt idx="4896">
                  <c:v>1485.1000574560901</c:v>
                </c:pt>
                <c:pt idx="4897">
                  <c:v>1485.40338671619</c:v>
                </c:pt>
                <c:pt idx="4898">
                  <c:v>1485.7067159762901</c:v>
                </c:pt>
                <c:pt idx="4899">
                  <c:v>1486.0100452363899</c:v>
                </c:pt>
                <c:pt idx="4900">
                  <c:v>1486.31337449649</c:v>
                </c:pt>
                <c:pt idx="4901">
                  <c:v>1486.6167037565899</c:v>
                </c:pt>
                <c:pt idx="4902">
                  <c:v>1486.9200330167</c:v>
                </c:pt>
                <c:pt idx="4903">
                  <c:v>1487.2233622767999</c:v>
                </c:pt>
                <c:pt idx="4904">
                  <c:v>1487.5266915369</c:v>
                </c:pt>
                <c:pt idx="4905">
                  <c:v>1487.8300207970001</c:v>
                </c:pt>
                <c:pt idx="4906">
                  <c:v>1488.1333500571</c:v>
                </c:pt>
                <c:pt idx="4907">
                  <c:v>1488.4366793172001</c:v>
                </c:pt>
                <c:pt idx="4908">
                  <c:v>1488.7400085772999</c:v>
                </c:pt>
                <c:pt idx="4909">
                  <c:v>1489.0433378374</c:v>
                </c:pt>
                <c:pt idx="4910">
                  <c:v>1489.3466670975099</c:v>
                </c:pt>
                <c:pt idx="4911">
                  <c:v>1489.64999635761</c:v>
                </c:pt>
                <c:pt idx="4912">
                  <c:v>1489.9533256177101</c:v>
                </c:pt>
                <c:pt idx="4913">
                  <c:v>1490.25665487781</c:v>
                </c:pt>
                <c:pt idx="4914">
                  <c:v>1490.5599841379101</c:v>
                </c:pt>
                <c:pt idx="4915">
                  <c:v>1490.86331339801</c:v>
                </c:pt>
                <c:pt idx="4916">
                  <c:v>1491.16664265811</c:v>
                </c:pt>
                <c:pt idx="4917">
                  <c:v>1491.4699719182099</c:v>
                </c:pt>
                <c:pt idx="4918">
                  <c:v>1491.77330117832</c:v>
                </c:pt>
                <c:pt idx="4919">
                  <c:v>1492.0766304384199</c:v>
                </c:pt>
                <c:pt idx="4920">
                  <c:v>1492.37995969852</c:v>
                </c:pt>
                <c:pt idx="4921">
                  <c:v>1492.6832889586201</c:v>
                </c:pt>
                <c:pt idx="4922">
                  <c:v>1492.98661821872</c:v>
                </c:pt>
                <c:pt idx="4923">
                  <c:v>1493.2899474788201</c:v>
                </c:pt>
                <c:pt idx="4924">
                  <c:v>1493.5932767389199</c:v>
                </c:pt>
                <c:pt idx="4925">
                  <c:v>1493.89660599903</c:v>
                </c:pt>
                <c:pt idx="4926">
                  <c:v>1494.1999352591299</c:v>
                </c:pt>
                <c:pt idx="4927">
                  <c:v>1494.50326451923</c:v>
                </c:pt>
                <c:pt idx="4928">
                  <c:v>1494.8065937793299</c:v>
                </c:pt>
                <c:pt idx="4929">
                  <c:v>1495.10992303943</c:v>
                </c:pt>
                <c:pt idx="4930">
                  <c:v>1495.4132522995301</c:v>
                </c:pt>
                <c:pt idx="4931">
                  <c:v>1495.71658155963</c:v>
                </c:pt>
                <c:pt idx="4932">
                  <c:v>1496.0199108197301</c:v>
                </c:pt>
                <c:pt idx="4933">
                  <c:v>1496.3232400798399</c:v>
                </c:pt>
                <c:pt idx="4934">
                  <c:v>1496.62656933994</c:v>
                </c:pt>
                <c:pt idx="4935">
                  <c:v>1496.9298986000399</c:v>
                </c:pt>
                <c:pt idx="4936">
                  <c:v>1497.23322786014</c:v>
                </c:pt>
                <c:pt idx="4937">
                  <c:v>1497.5365571202401</c:v>
                </c:pt>
                <c:pt idx="4938">
                  <c:v>1497.83988638034</c:v>
                </c:pt>
                <c:pt idx="4939">
                  <c:v>1498.1432156404401</c:v>
                </c:pt>
                <c:pt idx="4940">
                  <c:v>1498.44654490055</c:v>
                </c:pt>
                <c:pt idx="4941">
                  <c:v>1498.7498741606501</c:v>
                </c:pt>
                <c:pt idx="4942">
                  <c:v>1499.0532034207499</c:v>
                </c:pt>
                <c:pt idx="4943">
                  <c:v>1499.35653268085</c:v>
                </c:pt>
                <c:pt idx="4944">
                  <c:v>1499.6598619409499</c:v>
                </c:pt>
                <c:pt idx="4945">
                  <c:v>1499.96319120105</c:v>
                </c:pt>
                <c:pt idx="4946">
                  <c:v>1500.2665204611501</c:v>
                </c:pt>
                <c:pt idx="4947">
                  <c:v>1500.56984972125</c:v>
                </c:pt>
                <c:pt idx="4948">
                  <c:v>1500.8731789813601</c:v>
                </c:pt>
                <c:pt idx="4949">
                  <c:v>1501.1765082414599</c:v>
                </c:pt>
                <c:pt idx="4950">
                  <c:v>1501.47983750156</c:v>
                </c:pt>
                <c:pt idx="4951">
                  <c:v>1501.7831667616599</c:v>
                </c:pt>
                <c:pt idx="4952">
                  <c:v>1502.08649602176</c:v>
                </c:pt>
                <c:pt idx="4953">
                  <c:v>1502.3898252818601</c:v>
                </c:pt>
                <c:pt idx="4954">
                  <c:v>1502.69315454196</c:v>
                </c:pt>
                <c:pt idx="4955">
                  <c:v>1502.9964838020701</c:v>
                </c:pt>
                <c:pt idx="4956">
                  <c:v>1503.29981306217</c:v>
                </c:pt>
                <c:pt idx="4957">
                  <c:v>1503.6031423222701</c:v>
                </c:pt>
                <c:pt idx="4958">
                  <c:v>1503.9064715823699</c:v>
                </c:pt>
                <c:pt idx="4959">
                  <c:v>1504.20980084247</c:v>
                </c:pt>
                <c:pt idx="4960">
                  <c:v>1504.5131301025699</c:v>
                </c:pt>
                <c:pt idx="4961">
                  <c:v>1504.81645936267</c:v>
                </c:pt>
                <c:pt idx="4962">
                  <c:v>1505.1197886227701</c:v>
                </c:pt>
                <c:pt idx="4963">
                  <c:v>1505.42311788288</c:v>
                </c:pt>
                <c:pt idx="4964">
                  <c:v>1505.7264471429801</c:v>
                </c:pt>
                <c:pt idx="4965">
                  <c:v>1506.0297764030799</c:v>
                </c:pt>
                <c:pt idx="4966">
                  <c:v>1506.33310566318</c:v>
                </c:pt>
                <c:pt idx="4967">
                  <c:v>1506.6364349232799</c:v>
                </c:pt>
                <c:pt idx="4968">
                  <c:v>1506.93976418338</c:v>
                </c:pt>
                <c:pt idx="4969">
                  <c:v>1507.2430934434799</c:v>
                </c:pt>
                <c:pt idx="4970">
                  <c:v>1507.54642270359</c:v>
                </c:pt>
                <c:pt idx="4971">
                  <c:v>1507.8497519636901</c:v>
                </c:pt>
                <c:pt idx="4972">
                  <c:v>1508.15308122379</c:v>
                </c:pt>
                <c:pt idx="4973">
                  <c:v>1508.4564104838901</c:v>
                </c:pt>
                <c:pt idx="4974">
                  <c:v>1508.7597397439899</c:v>
                </c:pt>
                <c:pt idx="4975">
                  <c:v>1509.06306900409</c:v>
                </c:pt>
                <c:pt idx="4976">
                  <c:v>1509.3663982641899</c:v>
                </c:pt>
                <c:pt idx="4977">
                  <c:v>1509.66972752429</c:v>
                </c:pt>
                <c:pt idx="4978">
                  <c:v>1509.9730567843999</c:v>
                </c:pt>
                <c:pt idx="4979">
                  <c:v>1510.2763860445</c:v>
                </c:pt>
                <c:pt idx="4980">
                  <c:v>1510.5797153046001</c:v>
                </c:pt>
                <c:pt idx="4981">
                  <c:v>1510.8830445647</c:v>
                </c:pt>
                <c:pt idx="4982">
                  <c:v>1511.1863738248001</c:v>
                </c:pt>
                <c:pt idx="4983">
                  <c:v>1511.4897030848999</c:v>
                </c:pt>
                <c:pt idx="4984">
                  <c:v>1511.793032345</c:v>
                </c:pt>
                <c:pt idx="4985">
                  <c:v>1512.0963616051099</c:v>
                </c:pt>
                <c:pt idx="4986">
                  <c:v>1512.39969086521</c:v>
                </c:pt>
                <c:pt idx="4987">
                  <c:v>1512.7030201253101</c:v>
                </c:pt>
                <c:pt idx="4988">
                  <c:v>1513.00634938541</c:v>
                </c:pt>
                <c:pt idx="4989">
                  <c:v>1513.3096786455101</c:v>
                </c:pt>
                <c:pt idx="4990">
                  <c:v>1513.6130079056099</c:v>
                </c:pt>
                <c:pt idx="4991">
                  <c:v>1513.91633716571</c:v>
                </c:pt>
                <c:pt idx="4992">
                  <c:v>1514.2196664258099</c:v>
                </c:pt>
                <c:pt idx="4993">
                  <c:v>1514.52299568592</c:v>
                </c:pt>
                <c:pt idx="4994">
                  <c:v>1514.8263249460199</c:v>
                </c:pt>
                <c:pt idx="4995">
                  <c:v>1515.12965420612</c:v>
                </c:pt>
                <c:pt idx="4996">
                  <c:v>1515.4329834662201</c:v>
                </c:pt>
                <c:pt idx="4997">
                  <c:v>1515.73631272632</c:v>
                </c:pt>
                <c:pt idx="4998">
                  <c:v>1516.0396419864201</c:v>
                </c:pt>
                <c:pt idx="4999">
                  <c:v>1516.3429712465199</c:v>
                </c:pt>
                <c:pt idx="5000">
                  <c:v>1516.64630050663</c:v>
                </c:pt>
                <c:pt idx="5001">
                  <c:v>1516.9496297667299</c:v>
                </c:pt>
                <c:pt idx="5002">
                  <c:v>1517.25295902683</c:v>
                </c:pt>
                <c:pt idx="5003">
                  <c:v>1517.5562882869301</c:v>
                </c:pt>
                <c:pt idx="5004">
                  <c:v>1517.85961754703</c:v>
                </c:pt>
                <c:pt idx="5005">
                  <c:v>1518.1629468071301</c:v>
                </c:pt>
                <c:pt idx="5006">
                  <c:v>1518.46627606723</c:v>
                </c:pt>
                <c:pt idx="5007">
                  <c:v>1518.7696053273301</c:v>
                </c:pt>
                <c:pt idx="5008">
                  <c:v>1519.0729345874399</c:v>
                </c:pt>
                <c:pt idx="5009">
                  <c:v>1519.37626384754</c:v>
                </c:pt>
                <c:pt idx="5010">
                  <c:v>1519.6795931076399</c:v>
                </c:pt>
                <c:pt idx="5011">
                  <c:v>1519.98292236774</c:v>
                </c:pt>
                <c:pt idx="5012">
                  <c:v>1520.2862516278401</c:v>
                </c:pt>
                <c:pt idx="5013">
                  <c:v>1520.58958088794</c:v>
                </c:pt>
                <c:pt idx="5014">
                  <c:v>1520.8929101480401</c:v>
                </c:pt>
                <c:pt idx="5015">
                  <c:v>1521.1962394081399</c:v>
                </c:pt>
                <c:pt idx="5016">
                  <c:v>1521.49956866825</c:v>
                </c:pt>
                <c:pt idx="5017">
                  <c:v>1521.8028979283499</c:v>
                </c:pt>
                <c:pt idx="5018">
                  <c:v>1522.10622718845</c:v>
                </c:pt>
                <c:pt idx="5019">
                  <c:v>1522.4095564485499</c:v>
                </c:pt>
                <c:pt idx="5020">
                  <c:v>1522.71288570865</c:v>
                </c:pt>
                <c:pt idx="5021">
                  <c:v>1523.0162149687501</c:v>
                </c:pt>
                <c:pt idx="5022">
                  <c:v>1523.31954422885</c:v>
                </c:pt>
                <c:pt idx="5023">
                  <c:v>1523.6228734889601</c:v>
                </c:pt>
                <c:pt idx="5024">
                  <c:v>1523.9262027490599</c:v>
                </c:pt>
                <c:pt idx="5025">
                  <c:v>1524.22953200916</c:v>
                </c:pt>
                <c:pt idx="5026">
                  <c:v>1524.5328612692599</c:v>
                </c:pt>
                <c:pt idx="5027">
                  <c:v>1524.83619052936</c:v>
                </c:pt>
                <c:pt idx="5028">
                  <c:v>1525.1395197894601</c:v>
                </c:pt>
                <c:pt idx="5029">
                  <c:v>1525.44284904956</c:v>
                </c:pt>
                <c:pt idx="5030">
                  <c:v>1525.7461783096601</c:v>
                </c:pt>
                <c:pt idx="5031">
                  <c:v>1526.04950756977</c:v>
                </c:pt>
                <c:pt idx="5032">
                  <c:v>1526.3528368298701</c:v>
                </c:pt>
                <c:pt idx="5033">
                  <c:v>1526.6561660899699</c:v>
                </c:pt>
                <c:pt idx="5034">
                  <c:v>1526.95949535007</c:v>
                </c:pt>
                <c:pt idx="5035">
                  <c:v>1527.2628246101699</c:v>
                </c:pt>
                <c:pt idx="5036">
                  <c:v>1527.56615387027</c:v>
                </c:pt>
                <c:pt idx="5037">
                  <c:v>1527.8694831303701</c:v>
                </c:pt>
                <c:pt idx="5038">
                  <c:v>1528.17281239048</c:v>
                </c:pt>
                <c:pt idx="5039">
                  <c:v>1528.4761416505801</c:v>
                </c:pt>
                <c:pt idx="5040">
                  <c:v>1528.7794709106799</c:v>
                </c:pt>
                <c:pt idx="5041">
                  <c:v>1529.08280017078</c:v>
                </c:pt>
                <c:pt idx="5042">
                  <c:v>1529.3861294308799</c:v>
                </c:pt>
                <c:pt idx="5043">
                  <c:v>1529.68945869098</c:v>
                </c:pt>
                <c:pt idx="5044">
                  <c:v>1529.9927879510799</c:v>
                </c:pt>
                <c:pt idx="5045">
                  <c:v>1530.29611721118</c:v>
                </c:pt>
                <c:pt idx="5046">
                  <c:v>1530.5994464712901</c:v>
                </c:pt>
                <c:pt idx="5047">
                  <c:v>1530.90277573139</c:v>
                </c:pt>
                <c:pt idx="5048">
                  <c:v>1531.2061049914901</c:v>
                </c:pt>
                <c:pt idx="5049">
                  <c:v>1531.5094342515899</c:v>
                </c:pt>
                <c:pt idx="5050">
                  <c:v>1531.81276351169</c:v>
                </c:pt>
                <c:pt idx="5051">
                  <c:v>1532.1160927717899</c:v>
                </c:pt>
                <c:pt idx="5052">
                  <c:v>1532.41942203189</c:v>
                </c:pt>
                <c:pt idx="5053">
                  <c:v>1532.7227512920001</c:v>
                </c:pt>
                <c:pt idx="5054">
                  <c:v>1533.0260805521</c:v>
                </c:pt>
                <c:pt idx="5055">
                  <c:v>1533.3294098122001</c:v>
                </c:pt>
                <c:pt idx="5056">
                  <c:v>1533.6327390723</c:v>
                </c:pt>
                <c:pt idx="5057">
                  <c:v>1533.9360683324001</c:v>
                </c:pt>
                <c:pt idx="5058">
                  <c:v>1534.2393975924999</c:v>
                </c:pt>
                <c:pt idx="5059">
                  <c:v>1534.5427268526</c:v>
                </c:pt>
                <c:pt idx="5060">
                  <c:v>1534.8460561126999</c:v>
                </c:pt>
                <c:pt idx="5061">
                  <c:v>1535.14938537281</c:v>
                </c:pt>
                <c:pt idx="5062">
                  <c:v>1535.4527146329101</c:v>
                </c:pt>
                <c:pt idx="5063">
                  <c:v>1535.75604389301</c:v>
                </c:pt>
                <c:pt idx="5064">
                  <c:v>1536.0593731531101</c:v>
                </c:pt>
                <c:pt idx="5065">
                  <c:v>1536.3627024132099</c:v>
                </c:pt>
                <c:pt idx="5066">
                  <c:v>1536.66603167331</c:v>
                </c:pt>
                <c:pt idx="5067">
                  <c:v>1536.9693609334099</c:v>
                </c:pt>
                <c:pt idx="5068">
                  <c:v>1537.27269019352</c:v>
                </c:pt>
                <c:pt idx="5069">
                  <c:v>1537.5760194536199</c:v>
                </c:pt>
                <c:pt idx="5070">
                  <c:v>1537.87934871372</c:v>
                </c:pt>
                <c:pt idx="5071">
                  <c:v>1538.1826779738201</c:v>
                </c:pt>
                <c:pt idx="5072">
                  <c:v>1538.48600723392</c:v>
                </c:pt>
                <c:pt idx="5073">
                  <c:v>1538.7893364940201</c:v>
                </c:pt>
                <c:pt idx="5074">
                  <c:v>1539.0926657541199</c:v>
                </c:pt>
                <c:pt idx="5075">
                  <c:v>1539.39599501422</c:v>
                </c:pt>
                <c:pt idx="5076">
                  <c:v>1539.6993242743299</c:v>
                </c:pt>
                <c:pt idx="5077">
                  <c:v>1540.00265353443</c:v>
                </c:pt>
                <c:pt idx="5078">
                  <c:v>1540.3059827945301</c:v>
                </c:pt>
                <c:pt idx="5079">
                  <c:v>1540.60931205463</c:v>
                </c:pt>
                <c:pt idx="5080">
                  <c:v>1540.9126413147301</c:v>
                </c:pt>
                <c:pt idx="5081">
                  <c:v>1541.21597057483</c:v>
                </c:pt>
                <c:pt idx="5082">
                  <c:v>1541.5192998349301</c:v>
                </c:pt>
                <c:pt idx="5083">
                  <c:v>1541.8226290950299</c:v>
                </c:pt>
                <c:pt idx="5084">
                  <c:v>1542.12595835514</c:v>
                </c:pt>
                <c:pt idx="5085">
                  <c:v>1542.4292876152399</c:v>
                </c:pt>
                <c:pt idx="5086">
                  <c:v>1542.73261687534</c:v>
                </c:pt>
                <c:pt idx="5087">
                  <c:v>1543.0359461354401</c:v>
                </c:pt>
                <c:pt idx="5088">
                  <c:v>1543.33927539554</c:v>
                </c:pt>
                <c:pt idx="5089">
                  <c:v>1543.6426046556401</c:v>
                </c:pt>
                <c:pt idx="5090">
                  <c:v>1543.9459339157399</c:v>
                </c:pt>
                <c:pt idx="5091">
                  <c:v>1544.24926317585</c:v>
                </c:pt>
                <c:pt idx="5092">
                  <c:v>1544.5525924359499</c:v>
                </c:pt>
                <c:pt idx="5093">
                  <c:v>1544.85592169605</c:v>
                </c:pt>
                <c:pt idx="5094">
                  <c:v>1545.1592509561499</c:v>
                </c:pt>
                <c:pt idx="5095">
                  <c:v>1545.46258021625</c:v>
                </c:pt>
                <c:pt idx="5096">
                  <c:v>1545.7659094763501</c:v>
                </c:pt>
                <c:pt idx="5097">
                  <c:v>1546.06923873645</c:v>
                </c:pt>
                <c:pt idx="5098">
                  <c:v>1546.3725679965501</c:v>
                </c:pt>
                <c:pt idx="5099">
                  <c:v>1546.6758972566599</c:v>
                </c:pt>
                <c:pt idx="5100">
                  <c:v>1546.97922651676</c:v>
                </c:pt>
                <c:pt idx="5101">
                  <c:v>1547.2825557768599</c:v>
                </c:pt>
                <c:pt idx="5102">
                  <c:v>1547.58588503696</c:v>
                </c:pt>
                <c:pt idx="5103">
                  <c:v>1547.8892142970601</c:v>
                </c:pt>
                <c:pt idx="5104">
                  <c:v>1548.19254355716</c:v>
                </c:pt>
                <c:pt idx="5105">
                  <c:v>1548.4958728172601</c:v>
                </c:pt>
                <c:pt idx="5106">
                  <c:v>1548.79920207737</c:v>
                </c:pt>
                <c:pt idx="5107">
                  <c:v>1549.1025313374701</c:v>
                </c:pt>
                <c:pt idx="5108">
                  <c:v>1549.4058605975699</c:v>
                </c:pt>
                <c:pt idx="5109">
                  <c:v>1549.70918985767</c:v>
                </c:pt>
                <c:pt idx="5110">
                  <c:v>1550.0125191177699</c:v>
                </c:pt>
                <c:pt idx="5111">
                  <c:v>1550.31584837787</c:v>
                </c:pt>
                <c:pt idx="5112">
                  <c:v>1550.6191776379701</c:v>
                </c:pt>
                <c:pt idx="5113">
                  <c:v>1550.92250689807</c:v>
                </c:pt>
                <c:pt idx="5114">
                  <c:v>1551.2258361581801</c:v>
                </c:pt>
                <c:pt idx="5115">
                  <c:v>1551.5291654182799</c:v>
                </c:pt>
                <c:pt idx="5116">
                  <c:v>1551.83249467838</c:v>
                </c:pt>
                <c:pt idx="5117">
                  <c:v>1552.1358239384799</c:v>
                </c:pt>
                <c:pt idx="5118">
                  <c:v>1552.43915319858</c:v>
                </c:pt>
                <c:pt idx="5119">
                  <c:v>1552.7424824586799</c:v>
                </c:pt>
                <c:pt idx="5120">
                  <c:v>1553.04581171878</c:v>
                </c:pt>
                <c:pt idx="5121">
                  <c:v>1553.3491409788901</c:v>
                </c:pt>
                <c:pt idx="5122">
                  <c:v>1553.65247023899</c:v>
                </c:pt>
                <c:pt idx="5123">
                  <c:v>1553.9557994990901</c:v>
                </c:pt>
                <c:pt idx="5124">
                  <c:v>1554.2591287591899</c:v>
                </c:pt>
                <c:pt idx="5125">
                  <c:v>1554.56245801929</c:v>
                </c:pt>
                <c:pt idx="5126">
                  <c:v>1554.8657872793899</c:v>
                </c:pt>
                <c:pt idx="5127">
                  <c:v>1555.16911653949</c:v>
                </c:pt>
                <c:pt idx="5128">
                  <c:v>1555.4724457995901</c:v>
                </c:pt>
                <c:pt idx="5129">
                  <c:v>1555.7757750597</c:v>
                </c:pt>
                <c:pt idx="5130">
                  <c:v>1556.0791043198001</c:v>
                </c:pt>
                <c:pt idx="5131">
                  <c:v>1556.3824335799</c:v>
                </c:pt>
                <c:pt idx="5132">
                  <c:v>1556.6857628400001</c:v>
                </c:pt>
                <c:pt idx="5133">
                  <c:v>1556.9890921000999</c:v>
                </c:pt>
                <c:pt idx="5134">
                  <c:v>1557.2924213602</c:v>
                </c:pt>
                <c:pt idx="5135">
                  <c:v>1557.5957506202999</c:v>
                </c:pt>
                <c:pt idx="5136">
                  <c:v>1557.89907988041</c:v>
                </c:pt>
                <c:pt idx="5137">
                  <c:v>1558.2024091405101</c:v>
                </c:pt>
                <c:pt idx="5138">
                  <c:v>1558.50573840061</c:v>
                </c:pt>
                <c:pt idx="5139">
                  <c:v>1558.8090676607101</c:v>
                </c:pt>
                <c:pt idx="5140">
                  <c:v>1559.1123969208099</c:v>
                </c:pt>
                <c:pt idx="5141">
                  <c:v>1559.41572618091</c:v>
                </c:pt>
                <c:pt idx="5142">
                  <c:v>1559.7190554410099</c:v>
                </c:pt>
                <c:pt idx="5143">
                  <c:v>1560.02238470111</c:v>
                </c:pt>
                <c:pt idx="5144">
                  <c:v>1560.3257139612199</c:v>
                </c:pt>
                <c:pt idx="5145">
                  <c:v>1560.62904322132</c:v>
                </c:pt>
                <c:pt idx="5146">
                  <c:v>1560.9323724814201</c:v>
                </c:pt>
                <c:pt idx="5147">
                  <c:v>1561.23570174152</c:v>
                </c:pt>
                <c:pt idx="5148">
                  <c:v>1561.5390310016201</c:v>
                </c:pt>
                <c:pt idx="5149">
                  <c:v>1561.8423602617199</c:v>
                </c:pt>
                <c:pt idx="5150">
                  <c:v>1562.14568952182</c:v>
                </c:pt>
                <c:pt idx="5151">
                  <c:v>1562.4490187819299</c:v>
                </c:pt>
                <c:pt idx="5152">
                  <c:v>1562.75234804203</c:v>
                </c:pt>
                <c:pt idx="5153">
                  <c:v>1563.0556773021301</c:v>
                </c:pt>
                <c:pt idx="5154">
                  <c:v>1563.35900656223</c:v>
                </c:pt>
                <c:pt idx="5155">
                  <c:v>1563.6623358223301</c:v>
                </c:pt>
                <c:pt idx="5156">
                  <c:v>1563.96566508243</c:v>
                </c:pt>
                <c:pt idx="5157">
                  <c:v>1564.26899434253</c:v>
                </c:pt>
                <c:pt idx="5158">
                  <c:v>1564.5723236026299</c:v>
                </c:pt>
                <c:pt idx="5159">
                  <c:v>1564.87565286274</c:v>
                </c:pt>
                <c:pt idx="5160">
                  <c:v>1565.1789821228399</c:v>
                </c:pt>
                <c:pt idx="5161">
                  <c:v>1565.48231138294</c:v>
                </c:pt>
                <c:pt idx="5162">
                  <c:v>1565.7856406430401</c:v>
                </c:pt>
                <c:pt idx="5163">
                  <c:v>1566.08896990314</c:v>
                </c:pt>
                <c:pt idx="5164">
                  <c:v>1566.3922991632401</c:v>
                </c:pt>
                <c:pt idx="5165">
                  <c:v>1566.6956284233399</c:v>
                </c:pt>
                <c:pt idx="5166">
                  <c:v>1566.99895768344</c:v>
                </c:pt>
                <c:pt idx="5167">
                  <c:v>1567.3022869435499</c:v>
                </c:pt>
                <c:pt idx="5168">
                  <c:v>1567.60561620365</c:v>
                </c:pt>
                <c:pt idx="5169">
                  <c:v>1567.9089454637499</c:v>
                </c:pt>
                <c:pt idx="5170">
                  <c:v>1568.21227472385</c:v>
                </c:pt>
                <c:pt idx="5171">
                  <c:v>1568.5156039839501</c:v>
                </c:pt>
                <c:pt idx="5172">
                  <c:v>1568.81893324405</c:v>
                </c:pt>
                <c:pt idx="5173">
                  <c:v>1569.1222625041501</c:v>
                </c:pt>
                <c:pt idx="5174">
                  <c:v>1569.4255917642599</c:v>
                </c:pt>
                <c:pt idx="5175">
                  <c:v>1569.72892102436</c:v>
                </c:pt>
                <c:pt idx="5176">
                  <c:v>1570.0322502844599</c:v>
                </c:pt>
                <c:pt idx="5177">
                  <c:v>1570.33557954456</c:v>
                </c:pt>
                <c:pt idx="5178">
                  <c:v>1570.6389088046601</c:v>
                </c:pt>
                <c:pt idx="5179">
                  <c:v>1570.94223806476</c:v>
                </c:pt>
                <c:pt idx="5180">
                  <c:v>1571.2455673248601</c:v>
                </c:pt>
                <c:pt idx="5181">
                  <c:v>1571.5488965849599</c:v>
                </c:pt>
                <c:pt idx="5182">
                  <c:v>1571.8522258450701</c:v>
                </c:pt>
                <c:pt idx="5183">
                  <c:v>1572.1555551051699</c:v>
                </c:pt>
                <c:pt idx="5184">
                  <c:v>1572.45888436527</c:v>
                </c:pt>
                <c:pt idx="5185">
                  <c:v>1572.7622136253699</c:v>
                </c:pt>
                <c:pt idx="5186">
                  <c:v>1573.06554288547</c:v>
                </c:pt>
                <c:pt idx="5187">
                  <c:v>1573.3688721455701</c:v>
                </c:pt>
                <c:pt idx="5188">
                  <c:v>1573.67220140567</c:v>
                </c:pt>
                <c:pt idx="5189">
                  <c:v>1573.9755306657801</c:v>
                </c:pt>
                <c:pt idx="5190">
                  <c:v>1574.2788599258799</c:v>
                </c:pt>
                <c:pt idx="5191">
                  <c:v>1574.58218918598</c:v>
                </c:pt>
                <c:pt idx="5192">
                  <c:v>1574.8855184460799</c:v>
                </c:pt>
                <c:pt idx="5193">
                  <c:v>1575.18884770618</c:v>
                </c:pt>
                <c:pt idx="5194">
                  <c:v>1575.4921769662801</c:v>
                </c:pt>
                <c:pt idx="5195">
                  <c:v>1575.79550622638</c:v>
                </c:pt>
                <c:pt idx="5196">
                  <c:v>1576.0988354864801</c:v>
                </c:pt>
                <c:pt idx="5197">
                  <c:v>1576.40216474659</c:v>
                </c:pt>
                <c:pt idx="5198">
                  <c:v>1576.7054940066901</c:v>
                </c:pt>
                <c:pt idx="5199">
                  <c:v>1577.0088232667899</c:v>
                </c:pt>
                <c:pt idx="5200">
                  <c:v>1577.31215252689</c:v>
                </c:pt>
                <c:pt idx="5201">
                  <c:v>1577.6154817869899</c:v>
                </c:pt>
                <c:pt idx="5202">
                  <c:v>1577.91881104709</c:v>
                </c:pt>
                <c:pt idx="5203">
                  <c:v>1578.2221403071901</c:v>
                </c:pt>
                <c:pt idx="5204">
                  <c:v>1578.5254695673</c:v>
                </c:pt>
                <c:pt idx="5205">
                  <c:v>1578.8287988274001</c:v>
                </c:pt>
                <c:pt idx="5206">
                  <c:v>1579.1321280875</c:v>
                </c:pt>
                <c:pt idx="5207">
                  <c:v>1579.4354573476</c:v>
                </c:pt>
                <c:pt idx="5208">
                  <c:v>1579.7387866076999</c:v>
                </c:pt>
                <c:pt idx="5209">
                  <c:v>1580.0421158678</c:v>
                </c:pt>
                <c:pt idx="5210">
                  <c:v>1580.3454451278999</c:v>
                </c:pt>
                <c:pt idx="5211">
                  <c:v>1580.648774388</c:v>
                </c:pt>
                <c:pt idx="5212">
                  <c:v>1580.9521036481101</c:v>
                </c:pt>
                <c:pt idx="5213">
                  <c:v>1581.25543290821</c:v>
                </c:pt>
                <c:pt idx="5214">
                  <c:v>1581.5587621683101</c:v>
                </c:pt>
                <c:pt idx="5215">
                  <c:v>1581.8620914284099</c:v>
                </c:pt>
                <c:pt idx="5216">
                  <c:v>1582.16542068851</c:v>
                </c:pt>
                <c:pt idx="5217">
                  <c:v>1582.4687499486099</c:v>
                </c:pt>
                <c:pt idx="5218">
                  <c:v>1582.77207920871</c:v>
                </c:pt>
                <c:pt idx="5219">
                  <c:v>1583.0754084688199</c:v>
                </c:pt>
                <c:pt idx="5220">
                  <c:v>1583.37873772892</c:v>
                </c:pt>
                <c:pt idx="5221">
                  <c:v>1583.6820669890201</c:v>
                </c:pt>
                <c:pt idx="5222">
                  <c:v>1583.98539624912</c:v>
                </c:pt>
                <c:pt idx="5223">
                  <c:v>1584.2887255092201</c:v>
                </c:pt>
                <c:pt idx="5224">
                  <c:v>1584.5920547693199</c:v>
                </c:pt>
                <c:pt idx="5225">
                  <c:v>1584.89538402942</c:v>
                </c:pt>
                <c:pt idx="5226">
                  <c:v>1585.1987132895199</c:v>
                </c:pt>
                <c:pt idx="5227">
                  <c:v>1585.50204254963</c:v>
                </c:pt>
                <c:pt idx="5228">
                  <c:v>1585.8053718097301</c:v>
                </c:pt>
                <c:pt idx="5229">
                  <c:v>1586.10870106983</c:v>
                </c:pt>
                <c:pt idx="5230">
                  <c:v>1586.4120303299301</c:v>
                </c:pt>
                <c:pt idx="5231">
                  <c:v>1586.7153595900299</c:v>
                </c:pt>
                <c:pt idx="5232">
                  <c:v>1587.01868885013</c:v>
                </c:pt>
                <c:pt idx="5233">
                  <c:v>1587.3220181102299</c:v>
                </c:pt>
                <c:pt idx="5234">
                  <c:v>1587.62534737034</c:v>
                </c:pt>
                <c:pt idx="5235">
                  <c:v>1587.9286766304399</c:v>
                </c:pt>
                <c:pt idx="5236">
                  <c:v>1588.23200589054</c:v>
                </c:pt>
                <c:pt idx="5237">
                  <c:v>1588.5353351506401</c:v>
                </c:pt>
                <c:pt idx="5238">
                  <c:v>1588.83866441074</c:v>
                </c:pt>
                <c:pt idx="5239">
                  <c:v>1589.1419936708401</c:v>
                </c:pt>
                <c:pt idx="5240">
                  <c:v>1589.4453229309399</c:v>
                </c:pt>
                <c:pt idx="5241">
                  <c:v>1589.74865219104</c:v>
                </c:pt>
                <c:pt idx="5242">
                  <c:v>1590.0519814511499</c:v>
                </c:pt>
                <c:pt idx="5243">
                  <c:v>1590.35531071125</c:v>
                </c:pt>
                <c:pt idx="5244">
                  <c:v>1590.6586399713501</c:v>
                </c:pt>
                <c:pt idx="5245">
                  <c:v>1590.96196923145</c:v>
                </c:pt>
                <c:pt idx="5246">
                  <c:v>1591.2652984915501</c:v>
                </c:pt>
                <c:pt idx="5247">
                  <c:v>1591.56862775165</c:v>
                </c:pt>
                <c:pt idx="5248">
                  <c:v>1591.8719570117501</c:v>
                </c:pt>
                <c:pt idx="5249">
                  <c:v>1592.1752862718499</c:v>
                </c:pt>
                <c:pt idx="5250">
                  <c:v>1592.47861553196</c:v>
                </c:pt>
                <c:pt idx="5251">
                  <c:v>1592.7819447920599</c:v>
                </c:pt>
                <c:pt idx="5252">
                  <c:v>1593.08527405216</c:v>
                </c:pt>
                <c:pt idx="5253">
                  <c:v>1593.3886033122601</c:v>
                </c:pt>
                <c:pt idx="5254">
                  <c:v>1593.69193257236</c:v>
                </c:pt>
                <c:pt idx="5255">
                  <c:v>1593.9952618324601</c:v>
                </c:pt>
                <c:pt idx="5256">
                  <c:v>1594.2985910925599</c:v>
                </c:pt>
                <c:pt idx="5257">
                  <c:v>1594.60192035267</c:v>
                </c:pt>
                <c:pt idx="5258">
                  <c:v>1594.9052496127699</c:v>
                </c:pt>
                <c:pt idx="5259">
                  <c:v>1595.20857887287</c:v>
                </c:pt>
                <c:pt idx="5260">
                  <c:v>1595.5119081329699</c:v>
                </c:pt>
                <c:pt idx="5261">
                  <c:v>1595.81523739307</c:v>
                </c:pt>
                <c:pt idx="5262">
                  <c:v>1596.1185666531701</c:v>
                </c:pt>
                <c:pt idx="5263">
                  <c:v>1596.42189591327</c:v>
                </c:pt>
                <c:pt idx="5264">
                  <c:v>1596.7252251733701</c:v>
                </c:pt>
                <c:pt idx="5265">
                  <c:v>1597.0285544334799</c:v>
                </c:pt>
                <c:pt idx="5266">
                  <c:v>1597.33188369358</c:v>
                </c:pt>
                <c:pt idx="5267">
                  <c:v>1597.6352129536799</c:v>
                </c:pt>
                <c:pt idx="5268">
                  <c:v>1597.93854221378</c:v>
                </c:pt>
                <c:pt idx="5269">
                  <c:v>1598.2418714738801</c:v>
                </c:pt>
                <c:pt idx="5270">
                  <c:v>1598.54520073398</c:v>
                </c:pt>
                <c:pt idx="5271">
                  <c:v>1598.8485299940801</c:v>
                </c:pt>
                <c:pt idx="5272">
                  <c:v>1599.15185925419</c:v>
                </c:pt>
                <c:pt idx="5273">
                  <c:v>1599.4551885142901</c:v>
                </c:pt>
                <c:pt idx="5274">
                  <c:v>1599.7585177743899</c:v>
                </c:pt>
                <c:pt idx="5275">
                  <c:v>1600.06184703449</c:v>
                </c:pt>
                <c:pt idx="5276">
                  <c:v>1600.3651762945899</c:v>
                </c:pt>
                <c:pt idx="5277">
                  <c:v>1600.66850555469</c:v>
                </c:pt>
                <c:pt idx="5278">
                  <c:v>1600.9718348147901</c:v>
                </c:pt>
                <c:pt idx="5279">
                  <c:v>1601.27516407489</c:v>
                </c:pt>
                <c:pt idx="5280">
                  <c:v>1601.5784933350001</c:v>
                </c:pt>
                <c:pt idx="5281">
                  <c:v>1601.8818225950999</c:v>
                </c:pt>
                <c:pt idx="5282">
                  <c:v>1602.1851518552</c:v>
                </c:pt>
                <c:pt idx="5283">
                  <c:v>1602.4884811152999</c:v>
                </c:pt>
                <c:pt idx="5284">
                  <c:v>1602.7918103754</c:v>
                </c:pt>
                <c:pt idx="5285">
                  <c:v>1603.0951396354999</c:v>
                </c:pt>
                <c:pt idx="5286">
                  <c:v>1603.3984688956</c:v>
                </c:pt>
                <c:pt idx="5287">
                  <c:v>1603.7017981557101</c:v>
                </c:pt>
                <c:pt idx="5288">
                  <c:v>1604.00512741581</c:v>
                </c:pt>
                <c:pt idx="5289">
                  <c:v>1604.3084566759101</c:v>
                </c:pt>
                <c:pt idx="5290">
                  <c:v>1604.6117859360099</c:v>
                </c:pt>
                <c:pt idx="5291">
                  <c:v>1604.91511519611</c:v>
                </c:pt>
                <c:pt idx="5292">
                  <c:v>1605.2184444562099</c:v>
                </c:pt>
                <c:pt idx="5293">
                  <c:v>1605.52177371631</c:v>
                </c:pt>
                <c:pt idx="5294">
                  <c:v>1605.8251029764101</c:v>
                </c:pt>
                <c:pt idx="5295">
                  <c:v>1606.12843223652</c:v>
                </c:pt>
                <c:pt idx="5296">
                  <c:v>1606.4317614966201</c:v>
                </c:pt>
                <c:pt idx="5297">
                  <c:v>1606.73509075672</c:v>
                </c:pt>
                <c:pt idx="5298">
                  <c:v>1607.0384200168201</c:v>
                </c:pt>
                <c:pt idx="5299">
                  <c:v>1607.3417492769199</c:v>
                </c:pt>
                <c:pt idx="5300">
                  <c:v>1607.64507853702</c:v>
                </c:pt>
                <c:pt idx="5301">
                  <c:v>1607.9484077971199</c:v>
                </c:pt>
                <c:pt idx="5302">
                  <c:v>1608.25173705723</c:v>
                </c:pt>
                <c:pt idx="5303">
                  <c:v>1608.5550663173301</c:v>
                </c:pt>
                <c:pt idx="5304">
                  <c:v>1608.85839557743</c:v>
                </c:pt>
                <c:pt idx="5305">
                  <c:v>1609.1617248375301</c:v>
                </c:pt>
                <c:pt idx="5306">
                  <c:v>1609.4650540976299</c:v>
                </c:pt>
                <c:pt idx="5307">
                  <c:v>1609.76838335773</c:v>
                </c:pt>
                <c:pt idx="5308">
                  <c:v>1610.0717126178299</c:v>
                </c:pt>
                <c:pt idx="5309">
                  <c:v>1610.37504187793</c:v>
                </c:pt>
                <c:pt idx="5310">
                  <c:v>1610.6783711380399</c:v>
                </c:pt>
                <c:pt idx="5311">
                  <c:v>1610.98170039814</c:v>
                </c:pt>
                <c:pt idx="5312">
                  <c:v>1611.2850296582401</c:v>
                </c:pt>
                <c:pt idx="5313">
                  <c:v>1611.58835891834</c:v>
                </c:pt>
                <c:pt idx="5314">
                  <c:v>1611.8916881784401</c:v>
                </c:pt>
                <c:pt idx="5315">
                  <c:v>1612.1950174385399</c:v>
                </c:pt>
                <c:pt idx="5316">
                  <c:v>1612.49834669864</c:v>
                </c:pt>
                <c:pt idx="5317">
                  <c:v>1612.8016759587399</c:v>
                </c:pt>
                <c:pt idx="5318">
                  <c:v>1613.10500521885</c:v>
                </c:pt>
                <c:pt idx="5319">
                  <c:v>1613.4083344789501</c:v>
                </c:pt>
                <c:pt idx="5320">
                  <c:v>1613.71166373905</c:v>
                </c:pt>
                <c:pt idx="5321">
                  <c:v>1614.0149929991501</c:v>
                </c:pt>
                <c:pt idx="5322">
                  <c:v>1614.31832225925</c:v>
                </c:pt>
                <c:pt idx="5323">
                  <c:v>1614.6216515193501</c:v>
                </c:pt>
                <c:pt idx="5324">
                  <c:v>1614.9249807794499</c:v>
                </c:pt>
                <c:pt idx="5325">
                  <c:v>1615.22831003956</c:v>
                </c:pt>
                <c:pt idx="5326">
                  <c:v>1615.5316392996599</c:v>
                </c:pt>
                <c:pt idx="5327">
                  <c:v>1615.83496855976</c:v>
                </c:pt>
                <c:pt idx="5328">
                  <c:v>1616.1382978198601</c:v>
                </c:pt>
                <c:pt idx="5329">
                  <c:v>1616.44162707996</c:v>
                </c:pt>
                <c:pt idx="5330">
                  <c:v>1616.7449563400601</c:v>
                </c:pt>
                <c:pt idx="5331">
                  <c:v>1617.0482856001599</c:v>
                </c:pt>
                <c:pt idx="5332">
                  <c:v>1617.35161486026</c:v>
                </c:pt>
                <c:pt idx="5333">
                  <c:v>1617.6549441203699</c:v>
                </c:pt>
                <c:pt idx="5334">
                  <c:v>1617.95827338047</c:v>
                </c:pt>
                <c:pt idx="5335">
                  <c:v>1618.2616026405699</c:v>
                </c:pt>
                <c:pt idx="5336">
                  <c:v>1618.56493190067</c:v>
                </c:pt>
                <c:pt idx="5337">
                  <c:v>1618.8682611607701</c:v>
                </c:pt>
                <c:pt idx="5338">
                  <c:v>1619.17159042087</c:v>
                </c:pt>
                <c:pt idx="5339">
                  <c:v>1619.4749196809701</c:v>
                </c:pt>
                <c:pt idx="5340">
                  <c:v>1619.7782489410799</c:v>
                </c:pt>
                <c:pt idx="5341">
                  <c:v>1620.08157820118</c:v>
                </c:pt>
                <c:pt idx="5342">
                  <c:v>1620.3849074612799</c:v>
                </c:pt>
                <c:pt idx="5343">
                  <c:v>1620.68823672138</c:v>
                </c:pt>
                <c:pt idx="5344">
                  <c:v>1620.9915659814801</c:v>
                </c:pt>
                <c:pt idx="5345">
                  <c:v>1621.29489524158</c:v>
                </c:pt>
                <c:pt idx="5346">
                  <c:v>1621.5982245016801</c:v>
                </c:pt>
                <c:pt idx="5347">
                  <c:v>1621.90155376178</c:v>
                </c:pt>
                <c:pt idx="5348">
                  <c:v>1622.2048830218901</c:v>
                </c:pt>
                <c:pt idx="5349">
                  <c:v>1622.5082122819899</c:v>
                </c:pt>
                <c:pt idx="5350">
                  <c:v>1622.81154154209</c:v>
                </c:pt>
                <c:pt idx="5351">
                  <c:v>1623.1148708021899</c:v>
                </c:pt>
                <c:pt idx="5352">
                  <c:v>1623.41820006229</c:v>
                </c:pt>
                <c:pt idx="5353">
                  <c:v>1623.7215293223901</c:v>
                </c:pt>
                <c:pt idx="5354">
                  <c:v>1624.02485858249</c:v>
                </c:pt>
                <c:pt idx="5355">
                  <c:v>1624.3281878426001</c:v>
                </c:pt>
                <c:pt idx="5356">
                  <c:v>1624.6315171026999</c:v>
                </c:pt>
                <c:pt idx="5357">
                  <c:v>1624.9348463628</c:v>
                </c:pt>
                <c:pt idx="5358">
                  <c:v>1625.2381756228999</c:v>
                </c:pt>
                <c:pt idx="5359">
                  <c:v>1625.541504883</c:v>
                </c:pt>
                <c:pt idx="5360">
                  <c:v>1625.8448341430999</c:v>
                </c:pt>
                <c:pt idx="5361">
                  <c:v>1626.1481634032</c:v>
                </c:pt>
                <c:pt idx="5362">
                  <c:v>1626.4514926633001</c:v>
                </c:pt>
                <c:pt idx="5363">
                  <c:v>1626.75482192341</c:v>
                </c:pt>
                <c:pt idx="5364">
                  <c:v>1627.0581511835101</c:v>
                </c:pt>
                <c:pt idx="5365">
                  <c:v>1627.3614804436099</c:v>
                </c:pt>
                <c:pt idx="5366">
                  <c:v>1627.66480970371</c:v>
                </c:pt>
                <c:pt idx="5367">
                  <c:v>1627.9681389638099</c:v>
                </c:pt>
                <c:pt idx="5368">
                  <c:v>1628.27146822391</c:v>
                </c:pt>
                <c:pt idx="5369">
                  <c:v>1628.5747974840101</c:v>
                </c:pt>
                <c:pt idx="5370">
                  <c:v>1628.87812674412</c:v>
                </c:pt>
                <c:pt idx="5371">
                  <c:v>1629.1814560042201</c:v>
                </c:pt>
                <c:pt idx="5372">
                  <c:v>1629.48478526432</c:v>
                </c:pt>
                <c:pt idx="5373">
                  <c:v>1629.7881145244201</c:v>
                </c:pt>
                <c:pt idx="5374">
                  <c:v>1630.0914437845199</c:v>
                </c:pt>
                <c:pt idx="5375">
                  <c:v>1630.39477304462</c:v>
                </c:pt>
                <c:pt idx="5376">
                  <c:v>1630.6981023047199</c:v>
                </c:pt>
                <c:pt idx="5377">
                  <c:v>1631.00143156482</c:v>
                </c:pt>
                <c:pt idx="5378">
                  <c:v>1631.3047608249301</c:v>
                </c:pt>
                <c:pt idx="5379">
                  <c:v>1631.60809008503</c:v>
                </c:pt>
                <c:pt idx="5380">
                  <c:v>1631.9114193451301</c:v>
                </c:pt>
                <c:pt idx="5381">
                  <c:v>1632.2147486052299</c:v>
                </c:pt>
                <c:pt idx="5382">
                  <c:v>1632.51807786533</c:v>
                </c:pt>
                <c:pt idx="5383">
                  <c:v>1632.8214071254299</c:v>
                </c:pt>
                <c:pt idx="5384">
                  <c:v>1633.12473638553</c:v>
                </c:pt>
                <c:pt idx="5385">
                  <c:v>1633.4280656456399</c:v>
                </c:pt>
                <c:pt idx="5386">
                  <c:v>1633.73139490574</c:v>
                </c:pt>
                <c:pt idx="5387">
                  <c:v>1634.0347241658401</c:v>
                </c:pt>
                <c:pt idx="5388">
                  <c:v>1634.33805342594</c:v>
                </c:pt>
                <c:pt idx="5389">
                  <c:v>1634.6413826860401</c:v>
                </c:pt>
                <c:pt idx="5390">
                  <c:v>1634.9447119461399</c:v>
                </c:pt>
                <c:pt idx="5391">
                  <c:v>1635.24804120624</c:v>
                </c:pt>
                <c:pt idx="5392">
                  <c:v>1635.5513704663399</c:v>
                </c:pt>
                <c:pt idx="5393">
                  <c:v>1635.85469972645</c:v>
                </c:pt>
                <c:pt idx="5394">
                  <c:v>1636.1580289865501</c:v>
                </c:pt>
                <c:pt idx="5395">
                  <c:v>1636.46135824665</c:v>
                </c:pt>
                <c:pt idx="5396">
                  <c:v>1636.7646875067501</c:v>
                </c:pt>
                <c:pt idx="5397">
                  <c:v>1637.06801676685</c:v>
                </c:pt>
                <c:pt idx="5398">
                  <c:v>1637.3713460269501</c:v>
                </c:pt>
                <c:pt idx="5399">
                  <c:v>1637.6746752870499</c:v>
                </c:pt>
                <c:pt idx="5400">
                  <c:v>1637.97800454716</c:v>
                </c:pt>
                <c:pt idx="5401">
                  <c:v>1638.2813338072599</c:v>
                </c:pt>
                <c:pt idx="5402">
                  <c:v>1638.58466306736</c:v>
                </c:pt>
                <c:pt idx="5403">
                  <c:v>1638.8879923274601</c:v>
                </c:pt>
                <c:pt idx="5404">
                  <c:v>1639.19132158756</c:v>
                </c:pt>
                <c:pt idx="5405">
                  <c:v>1639.4946508476601</c:v>
                </c:pt>
                <c:pt idx="5406">
                  <c:v>1639.7979801077599</c:v>
                </c:pt>
                <c:pt idx="5407">
                  <c:v>1640.10130936786</c:v>
                </c:pt>
                <c:pt idx="5408">
                  <c:v>1640.4046386279699</c:v>
                </c:pt>
                <c:pt idx="5409">
                  <c:v>1640.70796788807</c:v>
                </c:pt>
                <c:pt idx="5410">
                  <c:v>1641.0112971481699</c:v>
                </c:pt>
                <c:pt idx="5411">
                  <c:v>1641.31462640827</c:v>
                </c:pt>
                <c:pt idx="5412">
                  <c:v>1641.6179556683701</c:v>
                </c:pt>
                <c:pt idx="5413">
                  <c:v>1641.92128492847</c:v>
                </c:pt>
                <c:pt idx="5414">
                  <c:v>1642.2246141885701</c:v>
                </c:pt>
                <c:pt idx="5415">
                  <c:v>1642.5279434486699</c:v>
                </c:pt>
                <c:pt idx="5416">
                  <c:v>1642.83127270878</c:v>
                </c:pt>
                <c:pt idx="5417">
                  <c:v>1643.1346019688799</c:v>
                </c:pt>
                <c:pt idx="5418">
                  <c:v>1643.43793122898</c:v>
                </c:pt>
                <c:pt idx="5419">
                  <c:v>1643.7412604890801</c:v>
                </c:pt>
                <c:pt idx="5420">
                  <c:v>1644.04458974918</c:v>
                </c:pt>
                <c:pt idx="5421">
                  <c:v>1644.3479190092801</c:v>
                </c:pt>
                <c:pt idx="5422">
                  <c:v>1644.6512482693799</c:v>
                </c:pt>
                <c:pt idx="5423">
                  <c:v>1644.9545775294901</c:v>
                </c:pt>
                <c:pt idx="5424">
                  <c:v>1645.2579067895899</c:v>
                </c:pt>
                <c:pt idx="5425">
                  <c:v>1645.56123604969</c:v>
                </c:pt>
                <c:pt idx="5426">
                  <c:v>1645.8645653097899</c:v>
                </c:pt>
                <c:pt idx="5427">
                  <c:v>1646.16789456989</c:v>
                </c:pt>
                <c:pt idx="5428">
                  <c:v>1646.4712238299901</c:v>
                </c:pt>
                <c:pt idx="5429">
                  <c:v>1646.77455309009</c:v>
                </c:pt>
                <c:pt idx="5430">
                  <c:v>1647.0778823501901</c:v>
                </c:pt>
                <c:pt idx="5431">
                  <c:v>1647.3812116102999</c:v>
                </c:pt>
                <c:pt idx="5432">
                  <c:v>1647.6845408704</c:v>
                </c:pt>
                <c:pt idx="5433">
                  <c:v>1647.9878701304999</c:v>
                </c:pt>
                <c:pt idx="5434">
                  <c:v>1648.2911993906</c:v>
                </c:pt>
                <c:pt idx="5435">
                  <c:v>1648.5945286507001</c:v>
                </c:pt>
                <c:pt idx="5436">
                  <c:v>1648.8978579108</c:v>
                </c:pt>
                <c:pt idx="5437">
                  <c:v>1649.2011871709001</c:v>
                </c:pt>
                <c:pt idx="5438">
                  <c:v>1649.50451643101</c:v>
                </c:pt>
                <c:pt idx="5439">
                  <c:v>1649.8078456911101</c:v>
                </c:pt>
                <c:pt idx="5440">
                  <c:v>1650.1111749512099</c:v>
                </c:pt>
                <c:pt idx="5441">
                  <c:v>1650.41450421131</c:v>
                </c:pt>
                <c:pt idx="5442">
                  <c:v>1650.7178334714099</c:v>
                </c:pt>
                <c:pt idx="5443">
                  <c:v>1651.02116273151</c:v>
                </c:pt>
                <c:pt idx="5444">
                  <c:v>1651.3244919916101</c:v>
                </c:pt>
                <c:pt idx="5445">
                  <c:v>1651.62782125171</c:v>
                </c:pt>
                <c:pt idx="5446">
                  <c:v>1651.9311505118201</c:v>
                </c:pt>
                <c:pt idx="5447">
                  <c:v>1652.23447977192</c:v>
                </c:pt>
                <c:pt idx="5448">
                  <c:v>1652.53780903202</c:v>
                </c:pt>
                <c:pt idx="5449">
                  <c:v>1652.8411382921199</c:v>
                </c:pt>
                <c:pt idx="5450">
                  <c:v>1653.14446755222</c:v>
                </c:pt>
                <c:pt idx="5451">
                  <c:v>1653.4477968123199</c:v>
                </c:pt>
                <c:pt idx="5452">
                  <c:v>1653.75112607242</c:v>
                </c:pt>
                <c:pt idx="5453">
                  <c:v>1654.0544553325301</c:v>
                </c:pt>
                <c:pt idx="5454">
                  <c:v>1654.35778459263</c:v>
                </c:pt>
                <c:pt idx="5455">
                  <c:v>1654.6611138527301</c:v>
                </c:pt>
                <c:pt idx="5456">
                  <c:v>1654.9644431128299</c:v>
                </c:pt>
                <c:pt idx="5457">
                  <c:v>1655.26777237293</c:v>
                </c:pt>
                <c:pt idx="5458">
                  <c:v>1655.5711016330299</c:v>
                </c:pt>
                <c:pt idx="5459">
                  <c:v>1655.87443089313</c:v>
                </c:pt>
                <c:pt idx="5460">
                  <c:v>1656.1777601532301</c:v>
                </c:pt>
                <c:pt idx="5461">
                  <c:v>1656.48108941334</c:v>
                </c:pt>
                <c:pt idx="5462">
                  <c:v>1656.7844186734401</c:v>
                </c:pt>
                <c:pt idx="5463">
                  <c:v>1657.08774793354</c:v>
                </c:pt>
                <c:pt idx="5464">
                  <c:v>1657.3910771936401</c:v>
                </c:pt>
                <c:pt idx="5465">
                  <c:v>1657.6944064537399</c:v>
                </c:pt>
                <c:pt idx="5466">
                  <c:v>1657.99773571384</c:v>
                </c:pt>
                <c:pt idx="5467">
                  <c:v>1658.3010649739399</c:v>
                </c:pt>
                <c:pt idx="5468">
                  <c:v>1658.60439423405</c:v>
                </c:pt>
                <c:pt idx="5469">
                  <c:v>1658.9077234941501</c:v>
                </c:pt>
                <c:pt idx="5470">
                  <c:v>1659.21105275425</c:v>
                </c:pt>
                <c:pt idx="5471">
                  <c:v>1659.5143820143501</c:v>
                </c:pt>
                <c:pt idx="5472">
                  <c:v>1659.8177112744499</c:v>
                </c:pt>
                <c:pt idx="5473">
                  <c:v>1660.12104053455</c:v>
                </c:pt>
                <c:pt idx="5474">
                  <c:v>1660.4243697946499</c:v>
                </c:pt>
                <c:pt idx="5475">
                  <c:v>1660.72769905475</c:v>
                </c:pt>
                <c:pt idx="5476">
                  <c:v>1661.0310283148599</c:v>
                </c:pt>
                <c:pt idx="5477">
                  <c:v>1661.33435757496</c:v>
                </c:pt>
                <c:pt idx="5478">
                  <c:v>1661.6376868350601</c:v>
                </c:pt>
                <c:pt idx="5479">
                  <c:v>1661.94101609516</c:v>
                </c:pt>
                <c:pt idx="5480">
                  <c:v>1662.2443453552601</c:v>
                </c:pt>
                <c:pt idx="5481">
                  <c:v>1662.5476746153599</c:v>
                </c:pt>
                <c:pt idx="5482">
                  <c:v>1662.85100387546</c:v>
                </c:pt>
                <c:pt idx="5483">
                  <c:v>1663.1543331355599</c:v>
                </c:pt>
                <c:pt idx="5484">
                  <c:v>1663.45766239567</c:v>
                </c:pt>
                <c:pt idx="5485">
                  <c:v>1663.7609916557701</c:v>
                </c:pt>
                <c:pt idx="5486">
                  <c:v>1664.06432091587</c:v>
                </c:pt>
                <c:pt idx="5487">
                  <c:v>1664.3676501759701</c:v>
                </c:pt>
                <c:pt idx="5488">
                  <c:v>1664.67097943607</c:v>
                </c:pt>
                <c:pt idx="5489">
                  <c:v>1664.9743086961701</c:v>
                </c:pt>
                <c:pt idx="5490">
                  <c:v>1665.2776379562699</c:v>
                </c:pt>
                <c:pt idx="5491">
                  <c:v>1665.58096721638</c:v>
                </c:pt>
                <c:pt idx="5492">
                  <c:v>1665.8842964764799</c:v>
                </c:pt>
                <c:pt idx="5493">
                  <c:v>1666.18762573658</c:v>
                </c:pt>
                <c:pt idx="5494">
                  <c:v>1666.4909549966801</c:v>
                </c:pt>
                <c:pt idx="5495">
                  <c:v>1666.79428425678</c:v>
                </c:pt>
                <c:pt idx="5496">
                  <c:v>1667.0976135168801</c:v>
                </c:pt>
                <c:pt idx="5497">
                  <c:v>1667.4009427769799</c:v>
                </c:pt>
                <c:pt idx="5498">
                  <c:v>1667.70427203708</c:v>
                </c:pt>
                <c:pt idx="5499">
                  <c:v>1668.0076012971899</c:v>
                </c:pt>
                <c:pt idx="5500">
                  <c:v>1668.31093055729</c:v>
                </c:pt>
                <c:pt idx="5501">
                  <c:v>1668.6142598173899</c:v>
                </c:pt>
                <c:pt idx="5502">
                  <c:v>1668.91758907749</c:v>
                </c:pt>
                <c:pt idx="5503">
                  <c:v>1669.2209183375901</c:v>
                </c:pt>
                <c:pt idx="5504">
                  <c:v>1669.52424759769</c:v>
                </c:pt>
                <c:pt idx="5505">
                  <c:v>1669.8275768577901</c:v>
                </c:pt>
                <c:pt idx="5506">
                  <c:v>1670.1309061178999</c:v>
                </c:pt>
                <c:pt idx="5507">
                  <c:v>1670.434235378</c:v>
                </c:pt>
                <c:pt idx="5508">
                  <c:v>1670.7375646380999</c:v>
                </c:pt>
                <c:pt idx="5509">
                  <c:v>1671.0408938982</c:v>
                </c:pt>
                <c:pt idx="5510">
                  <c:v>1671.3442231583001</c:v>
                </c:pt>
                <c:pt idx="5511">
                  <c:v>1671.6475524184</c:v>
                </c:pt>
                <c:pt idx="5512">
                  <c:v>1671.9508816785001</c:v>
                </c:pt>
                <c:pt idx="5513">
                  <c:v>1672.2542109386</c:v>
                </c:pt>
                <c:pt idx="5514">
                  <c:v>1672.5575401987101</c:v>
                </c:pt>
                <c:pt idx="5515">
                  <c:v>1672.8608694588099</c:v>
                </c:pt>
                <c:pt idx="5516">
                  <c:v>1673.16419871891</c:v>
                </c:pt>
                <c:pt idx="5517">
                  <c:v>1673.4675279790099</c:v>
                </c:pt>
                <c:pt idx="5518">
                  <c:v>1673.77085723911</c:v>
                </c:pt>
                <c:pt idx="5519">
                  <c:v>1674.0741864992101</c:v>
                </c:pt>
                <c:pt idx="5520">
                  <c:v>1674.37751575931</c:v>
                </c:pt>
                <c:pt idx="5521">
                  <c:v>1674.6808450194201</c:v>
                </c:pt>
                <c:pt idx="5522">
                  <c:v>1674.9841742795199</c:v>
                </c:pt>
                <c:pt idx="5523">
                  <c:v>1675.28750353962</c:v>
                </c:pt>
                <c:pt idx="5524">
                  <c:v>1675.5908327997199</c:v>
                </c:pt>
                <c:pt idx="5525">
                  <c:v>1675.89416205982</c:v>
                </c:pt>
                <c:pt idx="5526">
                  <c:v>1676.1974913199199</c:v>
                </c:pt>
                <c:pt idx="5527">
                  <c:v>1676.50082058002</c:v>
                </c:pt>
                <c:pt idx="5528">
                  <c:v>1676.8041498401201</c:v>
                </c:pt>
                <c:pt idx="5529">
                  <c:v>1677.10747910023</c:v>
                </c:pt>
                <c:pt idx="5530">
                  <c:v>1677.4108083603301</c:v>
                </c:pt>
                <c:pt idx="5531">
                  <c:v>1677.7141376204299</c:v>
                </c:pt>
                <c:pt idx="5532">
                  <c:v>1678.01746688053</c:v>
                </c:pt>
                <c:pt idx="5533">
                  <c:v>1678.3207961406299</c:v>
                </c:pt>
                <c:pt idx="5534">
                  <c:v>1678.62412540073</c:v>
                </c:pt>
                <c:pt idx="5535">
                  <c:v>1678.9274546608301</c:v>
                </c:pt>
                <c:pt idx="5536">
                  <c:v>1679.23078392094</c:v>
                </c:pt>
                <c:pt idx="5537">
                  <c:v>1679.5341131810401</c:v>
                </c:pt>
                <c:pt idx="5538">
                  <c:v>1679.83744244114</c:v>
                </c:pt>
                <c:pt idx="5539">
                  <c:v>1680.1407717012401</c:v>
                </c:pt>
                <c:pt idx="5540">
                  <c:v>1680.4441009613399</c:v>
                </c:pt>
                <c:pt idx="5541">
                  <c:v>1680.74743022144</c:v>
                </c:pt>
                <c:pt idx="5542">
                  <c:v>1681.0507594815399</c:v>
                </c:pt>
                <c:pt idx="5543">
                  <c:v>1681.35408874164</c:v>
                </c:pt>
                <c:pt idx="5544">
                  <c:v>1681.6574180017501</c:v>
                </c:pt>
                <c:pt idx="5545">
                  <c:v>1681.96074726185</c:v>
                </c:pt>
                <c:pt idx="5546">
                  <c:v>1682.2640765219501</c:v>
                </c:pt>
                <c:pt idx="5547">
                  <c:v>1682.5674057820499</c:v>
                </c:pt>
                <c:pt idx="5548">
                  <c:v>1682.87073504215</c:v>
                </c:pt>
                <c:pt idx="5549">
                  <c:v>1683.1740643022499</c:v>
                </c:pt>
                <c:pt idx="5550">
                  <c:v>1683.47739356235</c:v>
                </c:pt>
                <c:pt idx="5551">
                  <c:v>1683.7807228224599</c:v>
                </c:pt>
                <c:pt idx="5552">
                  <c:v>1684.08405208256</c:v>
                </c:pt>
                <c:pt idx="5553">
                  <c:v>1684.3873813426601</c:v>
                </c:pt>
                <c:pt idx="5554">
                  <c:v>1684.69071060276</c:v>
                </c:pt>
                <c:pt idx="5555">
                  <c:v>1684.9940398628601</c:v>
                </c:pt>
                <c:pt idx="5556">
                  <c:v>1685.2973691229599</c:v>
                </c:pt>
                <c:pt idx="5557">
                  <c:v>1685.60069838306</c:v>
                </c:pt>
                <c:pt idx="5558">
                  <c:v>1685.9040276431599</c:v>
                </c:pt>
                <c:pt idx="5559">
                  <c:v>1686.20735690327</c:v>
                </c:pt>
                <c:pt idx="5560">
                  <c:v>1686.5106861633701</c:v>
                </c:pt>
                <c:pt idx="5561">
                  <c:v>1686.81401542347</c:v>
                </c:pt>
                <c:pt idx="5562">
                  <c:v>1687.1173446835701</c:v>
                </c:pt>
                <c:pt idx="5563">
                  <c:v>1687.42067394367</c:v>
                </c:pt>
                <c:pt idx="5564">
                  <c:v>1687.7240032037701</c:v>
                </c:pt>
                <c:pt idx="5565">
                  <c:v>1688.0273324638699</c:v>
                </c:pt>
                <c:pt idx="5566">
                  <c:v>1688.33066172398</c:v>
                </c:pt>
                <c:pt idx="5567">
                  <c:v>1688.6339909840799</c:v>
                </c:pt>
                <c:pt idx="5568">
                  <c:v>1688.93732024418</c:v>
                </c:pt>
                <c:pt idx="5569">
                  <c:v>1689.2406495042801</c:v>
                </c:pt>
                <c:pt idx="5570">
                  <c:v>1689.54397876438</c:v>
                </c:pt>
                <c:pt idx="5571">
                  <c:v>1689.8473080244801</c:v>
                </c:pt>
                <c:pt idx="5572">
                  <c:v>1690.1506372845799</c:v>
                </c:pt>
                <c:pt idx="5573">
                  <c:v>1690.45396654468</c:v>
                </c:pt>
                <c:pt idx="5574">
                  <c:v>1690.7572958047899</c:v>
                </c:pt>
                <c:pt idx="5575">
                  <c:v>1691.06062506489</c:v>
                </c:pt>
                <c:pt idx="5576">
                  <c:v>1691.3639543249899</c:v>
                </c:pt>
                <c:pt idx="5577">
                  <c:v>1691.66728358509</c:v>
                </c:pt>
                <c:pt idx="5578">
                  <c:v>1691.9706128451901</c:v>
                </c:pt>
                <c:pt idx="5579">
                  <c:v>1692.27394210529</c:v>
                </c:pt>
                <c:pt idx="5580">
                  <c:v>1692.5772713653901</c:v>
                </c:pt>
                <c:pt idx="5581">
                  <c:v>1692.8806006254899</c:v>
                </c:pt>
                <c:pt idx="5582">
                  <c:v>1693.1839298856</c:v>
                </c:pt>
                <c:pt idx="5583">
                  <c:v>1693.4872591456999</c:v>
                </c:pt>
                <c:pt idx="5584">
                  <c:v>1693.7905884058</c:v>
                </c:pt>
                <c:pt idx="5585">
                  <c:v>1694.0939176659001</c:v>
                </c:pt>
                <c:pt idx="5586">
                  <c:v>1694.397246926</c:v>
                </c:pt>
                <c:pt idx="5587">
                  <c:v>1694.7005761861001</c:v>
                </c:pt>
                <c:pt idx="5588">
                  <c:v>1695.0039054462</c:v>
                </c:pt>
                <c:pt idx="5589">
                  <c:v>1695.3072347063101</c:v>
                </c:pt>
                <c:pt idx="5590">
                  <c:v>1695.6105639664099</c:v>
                </c:pt>
                <c:pt idx="5591">
                  <c:v>1695.91389322651</c:v>
                </c:pt>
                <c:pt idx="5592">
                  <c:v>1696.2172224866099</c:v>
                </c:pt>
                <c:pt idx="5593">
                  <c:v>1696.52055174671</c:v>
                </c:pt>
                <c:pt idx="5594">
                  <c:v>1696.8238810068101</c:v>
                </c:pt>
                <c:pt idx="5595">
                  <c:v>1697.12721026691</c:v>
                </c:pt>
                <c:pt idx="5596">
                  <c:v>1697.4305395270101</c:v>
                </c:pt>
                <c:pt idx="5597">
                  <c:v>1697.7338687871199</c:v>
                </c:pt>
                <c:pt idx="5598">
                  <c:v>1698.03719804722</c:v>
                </c:pt>
                <c:pt idx="5599">
                  <c:v>1698.3405273073199</c:v>
                </c:pt>
                <c:pt idx="5600">
                  <c:v>1698.64385656742</c:v>
                </c:pt>
                <c:pt idx="5601">
                  <c:v>1698.9471858275199</c:v>
                </c:pt>
                <c:pt idx="5602">
                  <c:v>1699.25051508762</c:v>
                </c:pt>
                <c:pt idx="5603">
                  <c:v>1699.5538443477201</c:v>
                </c:pt>
                <c:pt idx="5604">
                  <c:v>1699.85717360783</c:v>
                </c:pt>
                <c:pt idx="5605">
                  <c:v>1700.1605028679301</c:v>
                </c:pt>
                <c:pt idx="5606">
                  <c:v>1700.4638321280299</c:v>
                </c:pt>
                <c:pt idx="5607">
                  <c:v>1700.76716138813</c:v>
                </c:pt>
                <c:pt idx="5608">
                  <c:v>1701.0704906482299</c:v>
                </c:pt>
                <c:pt idx="5609">
                  <c:v>1701.37381990833</c:v>
                </c:pt>
                <c:pt idx="5610">
                  <c:v>1701.6771491684301</c:v>
                </c:pt>
                <c:pt idx="5611">
                  <c:v>1701.98047842853</c:v>
                </c:pt>
                <c:pt idx="5612">
                  <c:v>1702.2838076886401</c:v>
                </c:pt>
                <c:pt idx="5613">
                  <c:v>1702.58713694874</c:v>
                </c:pt>
                <c:pt idx="5614">
                  <c:v>1702.8904662088401</c:v>
                </c:pt>
                <c:pt idx="5615">
                  <c:v>1703.1937954689399</c:v>
                </c:pt>
                <c:pt idx="5616">
                  <c:v>1703.49712472904</c:v>
                </c:pt>
                <c:pt idx="5617">
                  <c:v>1703.8004539891399</c:v>
                </c:pt>
                <c:pt idx="5618">
                  <c:v>1704.10378324924</c:v>
                </c:pt>
                <c:pt idx="5619">
                  <c:v>1704.4071125093501</c:v>
                </c:pt>
                <c:pt idx="5620">
                  <c:v>1704.71044176945</c:v>
                </c:pt>
                <c:pt idx="5621">
                  <c:v>1705.0137710295501</c:v>
                </c:pt>
                <c:pt idx="5622">
                  <c:v>1705.3171002896499</c:v>
                </c:pt>
                <c:pt idx="5623">
                  <c:v>1705.62042954975</c:v>
                </c:pt>
                <c:pt idx="5624">
                  <c:v>1705.9237588098499</c:v>
                </c:pt>
                <c:pt idx="5625">
                  <c:v>1706.22708806995</c:v>
                </c:pt>
                <c:pt idx="5626">
                  <c:v>1706.5304173300501</c:v>
                </c:pt>
                <c:pt idx="5627">
                  <c:v>1706.83374659016</c:v>
                </c:pt>
                <c:pt idx="5628">
                  <c:v>1707.1370758502601</c:v>
                </c:pt>
                <c:pt idx="5629">
                  <c:v>1707.44040511036</c:v>
                </c:pt>
                <c:pt idx="5630">
                  <c:v>1707.7437343704601</c:v>
                </c:pt>
                <c:pt idx="5631">
                  <c:v>1708.0470636305599</c:v>
                </c:pt>
                <c:pt idx="5632">
                  <c:v>1708.35039289066</c:v>
                </c:pt>
                <c:pt idx="5633">
                  <c:v>1708.6537221507599</c:v>
                </c:pt>
                <c:pt idx="5634">
                  <c:v>1708.95705141087</c:v>
                </c:pt>
                <c:pt idx="5635">
                  <c:v>1709.2603806709701</c:v>
                </c:pt>
                <c:pt idx="5636">
                  <c:v>1709.56370993107</c:v>
                </c:pt>
                <c:pt idx="5637">
                  <c:v>1709.8670391911701</c:v>
                </c:pt>
                <c:pt idx="5638">
                  <c:v>1710.17036845127</c:v>
                </c:pt>
                <c:pt idx="5639">
                  <c:v>1710.4736977113701</c:v>
                </c:pt>
                <c:pt idx="5640">
                  <c:v>1710.7770269714699</c:v>
                </c:pt>
                <c:pt idx="5641">
                  <c:v>1711.08035623157</c:v>
                </c:pt>
                <c:pt idx="5642">
                  <c:v>1711.3836854916799</c:v>
                </c:pt>
                <c:pt idx="5643">
                  <c:v>1711.68701475178</c:v>
                </c:pt>
                <c:pt idx="5644">
                  <c:v>1711.9903440118801</c:v>
                </c:pt>
                <c:pt idx="5645">
                  <c:v>1712.29367327198</c:v>
                </c:pt>
                <c:pt idx="5646">
                  <c:v>1712.5970025320801</c:v>
                </c:pt>
                <c:pt idx="5647">
                  <c:v>1712.9003317921799</c:v>
                </c:pt>
                <c:pt idx="5648">
                  <c:v>1713.20366105228</c:v>
                </c:pt>
                <c:pt idx="5649">
                  <c:v>1713.5069903123799</c:v>
                </c:pt>
                <c:pt idx="5650">
                  <c:v>1713.81031957249</c:v>
                </c:pt>
                <c:pt idx="5651">
                  <c:v>1714.1136488325899</c:v>
                </c:pt>
                <c:pt idx="5652">
                  <c:v>1714.41697809269</c:v>
                </c:pt>
                <c:pt idx="5653">
                  <c:v>1714.7203073527901</c:v>
                </c:pt>
                <c:pt idx="5654">
                  <c:v>1715.02363661289</c:v>
                </c:pt>
                <c:pt idx="5655">
                  <c:v>1715.3269658729901</c:v>
                </c:pt>
                <c:pt idx="5656">
                  <c:v>1715.6302951330899</c:v>
                </c:pt>
                <c:pt idx="5657">
                  <c:v>1715.9336243932</c:v>
                </c:pt>
                <c:pt idx="5658">
                  <c:v>1716.2369536532999</c:v>
                </c:pt>
                <c:pt idx="5659">
                  <c:v>1716.5402829134</c:v>
                </c:pt>
                <c:pt idx="5660">
                  <c:v>1716.8436121735001</c:v>
                </c:pt>
                <c:pt idx="5661">
                  <c:v>1717.1469414336</c:v>
                </c:pt>
                <c:pt idx="5662">
                  <c:v>1717.4502706937001</c:v>
                </c:pt>
                <c:pt idx="5663">
                  <c:v>1717.7535999537999</c:v>
                </c:pt>
                <c:pt idx="5664">
                  <c:v>1718.0569292139</c:v>
                </c:pt>
                <c:pt idx="5665">
                  <c:v>1718.3602584740099</c:v>
                </c:pt>
                <c:pt idx="5666">
                  <c:v>1718.66358773411</c:v>
                </c:pt>
                <c:pt idx="5667">
                  <c:v>1718.9669169942099</c:v>
                </c:pt>
                <c:pt idx="5668">
                  <c:v>1719.27024625431</c:v>
                </c:pt>
                <c:pt idx="5669">
                  <c:v>1719.5735755144101</c:v>
                </c:pt>
                <c:pt idx="5670">
                  <c:v>1719.87690477451</c:v>
                </c:pt>
                <c:pt idx="5671">
                  <c:v>1720.1802340346101</c:v>
                </c:pt>
                <c:pt idx="5672">
                  <c:v>1720.4835632947199</c:v>
                </c:pt>
                <c:pt idx="5673">
                  <c:v>1720.78689255482</c:v>
                </c:pt>
                <c:pt idx="5674">
                  <c:v>1721.0902218149199</c:v>
                </c:pt>
                <c:pt idx="5675">
                  <c:v>1721.39355107502</c:v>
                </c:pt>
                <c:pt idx="5676">
                  <c:v>1721.6968803351201</c:v>
                </c:pt>
                <c:pt idx="5677">
                  <c:v>1722.00020959522</c:v>
                </c:pt>
                <c:pt idx="5678">
                  <c:v>1722.3035388553201</c:v>
                </c:pt>
                <c:pt idx="5679">
                  <c:v>1722.60686811542</c:v>
                </c:pt>
                <c:pt idx="5680">
                  <c:v>1722.9101973755301</c:v>
                </c:pt>
                <c:pt idx="5681">
                  <c:v>1723.2135266356299</c:v>
                </c:pt>
                <c:pt idx="5682">
                  <c:v>1723.51685589573</c:v>
                </c:pt>
                <c:pt idx="5683">
                  <c:v>1723.8201851558299</c:v>
                </c:pt>
                <c:pt idx="5684">
                  <c:v>1724.12351441593</c:v>
                </c:pt>
                <c:pt idx="5685">
                  <c:v>1724.4268436760301</c:v>
                </c:pt>
                <c:pt idx="5686">
                  <c:v>1724.73017293613</c:v>
                </c:pt>
                <c:pt idx="5687">
                  <c:v>1725.0335021962401</c:v>
                </c:pt>
                <c:pt idx="5688">
                  <c:v>1725.33683145634</c:v>
                </c:pt>
                <c:pt idx="5689">
                  <c:v>1725.6401607164401</c:v>
                </c:pt>
                <c:pt idx="5690">
                  <c:v>1725.9434899765399</c:v>
                </c:pt>
                <c:pt idx="5691">
                  <c:v>1726.24681923664</c:v>
                </c:pt>
                <c:pt idx="5692">
                  <c:v>1726.5501484967399</c:v>
                </c:pt>
                <c:pt idx="5693">
                  <c:v>1726.85347775684</c:v>
                </c:pt>
                <c:pt idx="5694">
                  <c:v>1727.1568070169401</c:v>
                </c:pt>
                <c:pt idx="5695">
                  <c:v>1727.46013627705</c:v>
                </c:pt>
                <c:pt idx="5696">
                  <c:v>1727.7634655371501</c:v>
                </c:pt>
                <c:pt idx="5697">
                  <c:v>1728.0667947972499</c:v>
                </c:pt>
                <c:pt idx="5698">
                  <c:v>1728.37012405735</c:v>
                </c:pt>
                <c:pt idx="5699">
                  <c:v>1728.6734533174499</c:v>
                </c:pt>
                <c:pt idx="5700">
                  <c:v>1728.97678257755</c:v>
                </c:pt>
                <c:pt idx="5701">
                  <c:v>1729.2801118376501</c:v>
                </c:pt>
                <c:pt idx="5702">
                  <c:v>1729.58344109776</c:v>
                </c:pt>
                <c:pt idx="5703">
                  <c:v>1729.8867703578601</c:v>
                </c:pt>
                <c:pt idx="5704">
                  <c:v>1730.19009961796</c:v>
                </c:pt>
                <c:pt idx="5705">
                  <c:v>1730.4934288780601</c:v>
                </c:pt>
                <c:pt idx="5706">
                  <c:v>1730.7967581381599</c:v>
                </c:pt>
                <c:pt idx="5707">
                  <c:v>1731.10008739826</c:v>
                </c:pt>
                <c:pt idx="5708">
                  <c:v>1731.4034166583599</c:v>
                </c:pt>
                <c:pt idx="5709">
                  <c:v>1731.70674591846</c:v>
                </c:pt>
                <c:pt idx="5710">
                  <c:v>1732.0100751785701</c:v>
                </c:pt>
                <c:pt idx="5711">
                  <c:v>1732.31340443867</c:v>
                </c:pt>
                <c:pt idx="5712">
                  <c:v>1732.6167336987701</c:v>
                </c:pt>
                <c:pt idx="5713">
                  <c:v>1732.9200629588699</c:v>
                </c:pt>
                <c:pt idx="5714">
                  <c:v>1733.22339221897</c:v>
                </c:pt>
                <c:pt idx="5715">
                  <c:v>1733.5267214790699</c:v>
                </c:pt>
                <c:pt idx="5716">
                  <c:v>1733.83005073917</c:v>
                </c:pt>
                <c:pt idx="5717">
                  <c:v>1734.1333799992699</c:v>
                </c:pt>
                <c:pt idx="5718">
                  <c:v>1734.43670925938</c:v>
                </c:pt>
                <c:pt idx="5719">
                  <c:v>1734.7400385194801</c:v>
                </c:pt>
                <c:pt idx="5720">
                  <c:v>1735.04336777958</c:v>
                </c:pt>
                <c:pt idx="5721">
                  <c:v>1735.3466970396801</c:v>
                </c:pt>
                <c:pt idx="5722">
                  <c:v>1735.6500262997799</c:v>
                </c:pt>
                <c:pt idx="5723">
                  <c:v>1735.95335555988</c:v>
                </c:pt>
                <c:pt idx="5724">
                  <c:v>1736.2566848199799</c:v>
                </c:pt>
                <c:pt idx="5725">
                  <c:v>1736.56001408009</c:v>
                </c:pt>
                <c:pt idx="5726">
                  <c:v>1736.8633433401901</c:v>
                </c:pt>
                <c:pt idx="5727">
                  <c:v>1737.16667260029</c:v>
                </c:pt>
                <c:pt idx="5728">
                  <c:v>1737.4700018603901</c:v>
                </c:pt>
                <c:pt idx="5729">
                  <c:v>1737.77333112049</c:v>
                </c:pt>
                <c:pt idx="5730">
                  <c:v>1738.0766603805901</c:v>
                </c:pt>
                <c:pt idx="5731">
                  <c:v>1738.3799896406899</c:v>
                </c:pt>
                <c:pt idx="5732">
                  <c:v>1738.68331890079</c:v>
                </c:pt>
                <c:pt idx="5733">
                  <c:v>1738.9866481608999</c:v>
                </c:pt>
                <c:pt idx="5734">
                  <c:v>1739.289977421</c:v>
                </c:pt>
                <c:pt idx="5735">
                  <c:v>1739.5933066811001</c:v>
                </c:pt>
                <c:pt idx="5736">
                  <c:v>1739.8966359412</c:v>
                </c:pt>
                <c:pt idx="5737">
                  <c:v>1740.1999652013001</c:v>
                </c:pt>
                <c:pt idx="5738">
                  <c:v>1740.5032944613999</c:v>
                </c:pt>
                <c:pt idx="5739">
                  <c:v>1740.8066237215</c:v>
                </c:pt>
                <c:pt idx="5740">
                  <c:v>1741.1099529816099</c:v>
                </c:pt>
                <c:pt idx="5741">
                  <c:v>1741.41328224171</c:v>
                </c:pt>
                <c:pt idx="5742">
                  <c:v>1741.7166115018099</c:v>
                </c:pt>
                <c:pt idx="5743">
                  <c:v>1742.01994076191</c:v>
                </c:pt>
                <c:pt idx="5744">
                  <c:v>1742.3232700220101</c:v>
                </c:pt>
                <c:pt idx="5745">
                  <c:v>1742.62659928211</c:v>
                </c:pt>
                <c:pt idx="5746">
                  <c:v>1742.9299285422101</c:v>
                </c:pt>
                <c:pt idx="5747">
                  <c:v>1743.2332578023099</c:v>
                </c:pt>
                <c:pt idx="5748">
                  <c:v>1743.53658706242</c:v>
                </c:pt>
                <c:pt idx="5749">
                  <c:v>1743.8399163225199</c:v>
                </c:pt>
                <c:pt idx="5750">
                  <c:v>1744.14324558262</c:v>
                </c:pt>
                <c:pt idx="5751">
                  <c:v>1744.4465748427201</c:v>
                </c:pt>
                <c:pt idx="5752">
                  <c:v>1744.74990410282</c:v>
                </c:pt>
                <c:pt idx="5753">
                  <c:v>1745.0532333629201</c:v>
                </c:pt>
                <c:pt idx="5754">
                  <c:v>1745.35656262302</c:v>
                </c:pt>
                <c:pt idx="5755">
                  <c:v>1745.6598918831301</c:v>
                </c:pt>
                <c:pt idx="5756">
                  <c:v>1745.9632211432299</c:v>
                </c:pt>
                <c:pt idx="5757">
                  <c:v>1746.26655040333</c:v>
                </c:pt>
                <c:pt idx="5758">
                  <c:v>1746.5698796634299</c:v>
                </c:pt>
                <c:pt idx="5759">
                  <c:v>1746.87320892353</c:v>
                </c:pt>
                <c:pt idx="5760">
                  <c:v>1747.1765381836301</c:v>
                </c:pt>
                <c:pt idx="5761">
                  <c:v>1747.47986744373</c:v>
                </c:pt>
                <c:pt idx="5762">
                  <c:v>1747.7831967038301</c:v>
                </c:pt>
                <c:pt idx="5763">
                  <c:v>1748.0865259639399</c:v>
                </c:pt>
                <c:pt idx="5764">
                  <c:v>1748.38985522404</c:v>
                </c:pt>
                <c:pt idx="5765">
                  <c:v>1748.6931844841399</c:v>
                </c:pt>
                <c:pt idx="5766">
                  <c:v>1748.99651374424</c:v>
                </c:pt>
                <c:pt idx="5767">
                  <c:v>1749.2998430043399</c:v>
                </c:pt>
                <c:pt idx="5768">
                  <c:v>1749.60317226444</c:v>
                </c:pt>
                <c:pt idx="5769">
                  <c:v>1749.9065015245401</c:v>
                </c:pt>
                <c:pt idx="5770">
                  <c:v>1750.20983078465</c:v>
                </c:pt>
                <c:pt idx="5771">
                  <c:v>1750.5131600447501</c:v>
                </c:pt>
                <c:pt idx="5772">
                  <c:v>1750.8164893048499</c:v>
                </c:pt>
                <c:pt idx="5773">
                  <c:v>1751.11981856495</c:v>
                </c:pt>
                <c:pt idx="5774">
                  <c:v>1751.4231478250499</c:v>
                </c:pt>
                <c:pt idx="5775">
                  <c:v>1751.72647708515</c:v>
                </c:pt>
                <c:pt idx="5776">
                  <c:v>1752.0298063452501</c:v>
                </c:pt>
                <c:pt idx="5777">
                  <c:v>1752.33313560535</c:v>
                </c:pt>
                <c:pt idx="5778">
                  <c:v>1752.6364648654601</c:v>
                </c:pt>
                <c:pt idx="5779">
                  <c:v>1752.93979412556</c:v>
                </c:pt>
                <c:pt idx="5780">
                  <c:v>1753.2431233856601</c:v>
                </c:pt>
                <c:pt idx="5781">
                  <c:v>1753.5464526457599</c:v>
                </c:pt>
                <c:pt idx="5782">
                  <c:v>1753.84978190586</c:v>
                </c:pt>
                <c:pt idx="5783">
                  <c:v>1754.1531111659599</c:v>
                </c:pt>
                <c:pt idx="5784">
                  <c:v>1754.45644042606</c:v>
                </c:pt>
                <c:pt idx="5785">
                  <c:v>1754.7597696861701</c:v>
                </c:pt>
                <c:pt idx="5786">
                  <c:v>1755.06309894627</c:v>
                </c:pt>
                <c:pt idx="5787">
                  <c:v>1755.3664282063701</c:v>
                </c:pt>
                <c:pt idx="5788">
                  <c:v>1755.6697574664699</c:v>
                </c:pt>
                <c:pt idx="5789">
                  <c:v>1755.97308672657</c:v>
                </c:pt>
                <c:pt idx="5790">
                  <c:v>1756.2764159866699</c:v>
                </c:pt>
                <c:pt idx="5791">
                  <c:v>1756.57974524677</c:v>
                </c:pt>
                <c:pt idx="5792">
                  <c:v>1756.8830745068699</c:v>
                </c:pt>
                <c:pt idx="5793">
                  <c:v>1757.18640376698</c:v>
                </c:pt>
                <c:pt idx="5794">
                  <c:v>1757.4897330270801</c:v>
                </c:pt>
                <c:pt idx="5795">
                  <c:v>1757.79306228718</c:v>
                </c:pt>
                <c:pt idx="5796">
                  <c:v>1758.0963915472801</c:v>
                </c:pt>
                <c:pt idx="5797">
                  <c:v>1758.3997208073799</c:v>
                </c:pt>
                <c:pt idx="5798">
                  <c:v>1758.70305006748</c:v>
                </c:pt>
                <c:pt idx="5799">
                  <c:v>1759.0063793275799</c:v>
                </c:pt>
                <c:pt idx="5800">
                  <c:v>1759.30970858769</c:v>
                </c:pt>
                <c:pt idx="5801">
                  <c:v>1759.6130378477901</c:v>
                </c:pt>
                <c:pt idx="5802">
                  <c:v>1759.91636710789</c:v>
                </c:pt>
                <c:pt idx="5803">
                  <c:v>1760.2196963679901</c:v>
                </c:pt>
                <c:pt idx="5804">
                  <c:v>1760.52302562809</c:v>
                </c:pt>
                <c:pt idx="5805">
                  <c:v>1760.8263548881901</c:v>
                </c:pt>
                <c:pt idx="5806">
                  <c:v>1761.1296841482899</c:v>
                </c:pt>
                <c:pt idx="5807">
                  <c:v>1761.43301340839</c:v>
                </c:pt>
                <c:pt idx="5808">
                  <c:v>1761.7363426684999</c:v>
                </c:pt>
                <c:pt idx="5809">
                  <c:v>1762.0396719286</c:v>
                </c:pt>
                <c:pt idx="5810">
                  <c:v>1762.3430011887001</c:v>
                </c:pt>
                <c:pt idx="5811">
                  <c:v>1762.6463304488</c:v>
                </c:pt>
                <c:pt idx="5812">
                  <c:v>1762.9496597089001</c:v>
                </c:pt>
                <c:pt idx="5813">
                  <c:v>1763.2529889689999</c:v>
                </c:pt>
                <c:pt idx="5814">
                  <c:v>1763.5563182291</c:v>
                </c:pt>
                <c:pt idx="5815">
                  <c:v>1763.8596474891999</c:v>
                </c:pt>
                <c:pt idx="5816">
                  <c:v>1764.16297674931</c:v>
                </c:pt>
                <c:pt idx="5817">
                  <c:v>1764.4663060094099</c:v>
                </c:pt>
                <c:pt idx="5818">
                  <c:v>1764.76963526951</c:v>
                </c:pt>
                <c:pt idx="5819">
                  <c:v>1765.0729645296101</c:v>
                </c:pt>
                <c:pt idx="5820">
                  <c:v>1765.37629378971</c:v>
                </c:pt>
                <c:pt idx="5821">
                  <c:v>1765.6796230498101</c:v>
                </c:pt>
                <c:pt idx="5822">
                  <c:v>1765.9829523099099</c:v>
                </c:pt>
                <c:pt idx="5823">
                  <c:v>1766.28628157002</c:v>
                </c:pt>
                <c:pt idx="5824">
                  <c:v>1766.5896108301199</c:v>
                </c:pt>
                <c:pt idx="5825">
                  <c:v>1766.89294009022</c:v>
                </c:pt>
                <c:pt idx="5826">
                  <c:v>1767.1962693503201</c:v>
                </c:pt>
                <c:pt idx="5827">
                  <c:v>1767.49959861042</c:v>
                </c:pt>
                <c:pt idx="5828">
                  <c:v>1767.8029278705201</c:v>
                </c:pt>
                <c:pt idx="5829">
                  <c:v>1768.10625713062</c:v>
                </c:pt>
                <c:pt idx="5830">
                  <c:v>1768.4095863907201</c:v>
                </c:pt>
                <c:pt idx="5831">
                  <c:v>1768.7129156508299</c:v>
                </c:pt>
                <c:pt idx="5832">
                  <c:v>1769.01624491093</c:v>
                </c:pt>
                <c:pt idx="5833">
                  <c:v>1769.3195741710299</c:v>
                </c:pt>
                <c:pt idx="5834">
                  <c:v>1769.62290343113</c:v>
                </c:pt>
                <c:pt idx="5835">
                  <c:v>1769.9262326912301</c:v>
                </c:pt>
                <c:pt idx="5836">
                  <c:v>1770.22956195133</c:v>
                </c:pt>
                <c:pt idx="5837">
                  <c:v>1770.5328912114301</c:v>
                </c:pt>
                <c:pt idx="5838">
                  <c:v>1770.8362204715399</c:v>
                </c:pt>
                <c:pt idx="5839">
                  <c:v>1771.13954973164</c:v>
                </c:pt>
                <c:pt idx="5840">
                  <c:v>1771.4428789917399</c:v>
                </c:pt>
                <c:pt idx="5841">
                  <c:v>1771.74620825184</c:v>
                </c:pt>
                <c:pt idx="5842">
                  <c:v>1772.0495375119399</c:v>
                </c:pt>
                <c:pt idx="5843">
                  <c:v>1772.35286677204</c:v>
                </c:pt>
                <c:pt idx="5844">
                  <c:v>1772.6561960321401</c:v>
                </c:pt>
                <c:pt idx="5845">
                  <c:v>1772.95952529224</c:v>
                </c:pt>
                <c:pt idx="5846">
                  <c:v>1773.2628545523501</c:v>
                </c:pt>
                <c:pt idx="5847">
                  <c:v>1773.5661838124499</c:v>
                </c:pt>
                <c:pt idx="5848">
                  <c:v>1773.86951307255</c:v>
                </c:pt>
                <c:pt idx="5849">
                  <c:v>1774.1728423326499</c:v>
                </c:pt>
                <c:pt idx="5850">
                  <c:v>1774.47617159275</c:v>
                </c:pt>
                <c:pt idx="5851">
                  <c:v>1774.7795008528501</c:v>
                </c:pt>
                <c:pt idx="5852">
                  <c:v>1775.08283011295</c:v>
                </c:pt>
                <c:pt idx="5853">
                  <c:v>1775.3861593730601</c:v>
                </c:pt>
                <c:pt idx="5854">
                  <c:v>1775.68948863316</c:v>
                </c:pt>
                <c:pt idx="5855">
                  <c:v>1775.9928178932601</c:v>
                </c:pt>
                <c:pt idx="5856">
                  <c:v>1776.2961471533599</c:v>
                </c:pt>
                <c:pt idx="5857">
                  <c:v>1776.59947641346</c:v>
                </c:pt>
                <c:pt idx="5858">
                  <c:v>1776.9028056735599</c:v>
                </c:pt>
                <c:pt idx="5859">
                  <c:v>1777.20613493366</c:v>
                </c:pt>
                <c:pt idx="5860">
                  <c:v>1777.5094641937601</c:v>
                </c:pt>
                <c:pt idx="5861">
                  <c:v>1777.81279345387</c:v>
                </c:pt>
                <c:pt idx="5862">
                  <c:v>1778.1161227139701</c:v>
                </c:pt>
                <c:pt idx="5863">
                  <c:v>1778.4194519740699</c:v>
                </c:pt>
                <c:pt idx="5864">
                  <c:v>1778.72278123417</c:v>
                </c:pt>
                <c:pt idx="5865">
                  <c:v>1779.0261104942699</c:v>
                </c:pt>
                <c:pt idx="5866">
                  <c:v>1779.32943975437</c:v>
                </c:pt>
                <c:pt idx="5867">
                  <c:v>1779.6327690144699</c:v>
                </c:pt>
                <c:pt idx="5868">
                  <c:v>1779.93609827458</c:v>
                </c:pt>
                <c:pt idx="5869">
                  <c:v>1780.2394275346801</c:v>
                </c:pt>
                <c:pt idx="5870">
                  <c:v>1780.54275679478</c:v>
                </c:pt>
                <c:pt idx="5871">
                  <c:v>1780.8460860548801</c:v>
                </c:pt>
                <c:pt idx="5872">
                  <c:v>1781.1494153149799</c:v>
                </c:pt>
                <c:pt idx="5873">
                  <c:v>1781.45274457508</c:v>
                </c:pt>
                <c:pt idx="5874">
                  <c:v>1781.7560738351799</c:v>
                </c:pt>
                <c:pt idx="5875">
                  <c:v>1782.05940309528</c:v>
                </c:pt>
                <c:pt idx="5876">
                  <c:v>1782.3627323553901</c:v>
                </c:pt>
                <c:pt idx="5877">
                  <c:v>1782.66606161549</c:v>
                </c:pt>
                <c:pt idx="5878">
                  <c:v>1782.9693908755901</c:v>
                </c:pt>
                <c:pt idx="5879">
                  <c:v>1783.27272013569</c:v>
                </c:pt>
                <c:pt idx="5880">
                  <c:v>1783.5760493957901</c:v>
                </c:pt>
                <c:pt idx="5881">
                  <c:v>1783.8793786558899</c:v>
                </c:pt>
                <c:pt idx="5882">
                  <c:v>1784.18270791599</c:v>
                </c:pt>
                <c:pt idx="5883">
                  <c:v>1784.4860371760899</c:v>
                </c:pt>
                <c:pt idx="5884">
                  <c:v>1784.7893664362</c:v>
                </c:pt>
                <c:pt idx="5885">
                  <c:v>1785.0926956963001</c:v>
                </c:pt>
                <c:pt idx="5886">
                  <c:v>1785.3960249564</c:v>
                </c:pt>
                <c:pt idx="5887">
                  <c:v>1785.6993542165001</c:v>
                </c:pt>
                <c:pt idx="5888">
                  <c:v>1786.0026834765999</c:v>
                </c:pt>
                <c:pt idx="5889">
                  <c:v>1786.3060127367</c:v>
                </c:pt>
                <c:pt idx="5890">
                  <c:v>1786.6093419967999</c:v>
                </c:pt>
                <c:pt idx="5891">
                  <c:v>1786.91267125691</c:v>
                </c:pt>
                <c:pt idx="5892">
                  <c:v>1787.2160005170099</c:v>
                </c:pt>
                <c:pt idx="5893">
                  <c:v>1787.51932977711</c:v>
                </c:pt>
                <c:pt idx="5894">
                  <c:v>1787.8226590372101</c:v>
                </c:pt>
                <c:pt idx="5895">
                  <c:v>1788.12598829731</c:v>
                </c:pt>
                <c:pt idx="5896">
                  <c:v>1788.4293175574101</c:v>
                </c:pt>
                <c:pt idx="5897">
                  <c:v>1788.7326468175099</c:v>
                </c:pt>
                <c:pt idx="5898">
                  <c:v>1789.03597607761</c:v>
                </c:pt>
                <c:pt idx="5899">
                  <c:v>1789.3393053377199</c:v>
                </c:pt>
                <c:pt idx="5900">
                  <c:v>1789.64263459782</c:v>
                </c:pt>
                <c:pt idx="5901">
                  <c:v>1789.9459638579201</c:v>
                </c:pt>
                <c:pt idx="5902">
                  <c:v>1790.24929311802</c:v>
                </c:pt>
                <c:pt idx="5903">
                  <c:v>1790.5526223781201</c:v>
                </c:pt>
                <c:pt idx="5904">
                  <c:v>1790.8559516382199</c:v>
                </c:pt>
                <c:pt idx="5905">
                  <c:v>1791.15928089832</c:v>
                </c:pt>
                <c:pt idx="5906">
                  <c:v>1791.4626101584299</c:v>
                </c:pt>
                <c:pt idx="5907">
                  <c:v>1791.76593941853</c:v>
                </c:pt>
                <c:pt idx="5908">
                  <c:v>1792.0692686786299</c:v>
                </c:pt>
                <c:pt idx="5909">
                  <c:v>1792.37259793873</c:v>
                </c:pt>
                <c:pt idx="5910">
                  <c:v>1792.6759271988301</c:v>
                </c:pt>
                <c:pt idx="5911">
                  <c:v>1792.97925645893</c:v>
                </c:pt>
                <c:pt idx="5912">
                  <c:v>1793.2825857190301</c:v>
                </c:pt>
                <c:pt idx="5913">
                  <c:v>1793.5859149791299</c:v>
                </c:pt>
                <c:pt idx="5914">
                  <c:v>1793.88924423924</c:v>
                </c:pt>
                <c:pt idx="5915">
                  <c:v>1794.1925734993399</c:v>
                </c:pt>
                <c:pt idx="5916">
                  <c:v>1794.49590275944</c:v>
                </c:pt>
                <c:pt idx="5917">
                  <c:v>1794.7992320195401</c:v>
                </c:pt>
                <c:pt idx="5918">
                  <c:v>1795.10256127964</c:v>
                </c:pt>
                <c:pt idx="5919">
                  <c:v>1795.4058905397401</c:v>
                </c:pt>
                <c:pt idx="5920">
                  <c:v>1795.70921979984</c:v>
                </c:pt>
                <c:pt idx="5921">
                  <c:v>1796.0125490599501</c:v>
                </c:pt>
                <c:pt idx="5922">
                  <c:v>1796.3158783200499</c:v>
                </c:pt>
                <c:pt idx="5923">
                  <c:v>1796.61920758015</c:v>
                </c:pt>
                <c:pt idx="5924">
                  <c:v>1796.9225368402499</c:v>
                </c:pt>
                <c:pt idx="5925">
                  <c:v>1797.22586610035</c:v>
                </c:pt>
                <c:pt idx="5926">
                  <c:v>1797.5291953604501</c:v>
                </c:pt>
                <c:pt idx="5927">
                  <c:v>1797.83252462055</c:v>
                </c:pt>
                <c:pt idx="5928">
                  <c:v>1798.1358538806501</c:v>
                </c:pt>
                <c:pt idx="5929">
                  <c:v>1798.43918314076</c:v>
                </c:pt>
                <c:pt idx="5930">
                  <c:v>1798.7425124008601</c:v>
                </c:pt>
                <c:pt idx="5931">
                  <c:v>1799.0458416609599</c:v>
                </c:pt>
                <c:pt idx="5932">
                  <c:v>1799.34917092106</c:v>
                </c:pt>
                <c:pt idx="5933">
                  <c:v>1799.6525001811599</c:v>
                </c:pt>
                <c:pt idx="5934">
                  <c:v>1799.95582944126</c:v>
                </c:pt>
                <c:pt idx="5935">
                  <c:v>1800.2591587013601</c:v>
                </c:pt>
                <c:pt idx="5936">
                  <c:v>1800.56248796147</c:v>
                </c:pt>
                <c:pt idx="5937">
                  <c:v>1800.8658172215701</c:v>
                </c:pt>
                <c:pt idx="5938">
                  <c:v>1801.1691464816699</c:v>
                </c:pt>
                <c:pt idx="5939">
                  <c:v>1801.47247574177</c:v>
                </c:pt>
                <c:pt idx="5940">
                  <c:v>1801.7758050018699</c:v>
                </c:pt>
                <c:pt idx="5941">
                  <c:v>1802.07913426197</c:v>
                </c:pt>
                <c:pt idx="5942">
                  <c:v>1802.3824635220701</c:v>
                </c:pt>
                <c:pt idx="5943">
                  <c:v>1802.68579278217</c:v>
                </c:pt>
                <c:pt idx="5944">
                  <c:v>1802.9891220422801</c:v>
                </c:pt>
                <c:pt idx="5945">
                  <c:v>1803.29245130238</c:v>
                </c:pt>
                <c:pt idx="5946">
                  <c:v>1803.5957805624801</c:v>
                </c:pt>
                <c:pt idx="5947">
                  <c:v>1803.8991098225799</c:v>
                </c:pt>
                <c:pt idx="5948">
                  <c:v>1804.20243908268</c:v>
                </c:pt>
                <c:pt idx="5949">
                  <c:v>1804.5057683427799</c:v>
                </c:pt>
                <c:pt idx="5950">
                  <c:v>1804.80909760288</c:v>
                </c:pt>
                <c:pt idx="5951">
                  <c:v>1805.1124268629901</c:v>
                </c:pt>
                <c:pt idx="5952">
                  <c:v>1805.41575612309</c:v>
                </c:pt>
                <c:pt idx="5953">
                  <c:v>1805.7190853831901</c:v>
                </c:pt>
                <c:pt idx="5954">
                  <c:v>1806.0224146432899</c:v>
                </c:pt>
                <c:pt idx="5955">
                  <c:v>1806.32574390339</c:v>
                </c:pt>
                <c:pt idx="5956">
                  <c:v>1806.6290731634899</c:v>
                </c:pt>
                <c:pt idx="5957">
                  <c:v>1806.93240242359</c:v>
                </c:pt>
                <c:pt idx="5958">
                  <c:v>1807.2357316836899</c:v>
                </c:pt>
                <c:pt idx="5959">
                  <c:v>1807.5390609438</c:v>
                </c:pt>
                <c:pt idx="5960">
                  <c:v>1807.8423902039001</c:v>
                </c:pt>
                <c:pt idx="5961">
                  <c:v>1808.145719464</c:v>
                </c:pt>
                <c:pt idx="5962">
                  <c:v>1808.4490487241001</c:v>
                </c:pt>
                <c:pt idx="5963">
                  <c:v>1808.7523779841999</c:v>
                </c:pt>
                <c:pt idx="5964">
                  <c:v>1809.0557072443</c:v>
                </c:pt>
                <c:pt idx="5965">
                  <c:v>1809.3590365043999</c:v>
                </c:pt>
                <c:pt idx="5966">
                  <c:v>1809.66236576451</c:v>
                </c:pt>
                <c:pt idx="5967">
                  <c:v>1809.9656950246101</c:v>
                </c:pt>
                <c:pt idx="5968">
                  <c:v>1810.26902428471</c:v>
                </c:pt>
                <c:pt idx="5969">
                  <c:v>1810.5723535448101</c:v>
                </c:pt>
                <c:pt idx="5970">
                  <c:v>1810.87568280491</c:v>
                </c:pt>
                <c:pt idx="5971">
                  <c:v>1811.1790120650101</c:v>
                </c:pt>
                <c:pt idx="5972">
                  <c:v>1811.4823413251099</c:v>
                </c:pt>
                <c:pt idx="5973">
                  <c:v>1811.78567058521</c:v>
                </c:pt>
                <c:pt idx="5974">
                  <c:v>1812.0889998453199</c:v>
                </c:pt>
                <c:pt idx="5975">
                  <c:v>1812.39232910542</c:v>
                </c:pt>
                <c:pt idx="5976">
                  <c:v>1812.6956583655201</c:v>
                </c:pt>
                <c:pt idx="5977">
                  <c:v>1812.99898762562</c:v>
                </c:pt>
                <c:pt idx="5978">
                  <c:v>1813.3023168857201</c:v>
                </c:pt>
                <c:pt idx="5979">
                  <c:v>1813.6056461458199</c:v>
                </c:pt>
                <c:pt idx="5980">
                  <c:v>1813.90897540592</c:v>
                </c:pt>
                <c:pt idx="5981">
                  <c:v>1814.2123046660199</c:v>
                </c:pt>
                <c:pt idx="5982">
                  <c:v>1814.51563392613</c:v>
                </c:pt>
                <c:pt idx="5983">
                  <c:v>1814.8189631862299</c:v>
                </c:pt>
                <c:pt idx="5984">
                  <c:v>1815.12229244633</c:v>
                </c:pt>
                <c:pt idx="5985">
                  <c:v>1815.4256217064301</c:v>
                </c:pt>
                <c:pt idx="5986">
                  <c:v>1815.72895096653</c:v>
                </c:pt>
                <c:pt idx="5987">
                  <c:v>1816.0322802266301</c:v>
                </c:pt>
                <c:pt idx="5988">
                  <c:v>1816.3356094867299</c:v>
                </c:pt>
                <c:pt idx="5989">
                  <c:v>1816.63893874684</c:v>
                </c:pt>
                <c:pt idx="5990">
                  <c:v>1816.9422680069399</c:v>
                </c:pt>
                <c:pt idx="5991">
                  <c:v>1817.24559726704</c:v>
                </c:pt>
                <c:pt idx="5992">
                  <c:v>1817.5489265271401</c:v>
                </c:pt>
                <c:pt idx="5993">
                  <c:v>1817.85225578724</c:v>
                </c:pt>
                <c:pt idx="5994">
                  <c:v>1818.1555850473401</c:v>
                </c:pt>
                <c:pt idx="5995">
                  <c:v>1818.45891430744</c:v>
                </c:pt>
                <c:pt idx="5996">
                  <c:v>1818.7622435675401</c:v>
                </c:pt>
                <c:pt idx="5997">
                  <c:v>1819.0655728276499</c:v>
                </c:pt>
                <c:pt idx="5998">
                  <c:v>1819.36890208775</c:v>
                </c:pt>
                <c:pt idx="5999">
                  <c:v>1819.6722313478499</c:v>
                </c:pt>
                <c:pt idx="6000">
                  <c:v>1819.97556060795</c:v>
                </c:pt>
                <c:pt idx="6001">
                  <c:v>1820.2788898680501</c:v>
                </c:pt>
                <c:pt idx="6002">
                  <c:v>1820.58221912815</c:v>
                </c:pt>
                <c:pt idx="6003">
                  <c:v>1820.8855483882501</c:v>
                </c:pt>
                <c:pt idx="6004">
                  <c:v>1821.1888776483599</c:v>
                </c:pt>
                <c:pt idx="6005">
                  <c:v>1821.49220690846</c:v>
                </c:pt>
                <c:pt idx="6006">
                  <c:v>1821.7955361685599</c:v>
                </c:pt>
                <c:pt idx="6007">
                  <c:v>1822.09886542866</c:v>
                </c:pt>
                <c:pt idx="6008">
                  <c:v>1822.4021946887599</c:v>
                </c:pt>
                <c:pt idx="6009">
                  <c:v>1822.70552394886</c:v>
                </c:pt>
                <c:pt idx="6010">
                  <c:v>1823.0088532089601</c:v>
                </c:pt>
                <c:pt idx="6011">
                  <c:v>1823.31218246906</c:v>
                </c:pt>
                <c:pt idx="6012">
                  <c:v>1823.6155117291701</c:v>
                </c:pt>
                <c:pt idx="6013">
                  <c:v>1823.9188409892699</c:v>
                </c:pt>
                <c:pt idx="6014">
                  <c:v>1824.22217024937</c:v>
                </c:pt>
                <c:pt idx="6015">
                  <c:v>1824.5254995094699</c:v>
                </c:pt>
                <c:pt idx="6016">
                  <c:v>1824.82882876957</c:v>
                </c:pt>
                <c:pt idx="6017">
                  <c:v>1825.1321580296701</c:v>
                </c:pt>
                <c:pt idx="6018">
                  <c:v>1825.43548728977</c:v>
                </c:pt>
                <c:pt idx="6019">
                  <c:v>1825.7388165498801</c:v>
                </c:pt>
                <c:pt idx="6020">
                  <c:v>1826.04214580998</c:v>
                </c:pt>
                <c:pt idx="6021">
                  <c:v>1826.3454750700801</c:v>
                </c:pt>
                <c:pt idx="6022">
                  <c:v>1826.6488043301799</c:v>
                </c:pt>
                <c:pt idx="6023">
                  <c:v>1826.95213359028</c:v>
                </c:pt>
                <c:pt idx="6024">
                  <c:v>1827.2554628503799</c:v>
                </c:pt>
                <c:pt idx="6025">
                  <c:v>1827.55879211048</c:v>
                </c:pt>
                <c:pt idx="6026">
                  <c:v>1827.8621213705801</c:v>
                </c:pt>
                <c:pt idx="6027">
                  <c:v>1828.16545063069</c:v>
                </c:pt>
                <c:pt idx="6028">
                  <c:v>1828.4687798907901</c:v>
                </c:pt>
                <c:pt idx="6029">
                  <c:v>1828.7721091508899</c:v>
                </c:pt>
                <c:pt idx="6030">
                  <c:v>1829.07543841099</c:v>
                </c:pt>
                <c:pt idx="6031">
                  <c:v>1829.3787676710899</c:v>
                </c:pt>
                <c:pt idx="6032">
                  <c:v>1829.68209693119</c:v>
                </c:pt>
                <c:pt idx="6033">
                  <c:v>1829.9854261912899</c:v>
                </c:pt>
                <c:pt idx="6034">
                  <c:v>1830.2887554514</c:v>
                </c:pt>
                <c:pt idx="6035">
                  <c:v>1830.5920847115001</c:v>
                </c:pt>
                <c:pt idx="6036">
                  <c:v>1830.8954139716</c:v>
                </c:pt>
                <c:pt idx="6037">
                  <c:v>1831.1987432317001</c:v>
                </c:pt>
                <c:pt idx="6038">
                  <c:v>1831.5020724917999</c:v>
                </c:pt>
                <c:pt idx="6039">
                  <c:v>1831.8054017519</c:v>
                </c:pt>
                <c:pt idx="6040">
                  <c:v>1832.1087310119999</c:v>
                </c:pt>
                <c:pt idx="6041">
                  <c:v>1832.4120602721</c:v>
                </c:pt>
                <c:pt idx="6042">
                  <c:v>1832.7153895322101</c:v>
                </c:pt>
                <c:pt idx="6043">
                  <c:v>1833.01871879231</c:v>
                </c:pt>
                <c:pt idx="6044">
                  <c:v>1833.3220480524101</c:v>
                </c:pt>
                <c:pt idx="6045">
                  <c:v>1833.62537731251</c:v>
                </c:pt>
                <c:pt idx="6046">
                  <c:v>1833.9287065726101</c:v>
                </c:pt>
                <c:pt idx="6047">
                  <c:v>1834.2320358327099</c:v>
                </c:pt>
                <c:pt idx="6048">
                  <c:v>1834.53536509281</c:v>
                </c:pt>
                <c:pt idx="6049">
                  <c:v>1834.8386943529099</c:v>
                </c:pt>
                <c:pt idx="6050">
                  <c:v>1835.14202361302</c:v>
                </c:pt>
                <c:pt idx="6051">
                  <c:v>1835.4453528731201</c:v>
                </c:pt>
                <c:pt idx="6052">
                  <c:v>1835.74868213322</c:v>
                </c:pt>
                <c:pt idx="6053">
                  <c:v>1836.0520113933201</c:v>
                </c:pt>
                <c:pt idx="6054">
                  <c:v>1836.3553406534199</c:v>
                </c:pt>
                <c:pt idx="6055">
                  <c:v>1836.65866991352</c:v>
                </c:pt>
                <c:pt idx="6056">
                  <c:v>1836.9619991736199</c:v>
                </c:pt>
                <c:pt idx="6057">
                  <c:v>1837.26532843373</c:v>
                </c:pt>
                <c:pt idx="6058">
                  <c:v>1837.5686576938299</c:v>
                </c:pt>
                <c:pt idx="6059">
                  <c:v>1837.87198695393</c:v>
                </c:pt>
                <c:pt idx="6060">
                  <c:v>1838.1753162140301</c:v>
                </c:pt>
                <c:pt idx="6061">
                  <c:v>1838.47864547413</c:v>
                </c:pt>
                <c:pt idx="6062">
                  <c:v>1838.7819747342301</c:v>
                </c:pt>
                <c:pt idx="6063">
                  <c:v>1839.0853039943299</c:v>
                </c:pt>
                <c:pt idx="6064">
                  <c:v>1839.38863325443</c:v>
                </c:pt>
                <c:pt idx="6065">
                  <c:v>1839.6919625145399</c:v>
                </c:pt>
                <c:pt idx="6066">
                  <c:v>1839.99529177464</c:v>
                </c:pt>
                <c:pt idx="6067">
                  <c:v>1840.2986210347401</c:v>
                </c:pt>
                <c:pt idx="6068">
                  <c:v>1840.60195029484</c:v>
                </c:pt>
                <c:pt idx="6069">
                  <c:v>1840.9052795549401</c:v>
                </c:pt>
                <c:pt idx="6070">
                  <c:v>1841.20860881504</c:v>
                </c:pt>
                <c:pt idx="6071">
                  <c:v>1841.5119380751401</c:v>
                </c:pt>
                <c:pt idx="6072">
                  <c:v>1841.8152673352499</c:v>
                </c:pt>
                <c:pt idx="6073">
                  <c:v>1842.11859659535</c:v>
                </c:pt>
                <c:pt idx="6074">
                  <c:v>1842.4219258554499</c:v>
                </c:pt>
                <c:pt idx="6075">
                  <c:v>1842.72525511555</c:v>
                </c:pt>
                <c:pt idx="6076">
                  <c:v>1843.0285843756501</c:v>
                </c:pt>
                <c:pt idx="6077">
                  <c:v>1843.33191363575</c:v>
                </c:pt>
                <c:pt idx="6078">
                  <c:v>1843.6352428958501</c:v>
                </c:pt>
                <c:pt idx="6079">
                  <c:v>1843.9385721559499</c:v>
                </c:pt>
                <c:pt idx="6080">
                  <c:v>1844.24190141606</c:v>
                </c:pt>
                <c:pt idx="6081">
                  <c:v>1844.5452306761599</c:v>
                </c:pt>
                <c:pt idx="6082">
                  <c:v>1844.84855993626</c:v>
                </c:pt>
                <c:pt idx="6083">
                  <c:v>1845.1518891963599</c:v>
                </c:pt>
                <c:pt idx="6084">
                  <c:v>1845.45521845646</c:v>
                </c:pt>
                <c:pt idx="6085">
                  <c:v>1845.7585477165601</c:v>
                </c:pt>
                <c:pt idx="6086">
                  <c:v>1846.06187697666</c:v>
                </c:pt>
                <c:pt idx="6087">
                  <c:v>1846.3652062367701</c:v>
                </c:pt>
                <c:pt idx="6088">
                  <c:v>1846.6685354968699</c:v>
                </c:pt>
                <c:pt idx="6089">
                  <c:v>1846.97186475697</c:v>
                </c:pt>
                <c:pt idx="6090">
                  <c:v>1847.2751940170699</c:v>
                </c:pt>
                <c:pt idx="6091">
                  <c:v>1847.57852327717</c:v>
                </c:pt>
                <c:pt idx="6092">
                  <c:v>1847.8818525372701</c:v>
                </c:pt>
                <c:pt idx="6093">
                  <c:v>1848.18518179737</c:v>
                </c:pt>
                <c:pt idx="6094">
                  <c:v>1848.4885110574701</c:v>
                </c:pt>
                <c:pt idx="6095">
                  <c:v>1848.79184031758</c:v>
                </c:pt>
                <c:pt idx="6096">
                  <c:v>1849.0951695776801</c:v>
                </c:pt>
                <c:pt idx="6097">
                  <c:v>1849.3984988377799</c:v>
                </c:pt>
                <c:pt idx="6098">
                  <c:v>1849.70182809788</c:v>
                </c:pt>
                <c:pt idx="6099">
                  <c:v>1850.0051573579799</c:v>
                </c:pt>
                <c:pt idx="6100">
                  <c:v>1850.30848661808</c:v>
                </c:pt>
                <c:pt idx="6101">
                  <c:v>1850.6118158781801</c:v>
                </c:pt>
                <c:pt idx="6102">
                  <c:v>1850.91514513829</c:v>
                </c:pt>
                <c:pt idx="6103">
                  <c:v>1851.2184743983901</c:v>
                </c:pt>
                <c:pt idx="6104">
                  <c:v>1851.5218036584899</c:v>
                </c:pt>
                <c:pt idx="6105">
                  <c:v>1851.82513291859</c:v>
                </c:pt>
                <c:pt idx="6106">
                  <c:v>1852.1284621786899</c:v>
                </c:pt>
                <c:pt idx="6107">
                  <c:v>1852.43179143879</c:v>
                </c:pt>
                <c:pt idx="6108">
                  <c:v>1852.7351206988899</c:v>
                </c:pt>
                <c:pt idx="6109">
                  <c:v>1853.03844995899</c:v>
                </c:pt>
                <c:pt idx="6110">
                  <c:v>1853.3417792191001</c:v>
                </c:pt>
                <c:pt idx="6111">
                  <c:v>1853.6451084792</c:v>
                </c:pt>
                <c:pt idx="6112">
                  <c:v>1853.9484377393001</c:v>
                </c:pt>
                <c:pt idx="6113">
                  <c:v>1854.2517669993999</c:v>
                </c:pt>
                <c:pt idx="6114">
                  <c:v>1854.5550962595</c:v>
                </c:pt>
                <c:pt idx="6115">
                  <c:v>1854.8584255195999</c:v>
                </c:pt>
                <c:pt idx="6116">
                  <c:v>1855.1617547797</c:v>
                </c:pt>
                <c:pt idx="6117">
                  <c:v>1855.4650840398001</c:v>
                </c:pt>
                <c:pt idx="6118">
                  <c:v>1855.76841329991</c:v>
                </c:pt>
                <c:pt idx="6119">
                  <c:v>1856.0717425600101</c:v>
                </c:pt>
                <c:pt idx="6120">
                  <c:v>1856.37507182011</c:v>
                </c:pt>
                <c:pt idx="6121">
                  <c:v>1856.6784010802101</c:v>
                </c:pt>
                <c:pt idx="6122">
                  <c:v>1856.9817303403099</c:v>
                </c:pt>
                <c:pt idx="6123">
                  <c:v>1857.28505960041</c:v>
                </c:pt>
                <c:pt idx="6124">
                  <c:v>1857.5883888605099</c:v>
                </c:pt>
                <c:pt idx="6125">
                  <c:v>1857.89171812062</c:v>
                </c:pt>
                <c:pt idx="6126">
                  <c:v>1858.1950473807201</c:v>
                </c:pt>
                <c:pt idx="6127">
                  <c:v>1858.49837664082</c:v>
                </c:pt>
                <c:pt idx="6128">
                  <c:v>1858.8017059009201</c:v>
                </c:pt>
                <c:pt idx="6129">
                  <c:v>1859.1050351610199</c:v>
                </c:pt>
                <c:pt idx="6130">
                  <c:v>1859.40836442112</c:v>
                </c:pt>
                <c:pt idx="6131">
                  <c:v>1859.7116936812199</c:v>
                </c:pt>
                <c:pt idx="6132">
                  <c:v>1860.01502294132</c:v>
                </c:pt>
                <c:pt idx="6133">
                  <c:v>1860.3183522014299</c:v>
                </c:pt>
                <c:pt idx="6134">
                  <c:v>1860.62168146153</c:v>
                </c:pt>
                <c:pt idx="6135">
                  <c:v>1860.9250107216301</c:v>
                </c:pt>
                <c:pt idx="6136">
                  <c:v>1861.22833998173</c:v>
                </c:pt>
                <c:pt idx="6137">
                  <c:v>1861.5316692418301</c:v>
                </c:pt>
                <c:pt idx="6138">
                  <c:v>1861.8349985019299</c:v>
                </c:pt>
                <c:pt idx="6139">
                  <c:v>1862.13832776203</c:v>
                </c:pt>
                <c:pt idx="6140">
                  <c:v>1862.4416570221399</c:v>
                </c:pt>
                <c:pt idx="6141">
                  <c:v>1862.74498628224</c:v>
                </c:pt>
                <c:pt idx="6142">
                  <c:v>1863.0483155423401</c:v>
                </c:pt>
                <c:pt idx="6143">
                  <c:v>1863.35164480244</c:v>
                </c:pt>
                <c:pt idx="6144">
                  <c:v>1863.6549740625401</c:v>
                </c:pt>
                <c:pt idx="6145">
                  <c:v>1863.9583033226399</c:v>
                </c:pt>
                <c:pt idx="6146">
                  <c:v>1864.26163258274</c:v>
                </c:pt>
                <c:pt idx="6147">
                  <c:v>1864.5649618428399</c:v>
                </c:pt>
                <c:pt idx="6148">
                  <c:v>1864.86829110295</c:v>
                </c:pt>
                <c:pt idx="6149">
                  <c:v>1865.1716203630499</c:v>
                </c:pt>
                <c:pt idx="6150">
                  <c:v>1865.47494962315</c:v>
                </c:pt>
                <c:pt idx="6151">
                  <c:v>1865.7782788832501</c:v>
                </c:pt>
                <c:pt idx="6152">
                  <c:v>1866.08160814335</c:v>
                </c:pt>
                <c:pt idx="6153">
                  <c:v>1866.3849374034501</c:v>
                </c:pt>
                <c:pt idx="6154">
                  <c:v>1866.6882666635499</c:v>
                </c:pt>
                <c:pt idx="6155">
                  <c:v>1866.99159592366</c:v>
                </c:pt>
                <c:pt idx="6156">
                  <c:v>1867.2949251837599</c:v>
                </c:pt>
                <c:pt idx="6157">
                  <c:v>1867.59825444386</c:v>
                </c:pt>
                <c:pt idx="6158">
                  <c:v>1867.9015837039599</c:v>
                </c:pt>
                <c:pt idx="6159">
                  <c:v>1868.20491296406</c:v>
                </c:pt>
                <c:pt idx="6160">
                  <c:v>1868.5082422241601</c:v>
                </c:pt>
                <c:pt idx="6161">
                  <c:v>1868.81157148426</c:v>
                </c:pt>
                <c:pt idx="6162">
                  <c:v>1869.1149007443601</c:v>
                </c:pt>
                <c:pt idx="6163">
                  <c:v>1869.4182300044699</c:v>
                </c:pt>
                <c:pt idx="6164">
                  <c:v>1869.72155926457</c:v>
                </c:pt>
                <c:pt idx="6165">
                  <c:v>1870.0248885246699</c:v>
                </c:pt>
                <c:pt idx="6166">
                  <c:v>1870.32821778477</c:v>
                </c:pt>
                <c:pt idx="6167">
                  <c:v>1870.6315470448701</c:v>
                </c:pt>
                <c:pt idx="6168">
                  <c:v>1870.93487630497</c:v>
                </c:pt>
                <c:pt idx="6169">
                  <c:v>1871.2382055650701</c:v>
                </c:pt>
                <c:pt idx="6170">
                  <c:v>1871.54153482518</c:v>
                </c:pt>
                <c:pt idx="6171">
                  <c:v>1871.8448640852801</c:v>
                </c:pt>
                <c:pt idx="6172">
                  <c:v>1872.1481933453799</c:v>
                </c:pt>
                <c:pt idx="6173">
                  <c:v>1872.45152260548</c:v>
                </c:pt>
                <c:pt idx="6174">
                  <c:v>1872.7548518655799</c:v>
                </c:pt>
                <c:pt idx="6175">
                  <c:v>1873.05818112568</c:v>
                </c:pt>
                <c:pt idx="6176">
                  <c:v>1873.3615103857801</c:v>
                </c:pt>
                <c:pt idx="6177">
                  <c:v>1873.66483964588</c:v>
                </c:pt>
                <c:pt idx="6178">
                  <c:v>1873.9681689059901</c:v>
                </c:pt>
                <c:pt idx="6179">
                  <c:v>1874.2714981660899</c:v>
                </c:pt>
                <c:pt idx="6180">
                  <c:v>1874.57482742619</c:v>
                </c:pt>
                <c:pt idx="6181">
                  <c:v>1874.8781566862899</c:v>
                </c:pt>
                <c:pt idx="6182">
                  <c:v>1875.18148594639</c:v>
                </c:pt>
                <c:pt idx="6183">
                  <c:v>1875.4848152064901</c:v>
                </c:pt>
                <c:pt idx="6184">
                  <c:v>1875.78814446659</c:v>
                </c:pt>
                <c:pt idx="6185">
                  <c:v>1876.0914737267001</c:v>
                </c:pt>
                <c:pt idx="6186">
                  <c:v>1876.3948029868</c:v>
                </c:pt>
                <c:pt idx="6187">
                  <c:v>1876.6981322469001</c:v>
                </c:pt>
                <c:pt idx="6188">
                  <c:v>1877.0014615069999</c:v>
                </c:pt>
                <c:pt idx="6189">
                  <c:v>1877.3047907671</c:v>
                </c:pt>
                <c:pt idx="6190">
                  <c:v>1877.6081200271999</c:v>
                </c:pt>
                <c:pt idx="6191">
                  <c:v>1877.9114492873</c:v>
                </c:pt>
                <c:pt idx="6192">
                  <c:v>1878.2147785474001</c:v>
                </c:pt>
                <c:pt idx="6193">
                  <c:v>1878.51810780751</c:v>
                </c:pt>
                <c:pt idx="6194">
                  <c:v>1878.8214370676101</c:v>
                </c:pt>
                <c:pt idx="6195">
                  <c:v>1879.1247663277099</c:v>
                </c:pt>
                <c:pt idx="6196">
                  <c:v>1879.42809558781</c:v>
                </c:pt>
                <c:pt idx="6197">
                  <c:v>1879.7314248479099</c:v>
                </c:pt>
                <c:pt idx="6198">
                  <c:v>1880.03475410801</c:v>
                </c:pt>
                <c:pt idx="6199">
                  <c:v>1880.3380833681099</c:v>
                </c:pt>
                <c:pt idx="6200">
                  <c:v>1880.64141262822</c:v>
                </c:pt>
                <c:pt idx="6201">
                  <c:v>1880.9447418883201</c:v>
                </c:pt>
                <c:pt idx="6202">
                  <c:v>1881.24807114842</c:v>
                </c:pt>
                <c:pt idx="6203">
                  <c:v>1881.5514004085201</c:v>
                </c:pt>
                <c:pt idx="6204">
                  <c:v>1881.8547296686199</c:v>
                </c:pt>
                <c:pt idx="6205">
                  <c:v>1882.15805892872</c:v>
                </c:pt>
                <c:pt idx="6206">
                  <c:v>1882.4613881888199</c:v>
                </c:pt>
                <c:pt idx="6207">
                  <c:v>1882.76471744892</c:v>
                </c:pt>
                <c:pt idx="6208">
                  <c:v>1883.0680467090301</c:v>
                </c:pt>
                <c:pt idx="6209">
                  <c:v>1883.37137596913</c:v>
                </c:pt>
                <c:pt idx="6210">
                  <c:v>1883.6747052292301</c:v>
                </c:pt>
                <c:pt idx="6211">
                  <c:v>1883.97803448933</c:v>
                </c:pt>
                <c:pt idx="6212">
                  <c:v>1884.2813637494301</c:v>
                </c:pt>
                <c:pt idx="6213">
                  <c:v>1884.5846930095299</c:v>
                </c:pt>
                <c:pt idx="6214">
                  <c:v>1884.88802226963</c:v>
                </c:pt>
                <c:pt idx="6215">
                  <c:v>1885.1913515297299</c:v>
                </c:pt>
                <c:pt idx="6216">
                  <c:v>1885.49468078984</c:v>
                </c:pt>
                <c:pt idx="6217">
                  <c:v>1885.7980100499401</c:v>
                </c:pt>
                <c:pt idx="6218">
                  <c:v>1886.10133931004</c:v>
                </c:pt>
                <c:pt idx="6219">
                  <c:v>1886.4046685701401</c:v>
                </c:pt>
                <c:pt idx="6220">
                  <c:v>1886.7079978302399</c:v>
                </c:pt>
                <c:pt idx="6221">
                  <c:v>1887.01132709034</c:v>
                </c:pt>
                <c:pt idx="6222">
                  <c:v>1887.3146563504399</c:v>
                </c:pt>
                <c:pt idx="6223">
                  <c:v>1887.61798561055</c:v>
                </c:pt>
                <c:pt idx="6224">
                  <c:v>1887.9213148706499</c:v>
                </c:pt>
                <c:pt idx="6225">
                  <c:v>1888.22464413075</c:v>
                </c:pt>
                <c:pt idx="6226">
                  <c:v>1888.5279733908501</c:v>
                </c:pt>
                <c:pt idx="6227">
                  <c:v>1888.83130265095</c:v>
                </c:pt>
                <c:pt idx="6228">
                  <c:v>1889.1346319110501</c:v>
                </c:pt>
                <c:pt idx="6229">
                  <c:v>1889.4379611711499</c:v>
                </c:pt>
                <c:pt idx="6230">
                  <c:v>1889.74129043125</c:v>
                </c:pt>
                <c:pt idx="6231">
                  <c:v>1890.0446196913599</c:v>
                </c:pt>
                <c:pt idx="6232">
                  <c:v>1890.34794895146</c:v>
                </c:pt>
                <c:pt idx="6233">
                  <c:v>1890.6512782115601</c:v>
                </c:pt>
                <c:pt idx="6234">
                  <c:v>1890.95460747166</c:v>
                </c:pt>
                <c:pt idx="6235">
                  <c:v>1891.2579367317601</c:v>
                </c:pt>
                <c:pt idx="6236">
                  <c:v>1891.56126599186</c:v>
                </c:pt>
                <c:pt idx="6237">
                  <c:v>1891.8645952519601</c:v>
                </c:pt>
                <c:pt idx="6238">
                  <c:v>1892.1679245120699</c:v>
                </c:pt>
                <c:pt idx="6239">
                  <c:v>1892.47125377217</c:v>
                </c:pt>
                <c:pt idx="6240">
                  <c:v>1892.7745830322699</c:v>
                </c:pt>
                <c:pt idx="6241">
                  <c:v>1893.07791229237</c:v>
                </c:pt>
                <c:pt idx="6242">
                  <c:v>1893.3812415524701</c:v>
                </c:pt>
                <c:pt idx="6243">
                  <c:v>1893.68457081257</c:v>
                </c:pt>
                <c:pt idx="6244">
                  <c:v>1893.9879000726701</c:v>
                </c:pt>
                <c:pt idx="6245">
                  <c:v>1894.2912293327699</c:v>
                </c:pt>
                <c:pt idx="6246">
                  <c:v>1894.59455859288</c:v>
                </c:pt>
                <c:pt idx="6247">
                  <c:v>1894.8978878529799</c:v>
                </c:pt>
                <c:pt idx="6248">
                  <c:v>1895.20121711308</c:v>
                </c:pt>
                <c:pt idx="6249">
                  <c:v>1895.5045463731799</c:v>
                </c:pt>
                <c:pt idx="6250">
                  <c:v>1895.80787563328</c:v>
                </c:pt>
                <c:pt idx="6251">
                  <c:v>1896.1112048933801</c:v>
                </c:pt>
                <c:pt idx="6252">
                  <c:v>1896.41453415348</c:v>
                </c:pt>
                <c:pt idx="6253">
                  <c:v>1896.7178634135901</c:v>
                </c:pt>
                <c:pt idx="6254">
                  <c:v>1897.0211926736899</c:v>
                </c:pt>
                <c:pt idx="6255">
                  <c:v>1897.32452193379</c:v>
                </c:pt>
                <c:pt idx="6256">
                  <c:v>1897.6278511938899</c:v>
                </c:pt>
                <c:pt idx="6257">
                  <c:v>1897.93118045399</c:v>
                </c:pt>
                <c:pt idx="6258">
                  <c:v>1898.2345097140901</c:v>
                </c:pt>
                <c:pt idx="6259">
                  <c:v>1898.53783897419</c:v>
                </c:pt>
                <c:pt idx="6260">
                  <c:v>1898.8411682342901</c:v>
                </c:pt>
                <c:pt idx="6261">
                  <c:v>1899.1444974944</c:v>
                </c:pt>
                <c:pt idx="6262">
                  <c:v>1899.4478267545001</c:v>
                </c:pt>
                <c:pt idx="6263">
                  <c:v>1899.7511560145999</c:v>
                </c:pt>
                <c:pt idx="6264">
                  <c:v>1900.0544852747</c:v>
                </c:pt>
                <c:pt idx="6265">
                  <c:v>1900.3578145347999</c:v>
                </c:pt>
                <c:pt idx="6266">
                  <c:v>1900.6611437949</c:v>
                </c:pt>
                <c:pt idx="6267">
                  <c:v>1900.9644730550001</c:v>
                </c:pt>
                <c:pt idx="6268">
                  <c:v>1901.26780231511</c:v>
                </c:pt>
                <c:pt idx="6269">
                  <c:v>1901.5711315752101</c:v>
                </c:pt>
                <c:pt idx="6270">
                  <c:v>1901.8744608353099</c:v>
                </c:pt>
                <c:pt idx="6271">
                  <c:v>1902.17779009541</c:v>
                </c:pt>
                <c:pt idx="6272">
                  <c:v>1902.4811193555099</c:v>
                </c:pt>
                <c:pt idx="6273">
                  <c:v>1902.78444861561</c:v>
                </c:pt>
                <c:pt idx="6274">
                  <c:v>1903.0877778757099</c:v>
                </c:pt>
                <c:pt idx="6275">
                  <c:v>1903.39110713581</c:v>
                </c:pt>
                <c:pt idx="6276">
                  <c:v>1903.6944363959201</c:v>
                </c:pt>
                <c:pt idx="6277">
                  <c:v>1903.99776565602</c:v>
                </c:pt>
                <c:pt idx="6278">
                  <c:v>1904.3010949161201</c:v>
                </c:pt>
                <c:pt idx="6279">
                  <c:v>1904.6044241762199</c:v>
                </c:pt>
                <c:pt idx="6280">
                  <c:v>1904.90775343632</c:v>
                </c:pt>
                <c:pt idx="6281">
                  <c:v>1905.2110826964199</c:v>
                </c:pt>
                <c:pt idx="6282">
                  <c:v>1905.51441195652</c:v>
                </c:pt>
                <c:pt idx="6283">
                  <c:v>1905.8177412166201</c:v>
                </c:pt>
                <c:pt idx="6284">
                  <c:v>1906.12107047673</c:v>
                </c:pt>
                <c:pt idx="6285">
                  <c:v>1906.4243997368301</c:v>
                </c:pt>
                <c:pt idx="6286">
                  <c:v>1906.72772899693</c:v>
                </c:pt>
                <c:pt idx="6287">
                  <c:v>1907.0310582570301</c:v>
                </c:pt>
                <c:pt idx="6288">
                  <c:v>1907.3343875171299</c:v>
                </c:pt>
                <c:pt idx="6289">
                  <c:v>1907.63771677723</c:v>
                </c:pt>
                <c:pt idx="6290">
                  <c:v>1907.9410460373299</c:v>
                </c:pt>
                <c:pt idx="6291">
                  <c:v>1908.24437529744</c:v>
                </c:pt>
                <c:pt idx="6292">
                  <c:v>1908.5477045575401</c:v>
                </c:pt>
                <c:pt idx="6293">
                  <c:v>1908.85103381764</c:v>
                </c:pt>
                <c:pt idx="6294">
                  <c:v>1909.1543630777401</c:v>
                </c:pt>
                <c:pt idx="6295">
                  <c:v>1909.4576923378399</c:v>
                </c:pt>
                <c:pt idx="6296">
                  <c:v>1909.76102159794</c:v>
                </c:pt>
                <c:pt idx="6297">
                  <c:v>1910.0643508580399</c:v>
                </c:pt>
                <c:pt idx="6298">
                  <c:v>1910.36768011814</c:v>
                </c:pt>
                <c:pt idx="6299">
                  <c:v>1910.6710093782499</c:v>
                </c:pt>
                <c:pt idx="6300">
                  <c:v>1910.97433863835</c:v>
                </c:pt>
                <c:pt idx="6301">
                  <c:v>1911.2776678984501</c:v>
                </c:pt>
                <c:pt idx="6302">
                  <c:v>1911.58099715855</c:v>
                </c:pt>
                <c:pt idx="6303">
                  <c:v>1911.8843264186501</c:v>
                </c:pt>
                <c:pt idx="6304">
                  <c:v>1912.1876556787499</c:v>
                </c:pt>
                <c:pt idx="6305">
                  <c:v>1912.49098493885</c:v>
                </c:pt>
                <c:pt idx="6306">
                  <c:v>1912.7943141989599</c:v>
                </c:pt>
                <c:pt idx="6307">
                  <c:v>1913.09764345906</c:v>
                </c:pt>
                <c:pt idx="6308">
                  <c:v>1913.4009727191601</c:v>
                </c:pt>
                <c:pt idx="6309">
                  <c:v>1913.70430197926</c:v>
                </c:pt>
                <c:pt idx="6310">
                  <c:v>1914.0076312393601</c:v>
                </c:pt>
                <c:pt idx="6311">
                  <c:v>1914.31096049946</c:v>
                </c:pt>
                <c:pt idx="6312">
                  <c:v>1914.6142897595601</c:v>
                </c:pt>
                <c:pt idx="6313">
                  <c:v>1914.9176190196599</c:v>
                </c:pt>
                <c:pt idx="6314">
                  <c:v>1915.22094827977</c:v>
                </c:pt>
                <c:pt idx="6315">
                  <c:v>1915.5242775398699</c:v>
                </c:pt>
                <c:pt idx="6316">
                  <c:v>1915.82760679997</c:v>
                </c:pt>
                <c:pt idx="6317">
                  <c:v>1916.1309360600701</c:v>
                </c:pt>
                <c:pt idx="6318">
                  <c:v>1916.43426532017</c:v>
                </c:pt>
                <c:pt idx="6319">
                  <c:v>1916.7375945802701</c:v>
                </c:pt>
                <c:pt idx="6320">
                  <c:v>1917.0409238403699</c:v>
                </c:pt>
                <c:pt idx="6321">
                  <c:v>1917.34425310048</c:v>
                </c:pt>
                <c:pt idx="6322">
                  <c:v>1917.6475823605799</c:v>
                </c:pt>
                <c:pt idx="6323">
                  <c:v>1917.95091162068</c:v>
                </c:pt>
                <c:pt idx="6324">
                  <c:v>1918.2542408807799</c:v>
                </c:pt>
                <c:pt idx="6325">
                  <c:v>1918.55757014088</c:v>
                </c:pt>
                <c:pt idx="6326">
                  <c:v>1918.8608994009801</c:v>
                </c:pt>
                <c:pt idx="6327">
                  <c:v>1919.16422866108</c:v>
                </c:pt>
                <c:pt idx="6328">
                  <c:v>1919.4675579211801</c:v>
                </c:pt>
                <c:pt idx="6329">
                  <c:v>1919.7708871812899</c:v>
                </c:pt>
                <c:pt idx="6330">
                  <c:v>1920.07421644139</c:v>
                </c:pt>
                <c:pt idx="6331">
                  <c:v>1920.3775457014899</c:v>
                </c:pt>
                <c:pt idx="6332">
                  <c:v>1920.68087496159</c:v>
                </c:pt>
                <c:pt idx="6333">
                  <c:v>1920.9842042216901</c:v>
                </c:pt>
                <c:pt idx="6334">
                  <c:v>1921.28753348179</c:v>
                </c:pt>
                <c:pt idx="6335">
                  <c:v>1921.5908627418901</c:v>
                </c:pt>
                <c:pt idx="6336">
                  <c:v>1921.894192002</c:v>
                </c:pt>
                <c:pt idx="6337">
                  <c:v>1922.1975212621001</c:v>
                </c:pt>
                <c:pt idx="6338">
                  <c:v>1922.5008505221999</c:v>
                </c:pt>
                <c:pt idx="6339">
                  <c:v>1922.8041797823</c:v>
                </c:pt>
                <c:pt idx="6340">
                  <c:v>1923.1075090423999</c:v>
                </c:pt>
                <c:pt idx="6341">
                  <c:v>1923.4108383025</c:v>
                </c:pt>
                <c:pt idx="6342">
                  <c:v>1923.7141675626001</c:v>
                </c:pt>
                <c:pt idx="6343">
                  <c:v>1924.0174968227</c:v>
                </c:pt>
                <c:pt idx="6344">
                  <c:v>1924.3208260828101</c:v>
                </c:pt>
                <c:pt idx="6345">
                  <c:v>1924.6241553429099</c:v>
                </c:pt>
                <c:pt idx="6346">
                  <c:v>1924.92748460301</c:v>
                </c:pt>
                <c:pt idx="6347">
                  <c:v>1925.2308138631099</c:v>
                </c:pt>
                <c:pt idx="6348">
                  <c:v>1925.53414312321</c:v>
                </c:pt>
                <c:pt idx="6349">
                  <c:v>1925.8374723833099</c:v>
                </c:pt>
                <c:pt idx="6350">
                  <c:v>1926.14080164341</c:v>
                </c:pt>
                <c:pt idx="6351">
                  <c:v>1926.4441309035201</c:v>
                </c:pt>
                <c:pt idx="6352">
                  <c:v>1926.74746016362</c:v>
                </c:pt>
                <c:pt idx="6353">
                  <c:v>1927.0507894237201</c:v>
                </c:pt>
                <c:pt idx="6354">
                  <c:v>1927.3541186838199</c:v>
                </c:pt>
                <c:pt idx="6355">
                  <c:v>1927.65744794392</c:v>
                </c:pt>
                <c:pt idx="6356">
                  <c:v>1927.9607772040199</c:v>
                </c:pt>
                <c:pt idx="6357">
                  <c:v>1928.26410646412</c:v>
                </c:pt>
                <c:pt idx="6358">
                  <c:v>1928.5674357242201</c:v>
                </c:pt>
                <c:pt idx="6359">
                  <c:v>1928.87076498433</c:v>
                </c:pt>
                <c:pt idx="6360">
                  <c:v>1929.1740942444301</c:v>
                </c:pt>
                <c:pt idx="6361">
                  <c:v>1929.47742350453</c:v>
                </c:pt>
                <c:pt idx="6362">
                  <c:v>1929.7807527646301</c:v>
                </c:pt>
                <c:pt idx="6363">
                  <c:v>1930.0840820247299</c:v>
                </c:pt>
                <c:pt idx="6364">
                  <c:v>1930.38741128483</c:v>
                </c:pt>
                <c:pt idx="6365">
                  <c:v>1930.6907405449299</c:v>
                </c:pt>
                <c:pt idx="6366">
                  <c:v>1930.99406980504</c:v>
                </c:pt>
                <c:pt idx="6367">
                  <c:v>1931.2973990651401</c:v>
                </c:pt>
                <c:pt idx="6368">
                  <c:v>1931.60072832524</c:v>
                </c:pt>
                <c:pt idx="6369">
                  <c:v>1931.9040575853401</c:v>
                </c:pt>
                <c:pt idx="6370">
                  <c:v>1932.2073868454399</c:v>
                </c:pt>
                <c:pt idx="6371">
                  <c:v>1932.51071610554</c:v>
                </c:pt>
                <c:pt idx="6372">
                  <c:v>1932.8140453656399</c:v>
                </c:pt>
                <c:pt idx="6373">
                  <c:v>1933.11737462574</c:v>
                </c:pt>
                <c:pt idx="6374">
                  <c:v>1933.4207038858499</c:v>
                </c:pt>
                <c:pt idx="6375">
                  <c:v>1933.72403314595</c:v>
                </c:pt>
                <c:pt idx="6376">
                  <c:v>1934.0273624060501</c:v>
                </c:pt>
                <c:pt idx="6377">
                  <c:v>1934.33069166615</c:v>
                </c:pt>
                <c:pt idx="6378">
                  <c:v>1934.6340209262501</c:v>
                </c:pt>
                <c:pt idx="6379">
                  <c:v>1934.9373501863499</c:v>
                </c:pt>
                <c:pt idx="6380">
                  <c:v>1935.24067944645</c:v>
                </c:pt>
                <c:pt idx="6381">
                  <c:v>1935.5440087065499</c:v>
                </c:pt>
                <c:pt idx="6382">
                  <c:v>1935.84733796666</c:v>
                </c:pt>
                <c:pt idx="6383">
                  <c:v>1936.1506672267601</c:v>
                </c:pt>
                <c:pt idx="6384">
                  <c:v>1936.45399648686</c:v>
                </c:pt>
                <c:pt idx="6385">
                  <c:v>1936.7573257469601</c:v>
                </c:pt>
                <c:pt idx="6386">
                  <c:v>1937.0606550070599</c:v>
                </c:pt>
                <c:pt idx="6387">
                  <c:v>1937.36398426716</c:v>
                </c:pt>
                <c:pt idx="6388">
                  <c:v>1937.6673135272599</c:v>
                </c:pt>
                <c:pt idx="6389">
                  <c:v>1937.97064278737</c:v>
                </c:pt>
                <c:pt idx="6390">
                  <c:v>1938.2739720474699</c:v>
                </c:pt>
                <c:pt idx="6391">
                  <c:v>1938.57730130757</c:v>
                </c:pt>
                <c:pt idx="6392">
                  <c:v>1938.8806305676701</c:v>
                </c:pt>
                <c:pt idx="6393">
                  <c:v>1939.18395982777</c:v>
                </c:pt>
                <c:pt idx="6394">
                  <c:v>1939.4872890878701</c:v>
                </c:pt>
                <c:pt idx="6395">
                  <c:v>1939.7906183479699</c:v>
                </c:pt>
                <c:pt idx="6396">
                  <c:v>1940.09394760807</c:v>
                </c:pt>
                <c:pt idx="6397">
                  <c:v>1940.3972768681799</c:v>
                </c:pt>
                <c:pt idx="6398">
                  <c:v>1940.70060612828</c:v>
                </c:pt>
                <c:pt idx="6399">
                  <c:v>1941.0039353883799</c:v>
                </c:pt>
                <c:pt idx="6400">
                  <c:v>1941.30726464848</c:v>
                </c:pt>
                <c:pt idx="6401">
                  <c:v>1941.6105939085801</c:v>
                </c:pt>
                <c:pt idx="6402">
                  <c:v>1941.91392316868</c:v>
                </c:pt>
                <c:pt idx="6403">
                  <c:v>1942.2172524287801</c:v>
                </c:pt>
                <c:pt idx="6404">
                  <c:v>1942.5205816888899</c:v>
                </c:pt>
                <c:pt idx="6405">
                  <c:v>1942.82391094899</c:v>
                </c:pt>
                <c:pt idx="6406">
                  <c:v>1943.1272402090899</c:v>
                </c:pt>
                <c:pt idx="6407">
                  <c:v>1943.43056946919</c:v>
                </c:pt>
                <c:pt idx="6408">
                  <c:v>1943.7338987292901</c:v>
                </c:pt>
                <c:pt idx="6409">
                  <c:v>1944.03722798939</c:v>
                </c:pt>
                <c:pt idx="6410">
                  <c:v>1944.3405572494901</c:v>
                </c:pt>
                <c:pt idx="6411">
                  <c:v>1944.6438865095899</c:v>
                </c:pt>
                <c:pt idx="6412">
                  <c:v>1944.9472157697001</c:v>
                </c:pt>
                <c:pt idx="6413">
                  <c:v>1945.2505450297999</c:v>
                </c:pt>
                <c:pt idx="6414">
                  <c:v>1945.5538742899</c:v>
                </c:pt>
                <c:pt idx="6415">
                  <c:v>1945.8572035499999</c:v>
                </c:pt>
                <c:pt idx="6416">
                  <c:v>1946.1605328101</c:v>
                </c:pt>
                <c:pt idx="6417">
                  <c:v>1946.4638620702001</c:v>
                </c:pt>
                <c:pt idx="6418">
                  <c:v>1946.7671913303</c:v>
                </c:pt>
                <c:pt idx="6419">
                  <c:v>1947.0705205904101</c:v>
                </c:pt>
                <c:pt idx="6420">
                  <c:v>1947.3738498505099</c:v>
                </c:pt>
                <c:pt idx="6421">
                  <c:v>1947.67717911061</c:v>
                </c:pt>
                <c:pt idx="6422">
                  <c:v>1947.9805083707099</c:v>
                </c:pt>
                <c:pt idx="6423">
                  <c:v>1948.28383763081</c:v>
                </c:pt>
                <c:pt idx="6424">
                  <c:v>1948.5871668909101</c:v>
                </c:pt>
                <c:pt idx="6425">
                  <c:v>1948.89049615101</c:v>
                </c:pt>
                <c:pt idx="6426">
                  <c:v>1949.1938254111101</c:v>
                </c:pt>
                <c:pt idx="6427">
                  <c:v>1949.49715467122</c:v>
                </c:pt>
                <c:pt idx="6428">
                  <c:v>1949.8004839313201</c:v>
                </c:pt>
                <c:pt idx="6429">
                  <c:v>1950.1038131914199</c:v>
                </c:pt>
                <c:pt idx="6430">
                  <c:v>1950.40714245152</c:v>
                </c:pt>
                <c:pt idx="6431">
                  <c:v>1950.7104717116199</c:v>
                </c:pt>
                <c:pt idx="6432">
                  <c:v>1951.01380097172</c:v>
                </c:pt>
                <c:pt idx="6433">
                  <c:v>1951.3171302318201</c:v>
                </c:pt>
                <c:pt idx="6434">
                  <c:v>1951.62045949193</c:v>
                </c:pt>
                <c:pt idx="6435">
                  <c:v>1951.9237887520301</c:v>
                </c:pt>
                <c:pt idx="6436">
                  <c:v>1952.2271180121299</c:v>
                </c:pt>
                <c:pt idx="6437">
                  <c:v>1952.53044727223</c:v>
                </c:pt>
                <c:pt idx="6438">
                  <c:v>1952.8337765323299</c:v>
                </c:pt>
                <c:pt idx="6439">
                  <c:v>1953.13710579243</c:v>
                </c:pt>
                <c:pt idx="6440">
                  <c:v>1953.4404350525299</c:v>
                </c:pt>
                <c:pt idx="6441">
                  <c:v>1953.74376431263</c:v>
                </c:pt>
                <c:pt idx="6442">
                  <c:v>1954.0470935727401</c:v>
                </c:pt>
                <c:pt idx="6443">
                  <c:v>1954.35042283284</c:v>
                </c:pt>
                <c:pt idx="6444">
                  <c:v>1954.6537520929401</c:v>
                </c:pt>
                <c:pt idx="6445">
                  <c:v>1954.9570813530399</c:v>
                </c:pt>
                <c:pt idx="6446">
                  <c:v>1955.26041061314</c:v>
                </c:pt>
                <c:pt idx="6447">
                  <c:v>1955.5637398732399</c:v>
                </c:pt>
                <c:pt idx="6448">
                  <c:v>1955.86706913334</c:v>
                </c:pt>
                <c:pt idx="6449">
                  <c:v>1956.1703983934401</c:v>
                </c:pt>
                <c:pt idx="6450">
                  <c:v>1956.47372765355</c:v>
                </c:pt>
                <c:pt idx="6451">
                  <c:v>1956.7770569136501</c:v>
                </c:pt>
                <c:pt idx="6452">
                  <c:v>1957.08038617375</c:v>
                </c:pt>
                <c:pt idx="6453">
                  <c:v>1957.3837154338501</c:v>
                </c:pt>
                <c:pt idx="6454">
                  <c:v>1957.6870446939499</c:v>
                </c:pt>
                <c:pt idx="6455">
                  <c:v>1957.99037395405</c:v>
                </c:pt>
                <c:pt idx="6456">
                  <c:v>1958.2937032141499</c:v>
                </c:pt>
                <c:pt idx="6457">
                  <c:v>1958.59703247426</c:v>
                </c:pt>
                <c:pt idx="6458">
                  <c:v>1958.9003617343601</c:v>
                </c:pt>
                <c:pt idx="6459">
                  <c:v>1959.20369099446</c:v>
                </c:pt>
                <c:pt idx="6460">
                  <c:v>1959.5070202545601</c:v>
                </c:pt>
                <c:pt idx="6461">
                  <c:v>1959.8103495146599</c:v>
                </c:pt>
                <c:pt idx="6462">
                  <c:v>1960.11367877476</c:v>
                </c:pt>
                <c:pt idx="6463">
                  <c:v>1960.4170080348599</c:v>
                </c:pt>
                <c:pt idx="6464">
                  <c:v>1960.72033729496</c:v>
                </c:pt>
                <c:pt idx="6465">
                  <c:v>1961.0236665550699</c:v>
                </c:pt>
                <c:pt idx="6466">
                  <c:v>1961.32699581517</c:v>
                </c:pt>
                <c:pt idx="6467">
                  <c:v>1961.6303250752701</c:v>
                </c:pt>
                <c:pt idx="6468">
                  <c:v>1961.93365433537</c:v>
                </c:pt>
                <c:pt idx="6469">
                  <c:v>1962.2369835954701</c:v>
                </c:pt>
                <c:pt idx="6470">
                  <c:v>1962.5403128555699</c:v>
                </c:pt>
                <c:pt idx="6471">
                  <c:v>1962.84364211567</c:v>
                </c:pt>
                <c:pt idx="6472">
                  <c:v>1963.1469713757799</c:v>
                </c:pt>
                <c:pt idx="6473">
                  <c:v>1963.45030063588</c:v>
                </c:pt>
                <c:pt idx="6474">
                  <c:v>1963.7536298959801</c:v>
                </c:pt>
                <c:pt idx="6475">
                  <c:v>1964.05695915608</c:v>
                </c:pt>
                <c:pt idx="6476">
                  <c:v>1964.3602884161801</c:v>
                </c:pt>
                <c:pt idx="6477">
                  <c:v>1964.66361767628</c:v>
                </c:pt>
                <c:pt idx="6478">
                  <c:v>1964.9669469363801</c:v>
                </c:pt>
                <c:pt idx="6479">
                  <c:v>1965.2702761964799</c:v>
                </c:pt>
                <c:pt idx="6480">
                  <c:v>1965.57360545659</c:v>
                </c:pt>
                <c:pt idx="6481">
                  <c:v>1965.8769347166899</c:v>
                </c:pt>
                <c:pt idx="6482">
                  <c:v>1966.18026397679</c:v>
                </c:pt>
                <c:pt idx="6483">
                  <c:v>1966.4835932368901</c:v>
                </c:pt>
                <c:pt idx="6484">
                  <c:v>1966.78692249699</c:v>
                </c:pt>
                <c:pt idx="6485">
                  <c:v>1967.0902517570901</c:v>
                </c:pt>
                <c:pt idx="6486">
                  <c:v>1967.3935810171899</c:v>
                </c:pt>
                <c:pt idx="6487">
                  <c:v>1967.6969102773</c:v>
                </c:pt>
                <c:pt idx="6488">
                  <c:v>1968.0002395373999</c:v>
                </c:pt>
                <c:pt idx="6489">
                  <c:v>1968.3035687975</c:v>
                </c:pt>
                <c:pt idx="6490">
                  <c:v>1968.6068980575999</c:v>
                </c:pt>
                <c:pt idx="6491">
                  <c:v>1968.9102273177</c:v>
                </c:pt>
                <c:pt idx="6492">
                  <c:v>1969.2135565778001</c:v>
                </c:pt>
                <c:pt idx="6493">
                  <c:v>1969.5168858379</c:v>
                </c:pt>
                <c:pt idx="6494">
                  <c:v>1969.8202150980001</c:v>
                </c:pt>
                <c:pt idx="6495">
                  <c:v>1970.1235443581099</c:v>
                </c:pt>
                <c:pt idx="6496">
                  <c:v>1970.42687361821</c:v>
                </c:pt>
                <c:pt idx="6497">
                  <c:v>1970.7302028783099</c:v>
                </c:pt>
                <c:pt idx="6498">
                  <c:v>1971.03353213841</c:v>
                </c:pt>
                <c:pt idx="6499">
                  <c:v>1971.3368613985101</c:v>
                </c:pt>
                <c:pt idx="6500">
                  <c:v>1971.64019065861</c:v>
                </c:pt>
                <c:pt idx="6501">
                  <c:v>1971.9435199187101</c:v>
                </c:pt>
                <c:pt idx="6502">
                  <c:v>1972.24684917882</c:v>
                </c:pt>
                <c:pt idx="6503">
                  <c:v>1972.5501784389201</c:v>
                </c:pt>
                <c:pt idx="6504">
                  <c:v>1972.8535076990199</c:v>
                </c:pt>
                <c:pt idx="6505">
                  <c:v>1973.15683695912</c:v>
                </c:pt>
                <c:pt idx="6506">
                  <c:v>1973.4601662192199</c:v>
                </c:pt>
                <c:pt idx="6507">
                  <c:v>1973.76349547932</c:v>
                </c:pt>
                <c:pt idx="6508">
                  <c:v>1974.0668247394201</c:v>
                </c:pt>
                <c:pt idx="6509">
                  <c:v>1974.37015399952</c:v>
                </c:pt>
                <c:pt idx="6510">
                  <c:v>1974.6734832596301</c:v>
                </c:pt>
                <c:pt idx="6511">
                  <c:v>1974.9768125197299</c:v>
                </c:pt>
                <c:pt idx="6512">
                  <c:v>1975.28014177983</c:v>
                </c:pt>
                <c:pt idx="6513">
                  <c:v>1975.5834710399299</c:v>
                </c:pt>
                <c:pt idx="6514">
                  <c:v>1975.88680030003</c:v>
                </c:pt>
                <c:pt idx="6515">
                  <c:v>1976.1901295601299</c:v>
                </c:pt>
                <c:pt idx="6516">
                  <c:v>1976.49345882023</c:v>
                </c:pt>
                <c:pt idx="6517">
                  <c:v>1976.7967880803401</c:v>
                </c:pt>
                <c:pt idx="6518">
                  <c:v>1977.10011734044</c:v>
                </c:pt>
                <c:pt idx="6519">
                  <c:v>1977.4034466005401</c:v>
                </c:pt>
                <c:pt idx="6520">
                  <c:v>1977.7067758606399</c:v>
                </c:pt>
                <c:pt idx="6521">
                  <c:v>1978.01010512074</c:v>
                </c:pt>
                <c:pt idx="6522">
                  <c:v>1978.3134343808399</c:v>
                </c:pt>
                <c:pt idx="6523">
                  <c:v>1978.61676364094</c:v>
                </c:pt>
                <c:pt idx="6524">
                  <c:v>1978.9200929010401</c:v>
                </c:pt>
                <c:pt idx="6525">
                  <c:v>1979.22342216115</c:v>
                </c:pt>
                <c:pt idx="6526">
                  <c:v>1979.5267514212501</c:v>
                </c:pt>
                <c:pt idx="6527">
                  <c:v>1979.83008068135</c:v>
                </c:pt>
                <c:pt idx="6528">
                  <c:v>1980.1334099414501</c:v>
                </c:pt>
                <c:pt idx="6529">
                  <c:v>1980.4367392015499</c:v>
                </c:pt>
                <c:pt idx="6530">
                  <c:v>1980.74006846165</c:v>
                </c:pt>
                <c:pt idx="6531">
                  <c:v>1981.0433977217499</c:v>
                </c:pt>
                <c:pt idx="6532">
                  <c:v>1981.34672698185</c:v>
                </c:pt>
                <c:pt idx="6533">
                  <c:v>1981.6500562419601</c:v>
                </c:pt>
                <c:pt idx="6534">
                  <c:v>1981.95338550206</c:v>
                </c:pt>
                <c:pt idx="6535">
                  <c:v>1982.2567147621601</c:v>
                </c:pt>
                <c:pt idx="6536">
                  <c:v>1982.5600440222599</c:v>
                </c:pt>
                <c:pt idx="6537">
                  <c:v>1982.86337328236</c:v>
                </c:pt>
                <c:pt idx="6538">
                  <c:v>1983.1667025424599</c:v>
                </c:pt>
                <c:pt idx="6539">
                  <c:v>1983.47003180256</c:v>
                </c:pt>
                <c:pt idx="6540">
                  <c:v>1983.7733610626699</c:v>
                </c:pt>
                <c:pt idx="6541">
                  <c:v>1984.07669032277</c:v>
                </c:pt>
                <c:pt idx="6542">
                  <c:v>1984.3800195828701</c:v>
                </c:pt>
                <c:pt idx="6543">
                  <c:v>1984.68334884297</c:v>
                </c:pt>
                <c:pt idx="6544">
                  <c:v>1984.9866781030701</c:v>
                </c:pt>
                <c:pt idx="6545">
                  <c:v>1985.2900073631699</c:v>
                </c:pt>
                <c:pt idx="6546">
                  <c:v>1985.59333662327</c:v>
                </c:pt>
                <c:pt idx="6547">
                  <c:v>1985.8966658833699</c:v>
                </c:pt>
                <c:pt idx="6548">
                  <c:v>1986.19999514348</c:v>
                </c:pt>
                <c:pt idx="6549">
                  <c:v>1986.5033244035801</c:v>
                </c:pt>
                <c:pt idx="6550">
                  <c:v>1986.80665366368</c:v>
                </c:pt>
                <c:pt idx="6551">
                  <c:v>1987.1099829237801</c:v>
                </c:pt>
                <c:pt idx="6552">
                  <c:v>1987.41331218388</c:v>
                </c:pt>
                <c:pt idx="6553">
                  <c:v>1987.7166414439801</c:v>
                </c:pt>
                <c:pt idx="6554">
                  <c:v>1988.0199707040799</c:v>
                </c:pt>
                <c:pt idx="6555">
                  <c:v>1988.32329996419</c:v>
                </c:pt>
                <c:pt idx="6556">
                  <c:v>1988.6266292242899</c:v>
                </c:pt>
                <c:pt idx="6557">
                  <c:v>1988.92995848439</c:v>
                </c:pt>
                <c:pt idx="6558">
                  <c:v>1989.2332877444901</c:v>
                </c:pt>
                <c:pt idx="6559">
                  <c:v>1989.53661700459</c:v>
                </c:pt>
                <c:pt idx="6560">
                  <c:v>1989.8399462646901</c:v>
                </c:pt>
                <c:pt idx="6561">
                  <c:v>1990.1432755247899</c:v>
                </c:pt>
                <c:pt idx="6562">
                  <c:v>1990.44660478489</c:v>
                </c:pt>
                <c:pt idx="6563">
                  <c:v>1990.7499340449999</c:v>
                </c:pt>
                <c:pt idx="6564">
                  <c:v>1991.0532633051</c:v>
                </c:pt>
                <c:pt idx="6565">
                  <c:v>1991.3565925651999</c:v>
                </c:pt>
                <c:pt idx="6566">
                  <c:v>1991.6599218253</c:v>
                </c:pt>
                <c:pt idx="6567">
                  <c:v>1991.9632510854001</c:v>
                </c:pt>
                <c:pt idx="6568">
                  <c:v>1992.2665803455</c:v>
                </c:pt>
                <c:pt idx="6569">
                  <c:v>1992.5699096056001</c:v>
                </c:pt>
                <c:pt idx="6570">
                  <c:v>1992.8732388657099</c:v>
                </c:pt>
                <c:pt idx="6571">
                  <c:v>1993.17656812581</c:v>
                </c:pt>
                <c:pt idx="6572">
                  <c:v>1993.4798973859099</c:v>
                </c:pt>
                <c:pt idx="6573">
                  <c:v>1993.78322664601</c:v>
                </c:pt>
                <c:pt idx="6574">
                  <c:v>1994.0865559061101</c:v>
                </c:pt>
                <c:pt idx="6575">
                  <c:v>1994.38988516621</c:v>
                </c:pt>
                <c:pt idx="6576">
                  <c:v>1994.6932144263101</c:v>
                </c:pt>
                <c:pt idx="6577">
                  <c:v>1994.99654368641</c:v>
                </c:pt>
                <c:pt idx="6578">
                  <c:v>1995.2998729465201</c:v>
                </c:pt>
                <c:pt idx="6579">
                  <c:v>1995.6032022066199</c:v>
                </c:pt>
                <c:pt idx="6580">
                  <c:v>1995.90653146672</c:v>
                </c:pt>
                <c:pt idx="6581">
                  <c:v>1996.2098607268199</c:v>
                </c:pt>
                <c:pt idx="6582">
                  <c:v>1996.51318998692</c:v>
                </c:pt>
                <c:pt idx="6583">
                  <c:v>1996.8165192470201</c:v>
                </c:pt>
                <c:pt idx="6584">
                  <c:v>1997.11984850712</c:v>
                </c:pt>
                <c:pt idx="6585">
                  <c:v>1997.4231777672301</c:v>
                </c:pt>
                <c:pt idx="6586">
                  <c:v>1997.7265070273299</c:v>
                </c:pt>
                <c:pt idx="6587">
                  <c:v>1998.02983628743</c:v>
                </c:pt>
                <c:pt idx="6588">
                  <c:v>1998.3331655475299</c:v>
                </c:pt>
                <c:pt idx="6589">
                  <c:v>1998.63649480763</c:v>
                </c:pt>
                <c:pt idx="6590">
                  <c:v>1998.9398240677299</c:v>
                </c:pt>
                <c:pt idx="6591">
                  <c:v>1999.24315332783</c:v>
                </c:pt>
                <c:pt idx="6592">
                  <c:v>1999.5464825879301</c:v>
                </c:pt>
                <c:pt idx="6593">
                  <c:v>1999.84981184804</c:v>
                </c:pt>
                <c:pt idx="6594">
                  <c:v>2000.1531411081401</c:v>
                </c:pt>
                <c:pt idx="6595">
                  <c:v>2000.4564703682399</c:v>
                </c:pt>
                <c:pt idx="6596">
                  <c:v>2000.75979962834</c:v>
                </c:pt>
                <c:pt idx="6597">
                  <c:v>2001.0631288884399</c:v>
                </c:pt>
                <c:pt idx="6598">
                  <c:v>2001.36645814854</c:v>
                </c:pt>
                <c:pt idx="6599">
                  <c:v>2001.6697874086401</c:v>
                </c:pt>
                <c:pt idx="6600">
                  <c:v>2001.97311666875</c:v>
                </c:pt>
                <c:pt idx="6601">
                  <c:v>2002.2764459288501</c:v>
                </c:pt>
                <c:pt idx="6602">
                  <c:v>2002.57977518895</c:v>
                </c:pt>
                <c:pt idx="6603">
                  <c:v>2002.8831044490501</c:v>
                </c:pt>
                <c:pt idx="6604">
                  <c:v>2003.1864337091499</c:v>
                </c:pt>
                <c:pt idx="6605">
                  <c:v>2003.48976296925</c:v>
                </c:pt>
                <c:pt idx="6606">
                  <c:v>2003.7930922293499</c:v>
                </c:pt>
                <c:pt idx="6607">
                  <c:v>2004.09642148945</c:v>
                </c:pt>
                <c:pt idx="6608">
                  <c:v>2004.3997507495601</c:v>
                </c:pt>
                <c:pt idx="6609">
                  <c:v>2004.70308000966</c:v>
                </c:pt>
                <c:pt idx="6610">
                  <c:v>2005.0064092697601</c:v>
                </c:pt>
                <c:pt idx="6611">
                  <c:v>2005.3097385298599</c:v>
                </c:pt>
                <c:pt idx="6612">
                  <c:v>2005.61306778996</c:v>
                </c:pt>
                <c:pt idx="6613">
                  <c:v>2005.9163970500599</c:v>
                </c:pt>
                <c:pt idx="6614">
                  <c:v>2006.21972631016</c:v>
                </c:pt>
                <c:pt idx="6615">
                  <c:v>2006.5230555702601</c:v>
                </c:pt>
                <c:pt idx="6616">
                  <c:v>2006.82638483037</c:v>
                </c:pt>
                <c:pt idx="6617">
                  <c:v>2007.1297140904701</c:v>
                </c:pt>
                <c:pt idx="6618">
                  <c:v>2007.43304335057</c:v>
                </c:pt>
                <c:pt idx="6619">
                  <c:v>2007.7363726106701</c:v>
                </c:pt>
                <c:pt idx="6620">
                  <c:v>2008.0397018707699</c:v>
                </c:pt>
                <c:pt idx="6621">
                  <c:v>2008.34303113087</c:v>
                </c:pt>
                <c:pt idx="6622">
                  <c:v>2008.6463603909699</c:v>
                </c:pt>
                <c:pt idx="6623">
                  <c:v>2008.94968965108</c:v>
                </c:pt>
                <c:pt idx="6624">
                  <c:v>2009.2530189111801</c:v>
                </c:pt>
                <c:pt idx="6625">
                  <c:v>2009.55634817128</c:v>
                </c:pt>
                <c:pt idx="6626">
                  <c:v>2009.8596774313801</c:v>
                </c:pt>
                <c:pt idx="6627">
                  <c:v>2010.1630066914799</c:v>
                </c:pt>
                <c:pt idx="6628">
                  <c:v>2010.46633595158</c:v>
                </c:pt>
                <c:pt idx="6629">
                  <c:v>2010.7696652116799</c:v>
                </c:pt>
                <c:pt idx="6630">
                  <c:v>2011.07299447178</c:v>
                </c:pt>
                <c:pt idx="6631">
                  <c:v>2011.3763237318899</c:v>
                </c:pt>
                <c:pt idx="6632">
                  <c:v>2011.67965299199</c:v>
                </c:pt>
                <c:pt idx="6633">
                  <c:v>2011.9829822520901</c:v>
                </c:pt>
                <c:pt idx="6634">
                  <c:v>2012.28631151219</c:v>
                </c:pt>
                <c:pt idx="6635">
                  <c:v>2012.5896407722901</c:v>
                </c:pt>
                <c:pt idx="6636">
                  <c:v>2012.8929700323899</c:v>
                </c:pt>
                <c:pt idx="6637">
                  <c:v>2013.19629929249</c:v>
                </c:pt>
                <c:pt idx="6638">
                  <c:v>2013.4996285525999</c:v>
                </c:pt>
                <c:pt idx="6639">
                  <c:v>2013.8029578127</c:v>
                </c:pt>
                <c:pt idx="6640">
                  <c:v>2014.1062870727999</c:v>
                </c:pt>
                <c:pt idx="6641">
                  <c:v>2014.4096163329</c:v>
                </c:pt>
                <c:pt idx="6642">
                  <c:v>2014.7129455930001</c:v>
                </c:pt>
                <c:pt idx="6643">
                  <c:v>2015.0162748531</c:v>
                </c:pt>
                <c:pt idx="6644">
                  <c:v>2015.3196041132001</c:v>
                </c:pt>
                <c:pt idx="6645">
                  <c:v>2015.6229333732999</c:v>
                </c:pt>
                <c:pt idx="6646">
                  <c:v>2015.92626263341</c:v>
                </c:pt>
                <c:pt idx="6647">
                  <c:v>2016.2295918935099</c:v>
                </c:pt>
                <c:pt idx="6648">
                  <c:v>2016.53292115361</c:v>
                </c:pt>
                <c:pt idx="6649">
                  <c:v>2016.8362504137101</c:v>
                </c:pt>
                <c:pt idx="6650">
                  <c:v>2017.13957967381</c:v>
                </c:pt>
                <c:pt idx="6651">
                  <c:v>2017.4429089339101</c:v>
                </c:pt>
                <c:pt idx="6652">
                  <c:v>2017.7462381940099</c:v>
                </c:pt>
                <c:pt idx="6653">
                  <c:v>2018.0495674541201</c:v>
                </c:pt>
                <c:pt idx="6654">
                  <c:v>2018.3528967142199</c:v>
                </c:pt>
                <c:pt idx="6655">
                  <c:v>2018.65622597432</c:v>
                </c:pt>
                <c:pt idx="6656">
                  <c:v>2018.9595552344199</c:v>
                </c:pt>
                <c:pt idx="6657">
                  <c:v>2019.26288449452</c:v>
                </c:pt>
                <c:pt idx="6658">
                  <c:v>2019.5662137546201</c:v>
                </c:pt>
                <c:pt idx="6659">
                  <c:v>2019.86954301472</c:v>
                </c:pt>
                <c:pt idx="6660">
                  <c:v>2020.1728722748201</c:v>
                </c:pt>
                <c:pt idx="6661">
                  <c:v>2020.4762015349299</c:v>
                </c:pt>
                <c:pt idx="6662">
                  <c:v>2020.77953079503</c:v>
                </c:pt>
                <c:pt idx="6663">
                  <c:v>2021.0828600551299</c:v>
                </c:pt>
                <c:pt idx="6664">
                  <c:v>2021.38618931523</c:v>
                </c:pt>
                <c:pt idx="6665">
                  <c:v>2021.6895185753301</c:v>
                </c:pt>
                <c:pt idx="6666">
                  <c:v>2021.99284783543</c:v>
                </c:pt>
                <c:pt idx="6667">
                  <c:v>2022.2961770955301</c:v>
                </c:pt>
                <c:pt idx="6668">
                  <c:v>2022.59950635564</c:v>
                </c:pt>
                <c:pt idx="6669">
                  <c:v>2022.9028356157401</c:v>
                </c:pt>
                <c:pt idx="6670">
                  <c:v>2023.2061648758399</c:v>
                </c:pt>
                <c:pt idx="6671">
                  <c:v>2023.50949413594</c:v>
                </c:pt>
                <c:pt idx="6672">
                  <c:v>2023.8128233960399</c:v>
                </c:pt>
                <c:pt idx="6673">
                  <c:v>2024.11615265614</c:v>
                </c:pt>
                <c:pt idx="6674">
                  <c:v>2024.4194819162401</c:v>
                </c:pt>
                <c:pt idx="6675">
                  <c:v>2024.72281117634</c:v>
                </c:pt>
                <c:pt idx="6676">
                  <c:v>2025.0261404364501</c:v>
                </c:pt>
                <c:pt idx="6677">
                  <c:v>2025.3294696965499</c:v>
                </c:pt>
                <c:pt idx="6678">
                  <c:v>2025.63279895665</c:v>
                </c:pt>
                <c:pt idx="6679">
                  <c:v>2025.9361282167499</c:v>
                </c:pt>
                <c:pt idx="6680">
                  <c:v>2026.23945747685</c:v>
                </c:pt>
                <c:pt idx="6681">
                  <c:v>2026.5427867369499</c:v>
                </c:pt>
                <c:pt idx="6682">
                  <c:v>2026.84611599705</c:v>
                </c:pt>
                <c:pt idx="6683">
                  <c:v>2027.1494452571501</c:v>
                </c:pt>
                <c:pt idx="6684">
                  <c:v>2027.45277451726</c:v>
                </c:pt>
                <c:pt idx="6685">
                  <c:v>2027.7561037773601</c:v>
                </c:pt>
                <c:pt idx="6686">
                  <c:v>2028.0594330374599</c:v>
                </c:pt>
                <c:pt idx="6687">
                  <c:v>2028.36276229756</c:v>
                </c:pt>
                <c:pt idx="6688">
                  <c:v>2028.6660915576599</c:v>
                </c:pt>
                <c:pt idx="6689">
                  <c:v>2028.96942081776</c:v>
                </c:pt>
                <c:pt idx="6690">
                  <c:v>2029.2727500778601</c:v>
                </c:pt>
                <c:pt idx="6691">
                  <c:v>2029.57607933797</c:v>
                </c:pt>
                <c:pt idx="6692">
                  <c:v>2029.8794085980701</c:v>
                </c:pt>
                <c:pt idx="6693">
                  <c:v>2030.18273785817</c:v>
                </c:pt>
                <c:pt idx="6694">
                  <c:v>2030.4860671182701</c:v>
                </c:pt>
                <c:pt idx="6695">
                  <c:v>2030.7893963783699</c:v>
                </c:pt>
                <c:pt idx="6696">
                  <c:v>2031.09272563847</c:v>
                </c:pt>
                <c:pt idx="6697">
                  <c:v>2031.3960548985699</c:v>
                </c:pt>
                <c:pt idx="6698">
                  <c:v>2031.69938415867</c:v>
                </c:pt>
                <c:pt idx="6699">
                  <c:v>2032.0027134187801</c:v>
                </c:pt>
                <c:pt idx="6700">
                  <c:v>2032.30604267888</c:v>
                </c:pt>
                <c:pt idx="6701">
                  <c:v>2032.6093719389801</c:v>
                </c:pt>
                <c:pt idx="6702">
                  <c:v>2032.9127011990799</c:v>
                </c:pt>
                <c:pt idx="6703">
                  <c:v>2033.21603045918</c:v>
                </c:pt>
                <c:pt idx="6704">
                  <c:v>2033.5193597192799</c:v>
                </c:pt>
                <c:pt idx="6705">
                  <c:v>2033.82268897938</c:v>
                </c:pt>
                <c:pt idx="6706">
                  <c:v>2034.1260182394899</c:v>
                </c:pt>
                <c:pt idx="6707">
                  <c:v>2034.42934749959</c:v>
                </c:pt>
                <c:pt idx="6708">
                  <c:v>2034.7326767596901</c:v>
                </c:pt>
                <c:pt idx="6709">
                  <c:v>2035.03600601979</c:v>
                </c:pt>
                <c:pt idx="6710">
                  <c:v>2035.3393352798901</c:v>
                </c:pt>
                <c:pt idx="6711">
                  <c:v>2035.6426645399899</c:v>
                </c:pt>
                <c:pt idx="6712">
                  <c:v>2035.94599380009</c:v>
                </c:pt>
                <c:pt idx="6713">
                  <c:v>2036.2493230601899</c:v>
                </c:pt>
                <c:pt idx="6714">
                  <c:v>2036.5526523203</c:v>
                </c:pt>
                <c:pt idx="6715">
                  <c:v>2036.8559815804001</c:v>
                </c:pt>
                <c:pt idx="6716">
                  <c:v>2037.1593108405</c:v>
                </c:pt>
                <c:pt idx="6717">
                  <c:v>2037.4626401006001</c:v>
                </c:pt>
                <c:pt idx="6718">
                  <c:v>2037.7659693607</c:v>
                </c:pt>
                <c:pt idx="6719">
                  <c:v>2038.0692986208001</c:v>
                </c:pt>
                <c:pt idx="6720">
                  <c:v>2038.3726278808999</c:v>
                </c:pt>
                <c:pt idx="6721">
                  <c:v>2038.67595714101</c:v>
                </c:pt>
                <c:pt idx="6722">
                  <c:v>2038.9792864011099</c:v>
                </c:pt>
                <c:pt idx="6723">
                  <c:v>2039.28261566121</c:v>
                </c:pt>
                <c:pt idx="6724">
                  <c:v>2039.5859449213101</c:v>
                </c:pt>
                <c:pt idx="6725">
                  <c:v>2039.88927418141</c:v>
                </c:pt>
                <c:pt idx="6726">
                  <c:v>2040.1926034415101</c:v>
                </c:pt>
                <c:pt idx="6727">
                  <c:v>2040.4959327016099</c:v>
                </c:pt>
                <c:pt idx="6728">
                  <c:v>2040.79926196171</c:v>
                </c:pt>
                <c:pt idx="6729">
                  <c:v>2041.1025912218199</c:v>
                </c:pt>
                <c:pt idx="6730">
                  <c:v>2041.40592048192</c:v>
                </c:pt>
                <c:pt idx="6731">
                  <c:v>2041.7092497420199</c:v>
                </c:pt>
                <c:pt idx="6732">
                  <c:v>2042.01257900212</c:v>
                </c:pt>
                <c:pt idx="6733">
                  <c:v>2042.3159082622201</c:v>
                </c:pt>
                <c:pt idx="6734">
                  <c:v>2042.61923752232</c:v>
                </c:pt>
                <c:pt idx="6735">
                  <c:v>2042.9225667824201</c:v>
                </c:pt>
                <c:pt idx="6736">
                  <c:v>2043.2258960425299</c:v>
                </c:pt>
                <c:pt idx="6737">
                  <c:v>2043.52922530263</c:v>
                </c:pt>
                <c:pt idx="6738">
                  <c:v>2043.8325545627299</c:v>
                </c:pt>
                <c:pt idx="6739">
                  <c:v>2044.13588382283</c:v>
                </c:pt>
                <c:pt idx="6740">
                  <c:v>2044.4392130829301</c:v>
                </c:pt>
                <c:pt idx="6741">
                  <c:v>2044.74254234303</c:v>
                </c:pt>
                <c:pt idx="6742">
                  <c:v>2045.0458716031301</c:v>
                </c:pt>
                <c:pt idx="6743">
                  <c:v>2045.34920086323</c:v>
                </c:pt>
                <c:pt idx="6744">
                  <c:v>2045.6525301233401</c:v>
                </c:pt>
                <c:pt idx="6745">
                  <c:v>2045.9558593834399</c:v>
                </c:pt>
                <c:pt idx="6746">
                  <c:v>2046.25918864354</c:v>
                </c:pt>
                <c:pt idx="6747">
                  <c:v>2046.5625179036399</c:v>
                </c:pt>
                <c:pt idx="6748">
                  <c:v>2046.86584716374</c:v>
                </c:pt>
                <c:pt idx="6749">
                  <c:v>2047.1691764238401</c:v>
                </c:pt>
                <c:pt idx="6750">
                  <c:v>2047.47250568394</c:v>
                </c:pt>
                <c:pt idx="6751">
                  <c:v>2047.7758349440501</c:v>
                </c:pt>
                <c:pt idx="6752">
                  <c:v>2048.0791642041499</c:v>
                </c:pt>
                <c:pt idx="6753">
                  <c:v>2048.3824934642498</c:v>
                </c:pt>
                <c:pt idx="6754">
                  <c:v>2048.6858227243501</c:v>
                </c:pt>
                <c:pt idx="6755">
                  <c:v>2048.98915198445</c:v>
                </c:pt>
                <c:pt idx="6756">
                  <c:v>2049.2924812445499</c:v>
                </c:pt>
                <c:pt idx="6757">
                  <c:v>2049.5958105046502</c:v>
                </c:pt>
                <c:pt idx="6758">
                  <c:v>2049.8991397647501</c:v>
                </c:pt>
                <c:pt idx="6759">
                  <c:v>2050.20246902486</c:v>
                </c:pt>
                <c:pt idx="6760">
                  <c:v>2050.5057982849598</c:v>
                </c:pt>
                <c:pt idx="6761">
                  <c:v>2050.8091275450602</c:v>
                </c:pt>
                <c:pt idx="6762">
                  <c:v>2051.11245680516</c:v>
                </c:pt>
                <c:pt idx="6763">
                  <c:v>2051.4157860652599</c:v>
                </c:pt>
                <c:pt idx="6764">
                  <c:v>2051.7191153253598</c:v>
                </c:pt>
                <c:pt idx="6765">
                  <c:v>2052.0224445854601</c:v>
                </c:pt>
                <c:pt idx="6766">
                  <c:v>2052.32577384557</c:v>
                </c:pt>
                <c:pt idx="6767">
                  <c:v>2052.6291031056699</c:v>
                </c:pt>
                <c:pt idx="6768">
                  <c:v>2052.9324323657702</c:v>
                </c:pt>
                <c:pt idx="6769">
                  <c:v>2053.2357616258701</c:v>
                </c:pt>
                <c:pt idx="6770">
                  <c:v>2053.5390908859699</c:v>
                </c:pt>
                <c:pt idx="6771">
                  <c:v>2053.8424201460698</c:v>
                </c:pt>
                <c:pt idx="6772">
                  <c:v>2054.1457494061701</c:v>
                </c:pt>
                <c:pt idx="6773">
                  <c:v>2054.44907866627</c:v>
                </c:pt>
                <c:pt idx="6774">
                  <c:v>2054.7524079263799</c:v>
                </c:pt>
                <c:pt idx="6775">
                  <c:v>2055.0557371864802</c:v>
                </c:pt>
                <c:pt idx="6776">
                  <c:v>2055.3590664465801</c:v>
                </c:pt>
                <c:pt idx="6777">
                  <c:v>2055.6623957066799</c:v>
                </c:pt>
                <c:pt idx="6778">
                  <c:v>2055.9657249667798</c:v>
                </c:pt>
                <c:pt idx="6779">
                  <c:v>2056.2690542268801</c:v>
                </c:pt>
                <c:pt idx="6780">
                  <c:v>2056.57238348698</c:v>
                </c:pt>
                <c:pt idx="6781">
                  <c:v>2056.8757127470799</c:v>
                </c:pt>
                <c:pt idx="6782">
                  <c:v>2057.1790420071902</c:v>
                </c:pt>
                <c:pt idx="6783">
                  <c:v>2057.4823712672901</c:v>
                </c:pt>
                <c:pt idx="6784">
                  <c:v>2057.78570052739</c:v>
                </c:pt>
                <c:pt idx="6785">
                  <c:v>2058.0890297874898</c:v>
                </c:pt>
                <c:pt idx="6786">
                  <c:v>2058.3923590475902</c:v>
                </c:pt>
                <c:pt idx="6787">
                  <c:v>2058.69568830769</c:v>
                </c:pt>
                <c:pt idx="6788">
                  <c:v>2058.9990175677899</c:v>
                </c:pt>
                <c:pt idx="6789">
                  <c:v>2059.3023468278998</c:v>
                </c:pt>
                <c:pt idx="6790">
                  <c:v>2059.6056760880001</c:v>
                </c:pt>
                <c:pt idx="6791">
                  <c:v>2059.9090053481</c:v>
                </c:pt>
                <c:pt idx="6792">
                  <c:v>2060.2123346081999</c:v>
                </c:pt>
                <c:pt idx="6793">
                  <c:v>2060.5156638683002</c:v>
                </c:pt>
                <c:pt idx="6794">
                  <c:v>2060.8189931284001</c:v>
                </c:pt>
                <c:pt idx="6795">
                  <c:v>2061.1223223884999</c:v>
                </c:pt>
                <c:pt idx="6796">
                  <c:v>2061.4256516485998</c:v>
                </c:pt>
                <c:pt idx="6797">
                  <c:v>2061.7289809087101</c:v>
                </c:pt>
                <c:pt idx="6798">
                  <c:v>2062.03231016881</c:v>
                </c:pt>
                <c:pt idx="6799">
                  <c:v>2062.3356394289099</c:v>
                </c:pt>
                <c:pt idx="6800">
                  <c:v>2062.6389686890102</c:v>
                </c:pt>
                <c:pt idx="6801">
                  <c:v>2062.9422979491101</c:v>
                </c:pt>
                <c:pt idx="6802">
                  <c:v>2063.2456272092099</c:v>
                </c:pt>
                <c:pt idx="6803">
                  <c:v>2063.5489564693098</c:v>
                </c:pt>
                <c:pt idx="6804">
                  <c:v>2063.8522857294201</c:v>
                </c:pt>
                <c:pt idx="6805">
                  <c:v>2064.15561498952</c:v>
                </c:pt>
                <c:pt idx="6806">
                  <c:v>2064.4589442496199</c:v>
                </c:pt>
                <c:pt idx="6807">
                  <c:v>2064.7622735097202</c:v>
                </c:pt>
                <c:pt idx="6808">
                  <c:v>2065.0656027698201</c:v>
                </c:pt>
                <c:pt idx="6809">
                  <c:v>2065.36893202992</c:v>
                </c:pt>
                <c:pt idx="6810">
                  <c:v>2065.6722612900198</c:v>
                </c:pt>
                <c:pt idx="6811">
                  <c:v>2065.9755905501202</c:v>
                </c:pt>
                <c:pt idx="6812">
                  <c:v>2066.27891981023</c:v>
                </c:pt>
                <c:pt idx="6813">
                  <c:v>2066.5822490703299</c:v>
                </c:pt>
                <c:pt idx="6814">
                  <c:v>2066.8855783304298</c:v>
                </c:pt>
                <c:pt idx="6815">
                  <c:v>2067.1889075905301</c:v>
                </c:pt>
                <c:pt idx="6816">
                  <c:v>2067.49223685063</c:v>
                </c:pt>
                <c:pt idx="6817">
                  <c:v>2067.7955661107299</c:v>
                </c:pt>
                <c:pt idx="6818">
                  <c:v>2068.0988953708302</c:v>
                </c:pt>
                <c:pt idx="6819">
                  <c:v>2068.4022246309401</c:v>
                </c:pt>
                <c:pt idx="6820">
                  <c:v>2068.7055538910399</c:v>
                </c:pt>
                <c:pt idx="6821">
                  <c:v>2069.0088831511398</c:v>
                </c:pt>
                <c:pt idx="6822">
                  <c:v>2069.3122124112401</c:v>
                </c:pt>
                <c:pt idx="6823">
                  <c:v>2069.61554167134</c:v>
                </c:pt>
                <c:pt idx="6824">
                  <c:v>2069.9188709314399</c:v>
                </c:pt>
                <c:pt idx="6825">
                  <c:v>2070.2222001915402</c:v>
                </c:pt>
                <c:pt idx="6826">
                  <c:v>2070.5255294516401</c:v>
                </c:pt>
                <c:pt idx="6827">
                  <c:v>2070.8288587117499</c:v>
                </c:pt>
                <c:pt idx="6828">
                  <c:v>2071.1321879718498</c:v>
                </c:pt>
                <c:pt idx="6829">
                  <c:v>2071.4355172319501</c:v>
                </c:pt>
                <c:pt idx="6830">
                  <c:v>2071.73884649205</c:v>
                </c:pt>
                <c:pt idx="6831">
                  <c:v>2072.0421757521499</c:v>
                </c:pt>
                <c:pt idx="6832">
                  <c:v>2072.3455050122502</c:v>
                </c:pt>
                <c:pt idx="6833">
                  <c:v>2072.6488342723501</c:v>
                </c:pt>
                <c:pt idx="6834">
                  <c:v>2072.95216353246</c:v>
                </c:pt>
                <c:pt idx="6835">
                  <c:v>2073.2554927925598</c:v>
                </c:pt>
                <c:pt idx="6836">
                  <c:v>2073.5588220526602</c:v>
                </c:pt>
                <c:pt idx="6837">
                  <c:v>2073.86215131276</c:v>
                </c:pt>
                <c:pt idx="6838">
                  <c:v>2074.1654805728599</c:v>
                </c:pt>
                <c:pt idx="6839">
                  <c:v>2074.4688098329598</c:v>
                </c:pt>
                <c:pt idx="6840">
                  <c:v>2074.7721390930601</c:v>
                </c:pt>
                <c:pt idx="6841">
                  <c:v>2075.07546835316</c:v>
                </c:pt>
                <c:pt idx="6842">
                  <c:v>2075.3787976132699</c:v>
                </c:pt>
                <c:pt idx="6843">
                  <c:v>2075.6821268733702</c:v>
                </c:pt>
                <c:pt idx="6844">
                  <c:v>2075.9854561334701</c:v>
                </c:pt>
                <c:pt idx="6845">
                  <c:v>2076.2887853935699</c:v>
                </c:pt>
                <c:pt idx="6846">
                  <c:v>2076.5921146536698</c:v>
                </c:pt>
                <c:pt idx="6847">
                  <c:v>2076.8954439137701</c:v>
                </c:pt>
                <c:pt idx="6848">
                  <c:v>2077.19877317387</c:v>
                </c:pt>
                <c:pt idx="6849">
                  <c:v>2077.5021024339699</c:v>
                </c:pt>
                <c:pt idx="6850">
                  <c:v>2077.8054316940802</c:v>
                </c:pt>
                <c:pt idx="6851">
                  <c:v>2078.1087609541801</c:v>
                </c:pt>
                <c:pt idx="6852">
                  <c:v>2078.4120902142799</c:v>
                </c:pt>
                <c:pt idx="6853">
                  <c:v>2078.7154194743798</c:v>
                </c:pt>
                <c:pt idx="6854">
                  <c:v>2079.0187487344801</c:v>
                </c:pt>
                <c:pt idx="6855">
                  <c:v>2079.32207799458</c:v>
                </c:pt>
                <c:pt idx="6856">
                  <c:v>2079.6254072546799</c:v>
                </c:pt>
                <c:pt idx="6857">
                  <c:v>2079.9287365147902</c:v>
                </c:pt>
                <c:pt idx="6858">
                  <c:v>2080.2320657748901</c:v>
                </c:pt>
                <c:pt idx="6859">
                  <c:v>2080.53539503499</c:v>
                </c:pt>
                <c:pt idx="6860">
                  <c:v>2080.8387242950898</c:v>
                </c:pt>
                <c:pt idx="6861">
                  <c:v>2081.1420535551902</c:v>
                </c:pt>
                <c:pt idx="6862">
                  <c:v>2081.44538281529</c:v>
                </c:pt>
                <c:pt idx="6863">
                  <c:v>2081.7487120753899</c:v>
                </c:pt>
                <c:pt idx="6864">
                  <c:v>2082.0520413354898</c:v>
                </c:pt>
                <c:pt idx="6865">
                  <c:v>2082.3553705956001</c:v>
                </c:pt>
                <c:pt idx="6866">
                  <c:v>2082.6586998557</c:v>
                </c:pt>
                <c:pt idx="6867">
                  <c:v>2082.9620291157999</c:v>
                </c:pt>
                <c:pt idx="6868">
                  <c:v>2083.2653583759002</c:v>
                </c:pt>
                <c:pt idx="6869">
                  <c:v>2083.568687636</c:v>
                </c:pt>
                <c:pt idx="6870">
                  <c:v>2083.8720168960999</c:v>
                </c:pt>
                <c:pt idx="6871">
                  <c:v>2084.1753461561998</c:v>
                </c:pt>
                <c:pt idx="6872">
                  <c:v>2084.4786754163101</c:v>
                </c:pt>
                <c:pt idx="6873">
                  <c:v>2084.78200467641</c:v>
                </c:pt>
                <c:pt idx="6874">
                  <c:v>2085.0853339365099</c:v>
                </c:pt>
                <c:pt idx="6875">
                  <c:v>2085.3886631966102</c:v>
                </c:pt>
                <c:pt idx="6876">
                  <c:v>2085.6919924567101</c:v>
                </c:pt>
                <c:pt idx="6877">
                  <c:v>2085.9953217168099</c:v>
                </c:pt>
                <c:pt idx="6878">
                  <c:v>2086.2986509769098</c:v>
                </c:pt>
                <c:pt idx="6879">
                  <c:v>2086.6019802370101</c:v>
                </c:pt>
                <c:pt idx="6880">
                  <c:v>2086.90530949712</c:v>
                </c:pt>
                <c:pt idx="6881">
                  <c:v>2087.2086387572199</c:v>
                </c:pt>
                <c:pt idx="6882">
                  <c:v>2087.5119680173202</c:v>
                </c:pt>
                <c:pt idx="6883">
                  <c:v>2087.8152972774201</c:v>
                </c:pt>
                <c:pt idx="6884">
                  <c:v>2088.11862653752</c:v>
                </c:pt>
                <c:pt idx="6885">
                  <c:v>2088.4219557976198</c:v>
                </c:pt>
                <c:pt idx="6886">
                  <c:v>2088.7252850577202</c:v>
                </c:pt>
                <c:pt idx="6887">
                  <c:v>2089.02861431783</c:v>
                </c:pt>
                <c:pt idx="6888">
                  <c:v>2089.3319435779299</c:v>
                </c:pt>
                <c:pt idx="6889">
                  <c:v>2089.6352728380298</c:v>
                </c:pt>
                <c:pt idx="6890">
                  <c:v>2089.9386020981301</c:v>
                </c:pt>
                <c:pt idx="6891">
                  <c:v>2090.24193135823</c:v>
                </c:pt>
                <c:pt idx="6892">
                  <c:v>2090.5452606183298</c:v>
                </c:pt>
                <c:pt idx="6893">
                  <c:v>2090.8485898784302</c:v>
                </c:pt>
                <c:pt idx="6894">
                  <c:v>2091.15191913853</c:v>
                </c:pt>
                <c:pt idx="6895">
                  <c:v>2091.4552483986399</c:v>
                </c:pt>
                <c:pt idx="6896">
                  <c:v>2091.7585776587398</c:v>
                </c:pt>
                <c:pt idx="6897">
                  <c:v>2092.0619069188401</c:v>
                </c:pt>
                <c:pt idx="6898">
                  <c:v>2092.36523617894</c:v>
                </c:pt>
                <c:pt idx="6899">
                  <c:v>2092.6685654390399</c:v>
                </c:pt>
                <c:pt idx="6900">
                  <c:v>2092.9718946991402</c:v>
                </c:pt>
                <c:pt idx="6901">
                  <c:v>2093.2752239592401</c:v>
                </c:pt>
                <c:pt idx="6902">
                  <c:v>2093.5785532193399</c:v>
                </c:pt>
                <c:pt idx="6903">
                  <c:v>2093.8818824794498</c:v>
                </c:pt>
                <c:pt idx="6904">
                  <c:v>2094.1852117395501</c:v>
                </c:pt>
                <c:pt idx="6905">
                  <c:v>2094.48854099965</c:v>
                </c:pt>
                <c:pt idx="6906">
                  <c:v>2094.7918702597499</c:v>
                </c:pt>
                <c:pt idx="6907">
                  <c:v>2095.0951995198502</c:v>
                </c:pt>
                <c:pt idx="6908">
                  <c:v>2095.3985287799501</c:v>
                </c:pt>
                <c:pt idx="6909">
                  <c:v>2095.70185804005</c:v>
                </c:pt>
                <c:pt idx="6910">
                  <c:v>2096.0051873001598</c:v>
                </c:pt>
                <c:pt idx="6911">
                  <c:v>2096.3085165602602</c:v>
                </c:pt>
                <c:pt idx="6912">
                  <c:v>2096.61184582036</c:v>
                </c:pt>
                <c:pt idx="6913">
                  <c:v>2096.9151750804599</c:v>
                </c:pt>
                <c:pt idx="6914">
                  <c:v>2097.2185043405598</c:v>
                </c:pt>
                <c:pt idx="6915">
                  <c:v>2097.5218336006601</c:v>
                </c:pt>
                <c:pt idx="6916">
                  <c:v>2097.82516286076</c:v>
                </c:pt>
                <c:pt idx="6917">
                  <c:v>2098.1284921208598</c:v>
                </c:pt>
                <c:pt idx="6918">
                  <c:v>2098.4318213809702</c:v>
                </c:pt>
                <c:pt idx="6919">
                  <c:v>2098.73515064107</c:v>
                </c:pt>
                <c:pt idx="6920">
                  <c:v>2099.0384799011699</c:v>
                </c:pt>
                <c:pt idx="6921">
                  <c:v>2099.3418091612698</c:v>
                </c:pt>
                <c:pt idx="6922">
                  <c:v>2099.6451384213701</c:v>
                </c:pt>
                <c:pt idx="6923">
                  <c:v>2099.94846768147</c:v>
                </c:pt>
                <c:pt idx="6924">
                  <c:v>2100.2517969415699</c:v>
                </c:pt>
                <c:pt idx="6925">
                  <c:v>2100.5551262016802</c:v>
                </c:pt>
                <c:pt idx="6926">
                  <c:v>2100.8584554617801</c:v>
                </c:pt>
                <c:pt idx="6927">
                  <c:v>2101.1617847218799</c:v>
                </c:pt>
                <c:pt idx="6928">
                  <c:v>2101.4651139819798</c:v>
                </c:pt>
                <c:pt idx="6929">
                  <c:v>2101.7684432420801</c:v>
                </c:pt>
                <c:pt idx="6930">
                  <c:v>2102.07177250218</c:v>
                </c:pt>
                <c:pt idx="6931">
                  <c:v>2102.3751017622799</c:v>
                </c:pt>
                <c:pt idx="6932">
                  <c:v>2102.6784310223802</c:v>
                </c:pt>
                <c:pt idx="6933">
                  <c:v>2102.9817602824901</c:v>
                </c:pt>
                <c:pt idx="6934">
                  <c:v>2103.28508954259</c:v>
                </c:pt>
                <c:pt idx="6935">
                  <c:v>2103.5884188026898</c:v>
                </c:pt>
                <c:pt idx="6936">
                  <c:v>2103.8917480627902</c:v>
                </c:pt>
                <c:pt idx="6937">
                  <c:v>2104.19507732289</c:v>
                </c:pt>
                <c:pt idx="6938">
                  <c:v>2104.4984065829899</c:v>
                </c:pt>
                <c:pt idx="6939">
                  <c:v>2104.8017358430898</c:v>
                </c:pt>
                <c:pt idx="6940">
                  <c:v>2105.1050651032001</c:v>
                </c:pt>
                <c:pt idx="6941">
                  <c:v>2105.4083943633</c:v>
                </c:pt>
                <c:pt idx="6942">
                  <c:v>2105.7117236233998</c:v>
                </c:pt>
                <c:pt idx="6943">
                  <c:v>2106.0150528835002</c:v>
                </c:pt>
                <c:pt idx="6944">
                  <c:v>2106.3183821436</c:v>
                </c:pt>
                <c:pt idx="6945">
                  <c:v>2106.6217114036999</c:v>
                </c:pt>
                <c:pt idx="6946">
                  <c:v>2106.9250406637998</c:v>
                </c:pt>
                <c:pt idx="6947">
                  <c:v>2107.2283699239001</c:v>
                </c:pt>
                <c:pt idx="6948">
                  <c:v>2107.53169918401</c:v>
                </c:pt>
                <c:pt idx="6949">
                  <c:v>2107.8350284441099</c:v>
                </c:pt>
                <c:pt idx="6950">
                  <c:v>2108.1383577042102</c:v>
                </c:pt>
                <c:pt idx="6951">
                  <c:v>2108.4416869643101</c:v>
                </c:pt>
                <c:pt idx="6952">
                  <c:v>2108.7450162244099</c:v>
                </c:pt>
                <c:pt idx="6953">
                  <c:v>2109.0483454845098</c:v>
                </c:pt>
                <c:pt idx="6954">
                  <c:v>2109.3516747446101</c:v>
                </c:pt>
                <c:pt idx="6955">
                  <c:v>2109.65500400472</c:v>
                </c:pt>
                <c:pt idx="6956">
                  <c:v>2109.9583332648199</c:v>
                </c:pt>
                <c:pt idx="6957">
                  <c:v>2110.2616625249202</c:v>
                </c:pt>
                <c:pt idx="6958">
                  <c:v>2110.5649917850201</c:v>
                </c:pt>
                <c:pt idx="6959">
                  <c:v>2110.86832104512</c:v>
                </c:pt>
                <c:pt idx="6960">
                  <c:v>2111.1716503052198</c:v>
                </c:pt>
                <c:pt idx="6961">
                  <c:v>2111.4749795653202</c:v>
                </c:pt>
                <c:pt idx="6962">
                  <c:v>2111.77830882542</c:v>
                </c:pt>
                <c:pt idx="6963">
                  <c:v>2112.0816380855299</c:v>
                </c:pt>
                <c:pt idx="6964">
                  <c:v>2112.3849673456298</c:v>
                </c:pt>
                <c:pt idx="6965">
                  <c:v>2112.6882966057301</c:v>
                </c:pt>
                <c:pt idx="6966">
                  <c:v>2112.99162586583</c:v>
                </c:pt>
                <c:pt idx="6967">
                  <c:v>2113.2949551259298</c:v>
                </c:pt>
                <c:pt idx="6968">
                  <c:v>2113.5982843860302</c:v>
                </c:pt>
                <c:pt idx="6969">
                  <c:v>2113.90161364613</c:v>
                </c:pt>
                <c:pt idx="6970">
                  <c:v>2114.2049429062399</c:v>
                </c:pt>
                <c:pt idx="6971">
                  <c:v>2114.5082721663398</c:v>
                </c:pt>
                <c:pt idx="6972">
                  <c:v>2114.8116014264401</c:v>
                </c:pt>
                <c:pt idx="6973">
                  <c:v>2115.11493068654</c:v>
                </c:pt>
                <c:pt idx="6974">
                  <c:v>2115.4182599466399</c:v>
                </c:pt>
                <c:pt idx="6975">
                  <c:v>2115.7215892067402</c:v>
                </c:pt>
                <c:pt idx="6976">
                  <c:v>2116.0249184668401</c:v>
                </c:pt>
                <c:pt idx="6977">
                  <c:v>2116.3282477269399</c:v>
                </c:pt>
                <c:pt idx="6978">
                  <c:v>2116.6315769870498</c:v>
                </c:pt>
                <c:pt idx="6979">
                  <c:v>2116.9349062471501</c:v>
                </c:pt>
                <c:pt idx="6980">
                  <c:v>2117.23823550725</c:v>
                </c:pt>
                <c:pt idx="6981">
                  <c:v>2117.5415647673499</c:v>
                </c:pt>
                <c:pt idx="6982">
                  <c:v>2117.8448940274502</c:v>
                </c:pt>
                <c:pt idx="6983">
                  <c:v>2118.1482232875501</c:v>
                </c:pt>
                <c:pt idx="6984">
                  <c:v>2118.45155254765</c:v>
                </c:pt>
                <c:pt idx="6985">
                  <c:v>2118.7548818077598</c:v>
                </c:pt>
                <c:pt idx="6986">
                  <c:v>2119.0582110678602</c:v>
                </c:pt>
                <c:pt idx="6987">
                  <c:v>2119.36154032796</c:v>
                </c:pt>
                <c:pt idx="6988">
                  <c:v>2119.6648695880599</c:v>
                </c:pt>
                <c:pt idx="6989">
                  <c:v>2119.9681988481598</c:v>
                </c:pt>
                <c:pt idx="6990">
                  <c:v>2120.2715281082601</c:v>
                </c:pt>
                <c:pt idx="6991">
                  <c:v>2120.57485736836</c:v>
                </c:pt>
                <c:pt idx="6992">
                  <c:v>2120.8781866284598</c:v>
                </c:pt>
                <c:pt idx="6993">
                  <c:v>2121.1815158885702</c:v>
                </c:pt>
                <c:pt idx="6994">
                  <c:v>2121.48484514867</c:v>
                </c:pt>
                <c:pt idx="6995">
                  <c:v>2121.7881744087699</c:v>
                </c:pt>
                <c:pt idx="6996">
                  <c:v>2122.0915036688698</c:v>
                </c:pt>
                <c:pt idx="6997">
                  <c:v>2122.3948329289701</c:v>
                </c:pt>
                <c:pt idx="6998">
                  <c:v>2122.69816218907</c:v>
                </c:pt>
                <c:pt idx="6999">
                  <c:v>2123.0014914491699</c:v>
                </c:pt>
                <c:pt idx="7000">
                  <c:v>2123.3048207092702</c:v>
                </c:pt>
                <c:pt idx="7001">
                  <c:v>2123.6081499693801</c:v>
                </c:pt>
                <c:pt idx="7002">
                  <c:v>2123.9114792294799</c:v>
                </c:pt>
                <c:pt idx="7003">
                  <c:v>2124.2148084895798</c:v>
                </c:pt>
                <c:pt idx="7004">
                  <c:v>2124.5181377496801</c:v>
                </c:pt>
                <c:pt idx="7005">
                  <c:v>2124.82146700978</c:v>
                </c:pt>
                <c:pt idx="7006">
                  <c:v>2125.1247962698799</c:v>
                </c:pt>
                <c:pt idx="7007">
                  <c:v>2125.4281255299802</c:v>
                </c:pt>
                <c:pt idx="7008">
                  <c:v>2125.7314547900901</c:v>
                </c:pt>
                <c:pt idx="7009">
                  <c:v>2126.03478405019</c:v>
                </c:pt>
                <c:pt idx="7010">
                  <c:v>2126.3381133102898</c:v>
                </c:pt>
                <c:pt idx="7011">
                  <c:v>2126.6414425703902</c:v>
                </c:pt>
                <c:pt idx="7012">
                  <c:v>2126.94477183049</c:v>
                </c:pt>
                <c:pt idx="7013">
                  <c:v>2127.2481010905899</c:v>
                </c:pt>
                <c:pt idx="7014">
                  <c:v>2127.5514303506902</c:v>
                </c:pt>
                <c:pt idx="7015">
                  <c:v>2127.8547596107901</c:v>
                </c:pt>
                <c:pt idx="7016">
                  <c:v>2128.1580888709</c:v>
                </c:pt>
                <c:pt idx="7017">
                  <c:v>2128.4614181309998</c:v>
                </c:pt>
                <c:pt idx="7018">
                  <c:v>2128.7647473911002</c:v>
                </c:pt>
                <c:pt idx="7019">
                  <c:v>2129.0680766512</c:v>
                </c:pt>
                <c:pt idx="7020">
                  <c:v>2129.3714059112999</c:v>
                </c:pt>
                <c:pt idx="7021">
                  <c:v>2129.6747351713998</c:v>
                </c:pt>
                <c:pt idx="7022">
                  <c:v>2129.9780644315001</c:v>
                </c:pt>
                <c:pt idx="7023">
                  <c:v>2130.28139369161</c:v>
                </c:pt>
                <c:pt idx="7024">
                  <c:v>2130.5847229517099</c:v>
                </c:pt>
                <c:pt idx="7025">
                  <c:v>2130.8880522118102</c:v>
                </c:pt>
                <c:pt idx="7026">
                  <c:v>2131.1913814719101</c:v>
                </c:pt>
                <c:pt idx="7027">
                  <c:v>2131.4947107320099</c:v>
                </c:pt>
                <c:pt idx="7028">
                  <c:v>2131.7980399921098</c:v>
                </c:pt>
                <c:pt idx="7029">
                  <c:v>2132.1013692522101</c:v>
                </c:pt>
                <c:pt idx="7030">
                  <c:v>2132.40469851231</c:v>
                </c:pt>
                <c:pt idx="7031">
                  <c:v>2132.7080277724199</c:v>
                </c:pt>
                <c:pt idx="7032">
                  <c:v>2133.0113570325202</c:v>
                </c:pt>
                <c:pt idx="7033">
                  <c:v>2133.3146862926201</c:v>
                </c:pt>
                <c:pt idx="7034">
                  <c:v>2133.61801555272</c:v>
                </c:pt>
                <c:pt idx="7035">
                  <c:v>2133.9213448128198</c:v>
                </c:pt>
                <c:pt idx="7036">
                  <c:v>2134.2246740729202</c:v>
                </c:pt>
                <c:pt idx="7037">
                  <c:v>2134.52800333302</c:v>
                </c:pt>
                <c:pt idx="7038">
                  <c:v>2134.8313325931299</c:v>
                </c:pt>
                <c:pt idx="7039">
                  <c:v>2135.1346618532298</c:v>
                </c:pt>
                <c:pt idx="7040">
                  <c:v>2135.4379911133301</c:v>
                </c:pt>
                <c:pt idx="7041">
                  <c:v>2135.74132037343</c:v>
                </c:pt>
                <c:pt idx="7042">
                  <c:v>2136.0446496335298</c:v>
                </c:pt>
                <c:pt idx="7043">
                  <c:v>2136.3479788936302</c:v>
                </c:pt>
                <c:pt idx="7044">
                  <c:v>2136.65130815373</c:v>
                </c:pt>
                <c:pt idx="7045">
                  <c:v>2136.9546374138299</c:v>
                </c:pt>
                <c:pt idx="7046">
                  <c:v>2137.2579666739398</c:v>
                </c:pt>
                <c:pt idx="7047">
                  <c:v>2137.5612959340401</c:v>
                </c:pt>
                <c:pt idx="7048">
                  <c:v>2137.86462519414</c:v>
                </c:pt>
                <c:pt idx="7049">
                  <c:v>2138.1679544542399</c:v>
                </c:pt>
                <c:pt idx="7050">
                  <c:v>2138.4712837143402</c:v>
                </c:pt>
                <c:pt idx="7051">
                  <c:v>2138.7746129744401</c:v>
                </c:pt>
                <c:pt idx="7052">
                  <c:v>2139.0779422345399</c:v>
                </c:pt>
                <c:pt idx="7053">
                  <c:v>2139.3812714946498</c:v>
                </c:pt>
                <c:pt idx="7054">
                  <c:v>2139.6846007547501</c:v>
                </c:pt>
                <c:pt idx="7055">
                  <c:v>2139.98793001485</c:v>
                </c:pt>
                <c:pt idx="7056">
                  <c:v>2140.2912592749499</c:v>
                </c:pt>
                <c:pt idx="7057">
                  <c:v>2140.5945885350502</c:v>
                </c:pt>
                <c:pt idx="7058">
                  <c:v>2140.8979177951501</c:v>
                </c:pt>
                <c:pt idx="7059">
                  <c:v>2141.20124705525</c:v>
                </c:pt>
                <c:pt idx="7060">
                  <c:v>2141.5045763153498</c:v>
                </c:pt>
                <c:pt idx="7061">
                  <c:v>2141.8079055754602</c:v>
                </c:pt>
                <c:pt idx="7062">
                  <c:v>2142.11123483556</c:v>
                </c:pt>
                <c:pt idx="7063">
                  <c:v>2142.4145640956599</c:v>
                </c:pt>
                <c:pt idx="7064">
                  <c:v>2142.7178933557602</c:v>
                </c:pt>
                <c:pt idx="7065">
                  <c:v>2143.0212226158601</c:v>
                </c:pt>
                <c:pt idx="7066">
                  <c:v>2143.32455187596</c:v>
                </c:pt>
                <c:pt idx="7067">
                  <c:v>2143.6278811360598</c:v>
                </c:pt>
                <c:pt idx="7068">
                  <c:v>2143.9312103961702</c:v>
                </c:pt>
                <c:pt idx="7069">
                  <c:v>2144.23453965627</c:v>
                </c:pt>
                <c:pt idx="7070">
                  <c:v>2144.5378689163699</c:v>
                </c:pt>
                <c:pt idx="7071">
                  <c:v>2144.8411981764698</c:v>
                </c:pt>
                <c:pt idx="7072">
                  <c:v>2145.1445274365701</c:v>
                </c:pt>
                <c:pt idx="7073">
                  <c:v>2145.44785669667</c:v>
                </c:pt>
                <c:pt idx="7074">
                  <c:v>2145.7511859567699</c:v>
                </c:pt>
                <c:pt idx="7075">
                  <c:v>2146.0545152168702</c:v>
                </c:pt>
                <c:pt idx="7076">
                  <c:v>2146.3578444769801</c:v>
                </c:pt>
                <c:pt idx="7077">
                  <c:v>2146.6611737370799</c:v>
                </c:pt>
                <c:pt idx="7078">
                  <c:v>2146.9645029971798</c:v>
                </c:pt>
                <c:pt idx="7079">
                  <c:v>2147.2678322572801</c:v>
                </c:pt>
                <c:pt idx="7080">
                  <c:v>2147.57116151738</c:v>
                </c:pt>
                <c:pt idx="7081">
                  <c:v>2147.8744907774799</c:v>
                </c:pt>
                <c:pt idx="7082">
                  <c:v>2148.1778200375802</c:v>
                </c:pt>
                <c:pt idx="7083">
                  <c:v>2148.4811492976901</c:v>
                </c:pt>
                <c:pt idx="7084">
                  <c:v>2148.78447855779</c:v>
                </c:pt>
                <c:pt idx="7085">
                  <c:v>2149.0878078178898</c:v>
                </c:pt>
                <c:pt idx="7086">
                  <c:v>2149.3911370779902</c:v>
                </c:pt>
                <c:pt idx="7087">
                  <c:v>2149.69446633809</c:v>
                </c:pt>
                <c:pt idx="7088">
                  <c:v>2149.9977955981899</c:v>
                </c:pt>
                <c:pt idx="7089">
                  <c:v>2150.3011248582902</c:v>
                </c:pt>
                <c:pt idx="7090">
                  <c:v>2150.6044541183901</c:v>
                </c:pt>
                <c:pt idx="7091">
                  <c:v>2150.9077833785</c:v>
                </c:pt>
                <c:pt idx="7092">
                  <c:v>2151.2111126385998</c:v>
                </c:pt>
                <c:pt idx="7093">
                  <c:v>2151.5144418987002</c:v>
                </c:pt>
                <c:pt idx="7094">
                  <c:v>2151.8177711588</c:v>
                </c:pt>
                <c:pt idx="7095">
                  <c:v>2152.1211004188999</c:v>
                </c:pt>
                <c:pt idx="7096">
                  <c:v>2152.4244296789998</c:v>
                </c:pt>
                <c:pt idx="7097">
                  <c:v>2152.7277589391001</c:v>
                </c:pt>
                <c:pt idx="7098">
                  <c:v>2153.03108819921</c:v>
                </c:pt>
                <c:pt idx="7099">
                  <c:v>2153.3344174593099</c:v>
                </c:pt>
                <c:pt idx="7100">
                  <c:v>2153.6377467194102</c:v>
                </c:pt>
                <c:pt idx="7101">
                  <c:v>2153.9410759795101</c:v>
                </c:pt>
                <c:pt idx="7102">
                  <c:v>2154.2444052396099</c:v>
                </c:pt>
                <c:pt idx="7103">
                  <c:v>2154.5477344997098</c:v>
                </c:pt>
                <c:pt idx="7104">
                  <c:v>2154.8510637598101</c:v>
                </c:pt>
                <c:pt idx="7105">
                  <c:v>2155.15439301991</c:v>
                </c:pt>
                <c:pt idx="7106">
                  <c:v>2155.4577222800199</c:v>
                </c:pt>
                <c:pt idx="7107">
                  <c:v>2155.7610515401202</c:v>
                </c:pt>
                <c:pt idx="7108">
                  <c:v>2156.0643808002201</c:v>
                </c:pt>
                <c:pt idx="7109">
                  <c:v>2156.36771006032</c:v>
                </c:pt>
                <c:pt idx="7110">
                  <c:v>2156.6710393204198</c:v>
                </c:pt>
                <c:pt idx="7111">
                  <c:v>2156.9743685805201</c:v>
                </c:pt>
                <c:pt idx="7112">
                  <c:v>2157.27769784062</c:v>
                </c:pt>
                <c:pt idx="7113">
                  <c:v>2157.5810271007199</c:v>
                </c:pt>
                <c:pt idx="7114">
                  <c:v>2157.8843563608302</c:v>
                </c:pt>
                <c:pt idx="7115">
                  <c:v>2158.1876856209301</c:v>
                </c:pt>
                <c:pt idx="7116">
                  <c:v>2158.49101488103</c:v>
                </c:pt>
                <c:pt idx="7117">
                  <c:v>2158.7943441411298</c:v>
                </c:pt>
                <c:pt idx="7118">
                  <c:v>2159.0976734012302</c:v>
                </c:pt>
                <c:pt idx="7119">
                  <c:v>2159.40100266133</c:v>
                </c:pt>
                <c:pt idx="7120">
                  <c:v>2159.7043319214299</c:v>
                </c:pt>
                <c:pt idx="7121">
                  <c:v>2160.0076611815398</c:v>
                </c:pt>
                <c:pt idx="7122">
                  <c:v>2160.3109904416401</c:v>
                </c:pt>
                <c:pt idx="7123">
                  <c:v>2160.61431970174</c:v>
                </c:pt>
                <c:pt idx="7124">
                  <c:v>2160.9176489618399</c:v>
                </c:pt>
                <c:pt idx="7125">
                  <c:v>2161.2209782219402</c:v>
                </c:pt>
                <c:pt idx="7126">
                  <c:v>2161.5243074820401</c:v>
                </c:pt>
                <c:pt idx="7127">
                  <c:v>2161.8276367421399</c:v>
                </c:pt>
                <c:pt idx="7128">
                  <c:v>2162.1309660022398</c:v>
                </c:pt>
                <c:pt idx="7129">
                  <c:v>2162.4342952623501</c:v>
                </c:pt>
                <c:pt idx="7130">
                  <c:v>2162.73762452245</c:v>
                </c:pt>
                <c:pt idx="7131">
                  <c:v>2163.0409537825499</c:v>
                </c:pt>
                <c:pt idx="7132">
                  <c:v>2163.3442830426502</c:v>
                </c:pt>
                <c:pt idx="7133">
                  <c:v>2163.6476123027501</c:v>
                </c:pt>
                <c:pt idx="7134">
                  <c:v>2163.9509415628499</c:v>
                </c:pt>
                <c:pt idx="7135">
                  <c:v>2164.2542708229498</c:v>
                </c:pt>
                <c:pt idx="7136">
                  <c:v>2164.5576000830602</c:v>
                </c:pt>
                <c:pt idx="7137">
                  <c:v>2164.86092934316</c:v>
                </c:pt>
                <c:pt idx="7138">
                  <c:v>2165.1642586032599</c:v>
                </c:pt>
                <c:pt idx="7139">
                  <c:v>2165.4675878633602</c:v>
                </c:pt>
                <c:pt idx="7140">
                  <c:v>2165.7709171234601</c:v>
                </c:pt>
                <c:pt idx="7141">
                  <c:v>2166.07424638356</c:v>
                </c:pt>
                <c:pt idx="7142">
                  <c:v>2166.3775756436598</c:v>
                </c:pt>
                <c:pt idx="7143">
                  <c:v>2166.6809049037602</c:v>
                </c:pt>
                <c:pt idx="7144">
                  <c:v>2166.98423416387</c:v>
                </c:pt>
                <c:pt idx="7145">
                  <c:v>2167.2875634239699</c:v>
                </c:pt>
                <c:pt idx="7146">
                  <c:v>2167.5908926840698</c:v>
                </c:pt>
                <c:pt idx="7147">
                  <c:v>2167.8942219441701</c:v>
                </c:pt>
                <c:pt idx="7148">
                  <c:v>2168.19755120427</c:v>
                </c:pt>
                <c:pt idx="7149">
                  <c:v>2168.5008804643699</c:v>
                </c:pt>
                <c:pt idx="7150">
                  <c:v>2168.8042097244702</c:v>
                </c:pt>
                <c:pt idx="7151">
                  <c:v>2169.1075389845801</c:v>
                </c:pt>
                <c:pt idx="7152">
                  <c:v>2169.4108682446799</c:v>
                </c:pt>
                <c:pt idx="7153">
                  <c:v>2169.7141975047798</c:v>
                </c:pt>
                <c:pt idx="7154">
                  <c:v>2170.0175267648801</c:v>
                </c:pt>
                <c:pt idx="7155">
                  <c:v>2170.32085602498</c:v>
                </c:pt>
                <c:pt idx="7156">
                  <c:v>2170.6241852850799</c:v>
                </c:pt>
                <c:pt idx="7157">
                  <c:v>2170.9275145451802</c:v>
                </c:pt>
                <c:pt idx="7158">
                  <c:v>2171.2308438052801</c:v>
                </c:pt>
                <c:pt idx="7159">
                  <c:v>2171.53417306539</c:v>
                </c:pt>
                <c:pt idx="7160">
                  <c:v>2171.8375023254898</c:v>
                </c:pt>
                <c:pt idx="7161">
                  <c:v>2172.1408315855901</c:v>
                </c:pt>
                <c:pt idx="7162">
                  <c:v>2172.44416084569</c:v>
                </c:pt>
                <c:pt idx="7163">
                  <c:v>2172.7474901057899</c:v>
                </c:pt>
                <c:pt idx="7164">
                  <c:v>2173.0508193658902</c:v>
                </c:pt>
                <c:pt idx="7165">
                  <c:v>2173.3541486259901</c:v>
                </c:pt>
                <c:pt idx="7166">
                  <c:v>2173.6574778861</c:v>
                </c:pt>
                <c:pt idx="7167">
                  <c:v>2173.9608071461998</c:v>
                </c:pt>
                <c:pt idx="7168">
                  <c:v>2174.2641364063002</c:v>
                </c:pt>
                <c:pt idx="7169">
                  <c:v>2174.5674656664</c:v>
                </c:pt>
                <c:pt idx="7170">
                  <c:v>2174.8707949264999</c:v>
                </c:pt>
                <c:pt idx="7171">
                  <c:v>2175.1741241865998</c:v>
                </c:pt>
                <c:pt idx="7172">
                  <c:v>2175.4774534467001</c:v>
                </c:pt>
                <c:pt idx="7173">
                  <c:v>2175.7807827068</c:v>
                </c:pt>
                <c:pt idx="7174">
                  <c:v>2176.0841119669099</c:v>
                </c:pt>
                <c:pt idx="7175">
                  <c:v>2176.3874412270102</c:v>
                </c:pt>
                <c:pt idx="7176">
                  <c:v>2176.6907704871101</c:v>
                </c:pt>
                <c:pt idx="7177">
                  <c:v>2176.9940997472099</c:v>
                </c:pt>
                <c:pt idx="7178">
                  <c:v>2177.2974290073098</c:v>
                </c:pt>
                <c:pt idx="7179">
                  <c:v>2177.6007582674101</c:v>
                </c:pt>
                <c:pt idx="7180">
                  <c:v>2177.90408752751</c:v>
                </c:pt>
                <c:pt idx="7181">
                  <c:v>2178.2074167876099</c:v>
                </c:pt>
                <c:pt idx="7182">
                  <c:v>2178.5107460477202</c:v>
                </c:pt>
                <c:pt idx="7183">
                  <c:v>2178.8140753078201</c:v>
                </c:pt>
                <c:pt idx="7184">
                  <c:v>2179.1174045679199</c:v>
                </c:pt>
                <c:pt idx="7185">
                  <c:v>2179.4207338280198</c:v>
                </c:pt>
                <c:pt idx="7186">
                  <c:v>2179.7240630881201</c:v>
                </c:pt>
                <c:pt idx="7187">
                  <c:v>2180.02739234822</c:v>
                </c:pt>
                <c:pt idx="7188">
                  <c:v>2180.3307216083199</c:v>
                </c:pt>
                <c:pt idx="7189">
                  <c:v>2180.6340508684302</c:v>
                </c:pt>
                <c:pt idx="7190">
                  <c:v>2180.9373801285301</c:v>
                </c:pt>
                <c:pt idx="7191">
                  <c:v>2181.24070938863</c:v>
                </c:pt>
                <c:pt idx="7192">
                  <c:v>2181.5440386487298</c:v>
                </c:pt>
                <c:pt idx="7193">
                  <c:v>2181.8473679088302</c:v>
                </c:pt>
                <c:pt idx="7194">
                  <c:v>2182.15069716893</c:v>
                </c:pt>
                <c:pt idx="7195">
                  <c:v>2182.4540264290299</c:v>
                </c:pt>
                <c:pt idx="7196">
                  <c:v>2182.7573556891298</c:v>
                </c:pt>
                <c:pt idx="7197">
                  <c:v>2183.0606849492401</c:v>
                </c:pt>
                <c:pt idx="7198">
                  <c:v>2183.36401420934</c:v>
                </c:pt>
                <c:pt idx="7199">
                  <c:v>2183.6673434694399</c:v>
                </c:pt>
                <c:pt idx="7200">
                  <c:v>2183.9706727295402</c:v>
                </c:pt>
                <c:pt idx="7201">
                  <c:v>2184.2740019896401</c:v>
                </c:pt>
                <c:pt idx="7202">
                  <c:v>2184.5773312497399</c:v>
                </c:pt>
                <c:pt idx="7203">
                  <c:v>2184.8806605098398</c:v>
                </c:pt>
                <c:pt idx="7204">
                  <c:v>2185.1839897699501</c:v>
                </c:pt>
                <c:pt idx="7205">
                  <c:v>2185.48731903005</c:v>
                </c:pt>
                <c:pt idx="7206">
                  <c:v>2185.7906482901499</c:v>
                </c:pt>
                <c:pt idx="7207">
                  <c:v>2186.0939775502502</c:v>
                </c:pt>
                <c:pt idx="7208">
                  <c:v>2186.3973068103501</c:v>
                </c:pt>
                <c:pt idx="7209">
                  <c:v>2186.7006360704499</c:v>
                </c:pt>
                <c:pt idx="7210">
                  <c:v>2187.0039653305498</c:v>
                </c:pt>
                <c:pt idx="7211">
                  <c:v>2187.3072945906501</c:v>
                </c:pt>
                <c:pt idx="7212">
                  <c:v>2187.61062385076</c:v>
                </c:pt>
                <c:pt idx="7213">
                  <c:v>2187.9139531108599</c:v>
                </c:pt>
                <c:pt idx="7214">
                  <c:v>2188.2172823709602</c:v>
                </c:pt>
                <c:pt idx="7215">
                  <c:v>2188.5206116310601</c:v>
                </c:pt>
                <c:pt idx="7216">
                  <c:v>2188.82394089116</c:v>
                </c:pt>
                <c:pt idx="7217">
                  <c:v>2189.1272701512598</c:v>
                </c:pt>
                <c:pt idx="7218">
                  <c:v>2189.4305994113602</c:v>
                </c:pt>
                <c:pt idx="7219">
                  <c:v>2189.73392867147</c:v>
                </c:pt>
                <c:pt idx="7220">
                  <c:v>2190.0372579315699</c:v>
                </c:pt>
                <c:pt idx="7221">
                  <c:v>2190.3405871916698</c:v>
                </c:pt>
                <c:pt idx="7222">
                  <c:v>2190.6439164517701</c:v>
                </c:pt>
                <c:pt idx="7223">
                  <c:v>2190.94724571187</c:v>
                </c:pt>
                <c:pt idx="7224">
                  <c:v>2191.2505749719699</c:v>
                </c:pt>
                <c:pt idx="7225">
                  <c:v>2191.5539042320702</c:v>
                </c:pt>
                <c:pt idx="7226">
                  <c:v>2191.8572334921701</c:v>
                </c:pt>
                <c:pt idx="7227">
                  <c:v>2192.1605627522799</c:v>
                </c:pt>
                <c:pt idx="7228">
                  <c:v>2192.4638920123798</c:v>
                </c:pt>
                <c:pt idx="7229">
                  <c:v>2192.7672212724801</c:v>
                </c:pt>
                <c:pt idx="7230">
                  <c:v>2193.07055053258</c:v>
                </c:pt>
                <c:pt idx="7231">
                  <c:v>2193.3738797926799</c:v>
                </c:pt>
                <c:pt idx="7232">
                  <c:v>2193.6772090527802</c:v>
                </c:pt>
                <c:pt idx="7233">
                  <c:v>2193.9805383128801</c:v>
                </c:pt>
                <c:pt idx="7234">
                  <c:v>2194.2838675729799</c:v>
                </c:pt>
                <c:pt idx="7235">
                  <c:v>2194.5871968330898</c:v>
                </c:pt>
                <c:pt idx="7236">
                  <c:v>2194.8905260931901</c:v>
                </c:pt>
                <c:pt idx="7237">
                  <c:v>2195.19385535329</c:v>
                </c:pt>
                <c:pt idx="7238">
                  <c:v>2195.4971846133899</c:v>
                </c:pt>
                <c:pt idx="7239">
                  <c:v>2195.8005138734902</c:v>
                </c:pt>
                <c:pt idx="7240">
                  <c:v>2196.1038431335901</c:v>
                </c:pt>
                <c:pt idx="7241">
                  <c:v>2196.40717239369</c:v>
                </c:pt>
                <c:pt idx="7242">
                  <c:v>2196.7105016537998</c:v>
                </c:pt>
                <c:pt idx="7243">
                  <c:v>2197.0138309139002</c:v>
                </c:pt>
                <c:pt idx="7244">
                  <c:v>2197.317160174</c:v>
                </c:pt>
                <c:pt idx="7245">
                  <c:v>2197.6204894340999</c:v>
                </c:pt>
                <c:pt idx="7246">
                  <c:v>2197.9238186941998</c:v>
                </c:pt>
                <c:pt idx="7247">
                  <c:v>2198.2271479543001</c:v>
                </c:pt>
                <c:pt idx="7248">
                  <c:v>2198.5304772144</c:v>
                </c:pt>
                <c:pt idx="7249">
                  <c:v>2198.8338064744999</c:v>
                </c:pt>
                <c:pt idx="7250">
                  <c:v>2199.1371357346102</c:v>
                </c:pt>
                <c:pt idx="7251">
                  <c:v>2199.4404649947101</c:v>
                </c:pt>
                <c:pt idx="7252">
                  <c:v>2199.7437942548099</c:v>
                </c:pt>
                <c:pt idx="7253">
                  <c:v>2200.0471235149098</c:v>
                </c:pt>
                <c:pt idx="7254">
                  <c:v>2200.3504527750101</c:v>
                </c:pt>
                <c:pt idx="7255">
                  <c:v>2200.65378203511</c:v>
                </c:pt>
                <c:pt idx="7256">
                  <c:v>2200.9571112952099</c:v>
                </c:pt>
                <c:pt idx="7257">
                  <c:v>2201.2604405553202</c:v>
                </c:pt>
                <c:pt idx="7258">
                  <c:v>2201.5637698154201</c:v>
                </c:pt>
                <c:pt idx="7259">
                  <c:v>2201.8670990755199</c:v>
                </c:pt>
                <c:pt idx="7260">
                  <c:v>2202.1704283356198</c:v>
                </c:pt>
                <c:pt idx="7261">
                  <c:v>2202.4737575957201</c:v>
                </c:pt>
                <c:pt idx="7262">
                  <c:v>2202.77708685582</c:v>
                </c:pt>
                <c:pt idx="7263">
                  <c:v>2203.0804161159199</c:v>
                </c:pt>
                <c:pt idx="7264">
                  <c:v>2203.3837453760202</c:v>
                </c:pt>
                <c:pt idx="7265">
                  <c:v>2203.6870746361301</c:v>
                </c:pt>
                <c:pt idx="7266">
                  <c:v>2203.99040389623</c:v>
                </c:pt>
                <c:pt idx="7267">
                  <c:v>2204.2937331563298</c:v>
                </c:pt>
                <c:pt idx="7268">
                  <c:v>2204.5970624164302</c:v>
                </c:pt>
                <c:pt idx="7269">
                  <c:v>2204.90039167653</c:v>
                </c:pt>
                <c:pt idx="7270">
                  <c:v>2205.2037209366299</c:v>
                </c:pt>
                <c:pt idx="7271">
                  <c:v>2205.5070501967298</c:v>
                </c:pt>
                <c:pt idx="7272">
                  <c:v>2205.8103794568401</c:v>
                </c:pt>
                <c:pt idx="7273">
                  <c:v>2206.11370871694</c:v>
                </c:pt>
                <c:pt idx="7274">
                  <c:v>2206.4170379770399</c:v>
                </c:pt>
                <c:pt idx="7275">
                  <c:v>2206.7203672371402</c:v>
                </c:pt>
                <c:pt idx="7276">
                  <c:v>2207.0236964972401</c:v>
                </c:pt>
                <c:pt idx="7277">
                  <c:v>2207.3270257573399</c:v>
                </c:pt>
                <c:pt idx="7278">
                  <c:v>2207.6303550174398</c:v>
                </c:pt>
                <c:pt idx="7279">
                  <c:v>2207.9336842775401</c:v>
                </c:pt>
                <c:pt idx="7280">
                  <c:v>2208.23701353765</c:v>
                </c:pt>
                <c:pt idx="7281">
                  <c:v>2208.5403427977499</c:v>
                </c:pt>
                <c:pt idx="7282">
                  <c:v>2208.8436720578502</c:v>
                </c:pt>
                <c:pt idx="7283">
                  <c:v>2209.1470013179501</c:v>
                </c:pt>
                <c:pt idx="7284">
                  <c:v>2209.4503305780499</c:v>
                </c:pt>
                <c:pt idx="7285">
                  <c:v>2209.7536598381498</c:v>
                </c:pt>
                <c:pt idx="7286">
                  <c:v>2210.0569890982501</c:v>
                </c:pt>
                <c:pt idx="7287">
                  <c:v>2210.36031835836</c:v>
                </c:pt>
                <c:pt idx="7288">
                  <c:v>2210.6636476184599</c:v>
                </c:pt>
                <c:pt idx="7289">
                  <c:v>2210.9669768785602</c:v>
                </c:pt>
                <c:pt idx="7290">
                  <c:v>2211.2703061386601</c:v>
                </c:pt>
                <c:pt idx="7291">
                  <c:v>2211.57363539876</c:v>
                </c:pt>
                <c:pt idx="7292">
                  <c:v>2211.8769646588598</c:v>
                </c:pt>
                <c:pt idx="7293">
                  <c:v>2212.1802939189602</c:v>
                </c:pt>
                <c:pt idx="7294">
                  <c:v>2212.48362317906</c:v>
                </c:pt>
                <c:pt idx="7295">
                  <c:v>2212.7869524391699</c:v>
                </c:pt>
                <c:pt idx="7296">
                  <c:v>2213.0902816992698</c:v>
                </c:pt>
                <c:pt idx="7297">
                  <c:v>2213.3936109593701</c:v>
                </c:pt>
                <c:pt idx="7298">
                  <c:v>2213.69694021947</c:v>
                </c:pt>
                <c:pt idx="7299">
                  <c:v>2214.0002694795699</c:v>
                </c:pt>
                <c:pt idx="7300">
                  <c:v>2214.3035987396702</c:v>
                </c:pt>
                <c:pt idx="7301">
                  <c:v>2214.6069279997701</c:v>
                </c:pt>
                <c:pt idx="7302">
                  <c:v>2214.9102572598699</c:v>
                </c:pt>
                <c:pt idx="7303">
                  <c:v>2215.2135865199798</c:v>
                </c:pt>
                <c:pt idx="7304">
                  <c:v>2215.5169157800801</c:v>
                </c:pt>
                <c:pt idx="7305">
                  <c:v>2215.82024504018</c:v>
                </c:pt>
                <c:pt idx="7306">
                  <c:v>2216.1235743002799</c:v>
                </c:pt>
                <c:pt idx="7307">
                  <c:v>2216.4269035603802</c:v>
                </c:pt>
                <c:pt idx="7308">
                  <c:v>2216.7302328204801</c:v>
                </c:pt>
                <c:pt idx="7309">
                  <c:v>2217.0335620805799</c:v>
                </c:pt>
                <c:pt idx="7310">
                  <c:v>2217.3368913406898</c:v>
                </c:pt>
                <c:pt idx="7311">
                  <c:v>2217.6402206007901</c:v>
                </c:pt>
                <c:pt idx="7312">
                  <c:v>2217.94354986089</c:v>
                </c:pt>
                <c:pt idx="7313">
                  <c:v>2218.2468791209899</c:v>
                </c:pt>
                <c:pt idx="7314">
                  <c:v>2218.5502083810902</c:v>
                </c:pt>
                <c:pt idx="7315">
                  <c:v>2218.8535376411901</c:v>
                </c:pt>
                <c:pt idx="7316">
                  <c:v>2219.15686690129</c:v>
                </c:pt>
                <c:pt idx="7317">
                  <c:v>2219.4601961613898</c:v>
                </c:pt>
                <c:pt idx="7318">
                  <c:v>2219.7635254215002</c:v>
                </c:pt>
                <c:pt idx="7319">
                  <c:v>2220.0668546816</c:v>
                </c:pt>
                <c:pt idx="7320">
                  <c:v>2220.3701839416999</c:v>
                </c:pt>
                <c:pt idx="7321">
                  <c:v>2220.6735132017998</c:v>
                </c:pt>
                <c:pt idx="7322">
                  <c:v>2220.9768424619001</c:v>
                </c:pt>
                <c:pt idx="7323">
                  <c:v>2221.280171722</c:v>
                </c:pt>
                <c:pt idx="7324">
                  <c:v>2221.5835009820998</c:v>
                </c:pt>
                <c:pt idx="7325">
                  <c:v>2221.8868302422102</c:v>
                </c:pt>
                <c:pt idx="7326">
                  <c:v>2222.1901595023101</c:v>
                </c:pt>
                <c:pt idx="7327">
                  <c:v>2222.4934887624099</c:v>
                </c:pt>
                <c:pt idx="7328">
                  <c:v>2222.7968180225098</c:v>
                </c:pt>
                <c:pt idx="7329">
                  <c:v>2223.1001472826101</c:v>
                </c:pt>
                <c:pt idx="7330">
                  <c:v>2223.40347654271</c:v>
                </c:pt>
                <c:pt idx="7331">
                  <c:v>2223.7068058028099</c:v>
                </c:pt>
                <c:pt idx="7332">
                  <c:v>2224.0101350629102</c:v>
                </c:pt>
                <c:pt idx="7333">
                  <c:v>2224.3134643230201</c:v>
                </c:pt>
                <c:pt idx="7334">
                  <c:v>2224.6167935831199</c:v>
                </c:pt>
                <c:pt idx="7335">
                  <c:v>2224.9201228432198</c:v>
                </c:pt>
                <c:pt idx="7336">
                  <c:v>2225.2234521033201</c:v>
                </c:pt>
                <c:pt idx="7337">
                  <c:v>2225.52678136342</c:v>
                </c:pt>
                <c:pt idx="7338">
                  <c:v>2225.8301106235199</c:v>
                </c:pt>
                <c:pt idx="7339">
                  <c:v>2226.1334398836202</c:v>
                </c:pt>
                <c:pt idx="7340">
                  <c:v>2226.4367691437301</c:v>
                </c:pt>
                <c:pt idx="7341">
                  <c:v>2226.74009840383</c:v>
                </c:pt>
                <c:pt idx="7342">
                  <c:v>2227.0434276639298</c:v>
                </c:pt>
                <c:pt idx="7343">
                  <c:v>2227.3467569240302</c:v>
                </c:pt>
                <c:pt idx="7344">
                  <c:v>2227.65008618413</c:v>
                </c:pt>
                <c:pt idx="7345">
                  <c:v>2227.9534154442299</c:v>
                </c:pt>
                <c:pt idx="7346">
                  <c:v>2228.2567447043298</c:v>
                </c:pt>
                <c:pt idx="7347">
                  <c:v>2228.5600739644301</c:v>
                </c:pt>
                <c:pt idx="7348">
                  <c:v>2228.86340322454</c:v>
                </c:pt>
                <c:pt idx="7349">
                  <c:v>2229.1667324846399</c:v>
                </c:pt>
                <c:pt idx="7350">
                  <c:v>2229.4700617447402</c:v>
                </c:pt>
                <c:pt idx="7351">
                  <c:v>2229.7733910048401</c:v>
                </c:pt>
                <c:pt idx="7352">
                  <c:v>2230.0767202649399</c:v>
                </c:pt>
                <c:pt idx="7353">
                  <c:v>2230.3800495250398</c:v>
                </c:pt>
                <c:pt idx="7354">
                  <c:v>2230.6833787851401</c:v>
                </c:pt>
                <c:pt idx="7355">
                  <c:v>2230.98670804525</c:v>
                </c:pt>
                <c:pt idx="7356">
                  <c:v>2231.2900373053499</c:v>
                </c:pt>
                <c:pt idx="7357">
                  <c:v>2231.5933665654502</c:v>
                </c:pt>
                <c:pt idx="7358">
                  <c:v>2231.8966958255501</c:v>
                </c:pt>
                <c:pt idx="7359">
                  <c:v>2232.2000250856499</c:v>
                </c:pt>
                <c:pt idx="7360">
                  <c:v>2232.5033543457498</c:v>
                </c:pt>
                <c:pt idx="7361">
                  <c:v>2232.8066836058501</c:v>
                </c:pt>
                <c:pt idx="7362">
                  <c:v>2233.11001286595</c:v>
                </c:pt>
                <c:pt idx="7363">
                  <c:v>2233.4133421260599</c:v>
                </c:pt>
                <c:pt idx="7364">
                  <c:v>2233.7166713861602</c:v>
                </c:pt>
                <c:pt idx="7365">
                  <c:v>2234.0200006462601</c:v>
                </c:pt>
                <c:pt idx="7366">
                  <c:v>2234.32332990636</c:v>
                </c:pt>
                <c:pt idx="7367">
                  <c:v>2234.6266591664598</c:v>
                </c:pt>
                <c:pt idx="7368">
                  <c:v>2234.9299884265602</c:v>
                </c:pt>
                <c:pt idx="7369">
                  <c:v>2235.23331768666</c:v>
                </c:pt>
                <c:pt idx="7370">
                  <c:v>2235.5366469467699</c:v>
                </c:pt>
                <c:pt idx="7371">
                  <c:v>2235.8399762068698</c:v>
                </c:pt>
                <c:pt idx="7372">
                  <c:v>2236.1433054669701</c:v>
                </c:pt>
                <c:pt idx="7373">
                  <c:v>2236.44663472707</c:v>
                </c:pt>
                <c:pt idx="7374">
                  <c:v>2236.7499639871698</c:v>
                </c:pt>
                <c:pt idx="7375">
                  <c:v>2237.0532932472702</c:v>
                </c:pt>
                <c:pt idx="7376">
                  <c:v>2237.35662250737</c:v>
                </c:pt>
                <c:pt idx="7377">
                  <c:v>2237.6599517674699</c:v>
                </c:pt>
                <c:pt idx="7378">
                  <c:v>2237.9632810275798</c:v>
                </c:pt>
                <c:pt idx="7379">
                  <c:v>2238.2666102876801</c:v>
                </c:pt>
                <c:pt idx="7380">
                  <c:v>2238.56993954778</c:v>
                </c:pt>
                <c:pt idx="7381">
                  <c:v>2238.8732688078799</c:v>
                </c:pt>
                <c:pt idx="7382">
                  <c:v>2239.1765980679802</c:v>
                </c:pt>
                <c:pt idx="7383">
                  <c:v>2239.4799273280801</c:v>
                </c:pt>
                <c:pt idx="7384">
                  <c:v>2239.7832565881799</c:v>
                </c:pt>
                <c:pt idx="7385">
                  <c:v>2240.0865858482898</c:v>
                </c:pt>
                <c:pt idx="7386">
                  <c:v>2240.3899151083901</c:v>
                </c:pt>
                <c:pt idx="7387">
                  <c:v>2240.69324436849</c:v>
                </c:pt>
                <c:pt idx="7388">
                  <c:v>2240.9965736285899</c:v>
                </c:pt>
                <c:pt idx="7389">
                  <c:v>2241.2999028886902</c:v>
                </c:pt>
                <c:pt idx="7390">
                  <c:v>2241.6032321487901</c:v>
                </c:pt>
                <c:pt idx="7391">
                  <c:v>2241.90656140889</c:v>
                </c:pt>
                <c:pt idx="7392">
                  <c:v>2242.2098906689898</c:v>
                </c:pt>
                <c:pt idx="7393">
                  <c:v>2242.5132199291002</c:v>
                </c:pt>
                <c:pt idx="7394">
                  <c:v>2242.8165491892</c:v>
                </c:pt>
                <c:pt idx="7395">
                  <c:v>2243.1198784492999</c:v>
                </c:pt>
                <c:pt idx="7396">
                  <c:v>2243.4232077093998</c:v>
                </c:pt>
                <c:pt idx="7397">
                  <c:v>2243.7265369695001</c:v>
                </c:pt>
                <c:pt idx="7398">
                  <c:v>2244.0298662296</c:v>
                </c:pt>
                <c:pt idx="7399">
                  <c:v>2244.3331954896998</c:v>
                </c:pt>
                <c:pt idx="7400">
                  <c:v>2244.6365247498102</c:v>
                </c:pt>
                <c:pt idx="7401">
                  <c:v>2244.9398540099101</c:v>
                </c:pt>
                <c:pt idx="7402">
                  <c:v>2245.2431832700099</c:v>
                </c:pt>
                <c:pt idx="7403">
                  <c:v>2245.5465125301098</c:v>
                </c:pt>
                <c:pt idx="7404">
                  <c:v>2245.8498417902101</c:v>
                </c:pt>
                <c:pt idx="7405">
                  <c:v>2246.15317105031</c:v>
                </c:pt>
                <c:pt idx="7406">
                  <c:v>2246.4565003104099</c:v>
                </c:pt>
                <c:pt idx="7407">
                  <c:v>2246.7598295705102</c:v>
                </c:pt>
                <c:pt idx="7408">
                  <c:v>2247.0631588306201</c:v>
                </c:pt>
                <c:pt idx="7409">
                  <c:v>2247.3664880907199</c:v>
                </c:pt>
                <c:pt idx="7410">
                  <c:v>2247.6698173508198</c:v>
                </c:pt>
                <c:pt idx="7411">
                  <c:v>2247.9731466109201</c:v>
                </c:pt>
                <c:pt idx="7412">
                  <c:v>2248.27647587102</c:v>
                </c:pt>
                <c:pt idx="7413">
                  <c:v>2248.5798051311199</c:v>
                </c:pt>
                <c:pt idx="7414">
                  <c:v>2248.8831343912202</c:v>
                </c:pt>
                <c:pt idx="7415">
                  <c:v>2249.1864636513201</c:v>
                </c:pt>
                <c:pt idx="7416">
                  <c:v>2249.48979291143</c:v>
                </c:pt>
                <c:pt idx="7417">
                  <c:v>2249.7931221715298</c:v>
                </c:pt>
                <c:pt idx="7418">
                  <c:v>2250.0964514316302</c:v>
                </c:pt>
                <c:pt idx="7419">
                  <c:v>2250.39978069173</c:v>
                </c:pt>
                <c:pt idx="7420">
                  <c:v>2250.7031099518299</c:v>
                </c:pt>
                <c:pt idx="7421">
                  <c:v>2251.0064392119298</c:v>
                </c:pt>
                <c:pt idx="7422">
                  <c:v>2251.3097684720301</c:v>
                </c:pt>
                <c:pt idx="7423">
                  <c:v>2251.61309773214</c:v>
                </c:pt>
                <c:pt idx="7424">
                  <c:v>2251.9164269922398</c:v>
                </c:pt>
                <c:pt idx="7425">
                  <c:v>2252.2197562523402</c:v>
                </c:pt>
                <c:pt idx="7426">
                  <c:v>2252.52308551244</c:v>
                </c:pt>
                <c:pt idx="7427">
                  <c:v>2252.8264147725399</c:v>
                </c:pt>
                <c:pt idx="7428">
                  <c:v>2253.1297440326398</c:v>
                </c:pt>
                <c:pt idx="7429">
                  <c:v>2253.4330732927401</c:v>
                </c:pt>
                <c:pt idx="7430">
                  <c:v>2253.73640255284</c:v>
                </c:pt>
                <c:pt idx="7431">
                  <c:v>2254.0397318129499</c:v>
                </c:pt>
                <c:pt idx="7432">
                  <c:v>2254.3430610730502</c:v>
                </c:pt>
                <c:pt idx="7433">
                  <c:v>2254.6463903331501</c:v>
                </c:pt>
                <c:pt idx="7434">
                  <c:v>2254.9497195932499</c:v>
                </c:pt>
                <c:pt idx="7435">
                  <c:v>2255.2530488533498</c:v>
                </c:pt>
                <c:pt idx="7436">
                  <c:v>2255.5563781134501</c:v>
                </c:pt>
                <c:pt idx="7437">
                  <c:v>2255.85970737355</c:v>
                </c:pt>
                <c:pt idx="7438">
                  <c:v>2256.1630366336599</c:v>
                </c:pt>
                <c:pt idx="7439">
                  <c:v>2256.4663658937602</c:v>
                </c:pt>
                <c:pt idx="7440">
                  <c:v>2256.7696951538601</c:v>
                </c:pt>
                <c:pt idx="7441">
                  <c:v>2257.07302441396</c:v>
                </c:pt>
                <c:pt idx="7442">
                  <c:v>2257.3763536740598</c:v>
                </c:pt>
                <c:pt idx="7443">
                  <c:v>2257.6796829341602</c:v>
                </c:pt>
                <c:pt idx="7444">
                  <c:v>2257.98301219426</c:v>
                </c:pt>
                <c:pt idx="7445">
                  <c:v>2258.2863414543599</c:v>
                </c:pt>
                <c:pt idx="7446">
                  <c:v>2258.5896707144698</c:v>
                </c:pt>
                <c:pt idx="7447">
                  <c:v>2258.8929999745701</c:v>
                </c:pt>
                <c:pt idx="7448">
                  <c:v>2259.19632923467</c:v>
                </c:pt>
                <c:pt idx="7449">
                  <c:v>2259.4996584947698</c:v>
                </c:pt>
                <c:pt idx="7450">
                  <c:v>2259.8029877548702</c:v>
                </c:pt>
                <c:pt idx="7451">
                  <c:v>2260.10631701497</c:v>
                </c:pt>
                <c:pt idx="7452">
                  <c:v>2260.4096462750699</c:v>
                </c:pt>
                <c:pt idx="7453">
                  <c:v>2260.7129755351798</c:v>
                </c:pt>
                <c:pt idx="7454">
                  <c:v>2261.0163047952801</c:v>
                </c:pt>
                <c:pt idx="7455">
                  <c:v>2261.31963405538</c:v>
                </c:pt>
                <c:pt idx="7456">
                  <c:v>2261.6229633154799</c:v>
                </c:pt>
                <c:pt idx="7457">
                  <c:v>2261.9262925755802</c:v>
                </c:pt>
                <c:pt idx="7458">
                  <c:v>2262.2296218356801</c:v>
                </c:pt>
                <c:pt idx="7459">
                  <c:v>2262.5329510957799</c:v>
                </c:pt>
                <c:pt idx="7460">
                  <c:v>2262.8362803558798</c:v>
                </c:pt>
                <c:pt idx="7461">
                  <c:v>2263.1396096159901</c:v>
                </c:pt>
                <c:pt idx="7462">
                  <c:v>2263.44293887609</c:v>
                </c:pt>
                <c:pt idx="7463">
                  <c:v>2263.7462681361899</c:v>
                </c:pt>
                <c:pt idx="7464">
                  <c:v>2264.0495973962902</c:v>
                </c:pt>
                <c:pt idx="7465">
                  <c:v>2264.3529266563901</c:v>
                </c:pt>
                <c:pt idx="7466">
                  <c:v>2264.65625591649</c:v>
                </c:pt>
                <c:pt idx="7467">
                  <c:v>2264.9595851765898</c:v>
                </c:pt>
                <c:pt idx="7468">
                  <c:v>2265.2629144367002</c:v>
                </c:pt>
                <c:pt idx="7469">
                  <c:v>2265.5662436968</c:v>
                </c:pt>
                <c:pt idx="7470">
                  <c:v>2265.8695729568999</c:v>
                </c:pt>
                <c:pt idx="7471">
                  <c:v>2266.1729022169998</c:v>
                </c:pt>
                <c:pt idx="7472">
                  <c:v>2266.4762314771001</c:v>
                </c:pt>
                <c:pt idx="7473">
                  <c:v>2266.7795607372</c:v>
                </c:pt>
                <c:pt idx="7474">
                  <c:v>2267.0828899972998</c:v>
                </c:pt>
                <c:pt idx="7475">
                  <c:v>2267.3862192574002</c:v>
                </c:pt>
                <c:pt idx="7476">
                  <c:v>2267.68954851751</c:v>
                </c:pt>
                <c:pt idx="7477">
                  <c:v>2267.9928777776099</c:v>
                </c:pt>
                <c:pt idx="7478">
                  <c:v>2268.2962070377098</c:v>
                </c:pt>
                <c:pt idx="7479">
                  <c:v>2268.5995362978101</c:v>
                </c:pt>
                <c:pt idx="7480">
                  <c:v>2268.90286555791</c:v>
                </c:pt>
                <c:pt idx="7481">
                  <c:v>2269.2061948180099</c:v>
                </c:pt>
                <c:pt idx="7482">
                  <c:v>2269.5095240781102</c:v>
                </c:pt>
                <c:pt idx="7483">
                  <c:v>2269.8128533382201</c:v>
                </c:pt>
                <c:pt idx="7484">
                  <c:v>2270.1161825983199</c:v>
                </c:pt>
                <c:pt idx="7485">
                  <c:v>2270.4195118584198</c:v>
                </c:pt>
                <c:pt idx="7486">
                  <c:v>2270.7228411185201</c:v>
                </c:pt>
                <c:pt idx="7487">
                  <c:v>2271.02617037862</c:v>
                </c:pt>
                <c:pt idx="7488">
                  <c:v>2271.3294996387199</c:v>
                </c:pt>
                <c:pt idx="7489">
                  <c:v>2271.6328288988202</c:v>
                </c:pt>
                <c:pt idx="7490">
                  <c:v>2271.9361581589201</c:v>
                </c:pt>
                <c:pt idx="7491">
                  <c:v>2272.23948741903</c:v>
                </c:pt>
                <c:pt idx="7492">
                  <c:v>2272.5428166791298</c:v>
                </c:pt>
                <c:pt idx="7493">
                  <c:v>2272.8461459392302</c:v>
                </c:pt>
                <c:pt idx="7494">
                  <c:v>2273.14947519933</c:v>
                </c:pt>
                <c:pt idx="7495">
                  <c:v>2273.4528044594299</c:v>
                </c:pt>
                <c:pt idx="7496">
                  <c:v>2273.7561337195302</c:v>
                </c:pt>
                <c:pt idx="7497">
                  <c:v>2274.0594629796301</c:v>
                </c:pt>
                <c:pt idx="7498">
                  <c:v>2274.36279223974</c:v>
                </c:pt>
                <c:pt idx="7499">
                  <c:v>2274.6661214998398</c:v>
                </c:pt>
                <c:pt idx="7500">
                  <c:v>2274.9694507599402</c:v>
                </c:pt>
                <c:pt idx="7501">
                  <c:v>2275.27278002004</c:v>
                </c:pt>
                <c:pt idx="7502">
                  <c:v>2275.5761092801399</c:v>
                </c:pt>
                <c:pt idx="7503">
                  <c:v>2275.8794385402398</c:v>
                </c:pt>
                <c:pt idx="7504">
                  <c:v>2276.1827678003401</c:v>
                </c:pt>
                <c:pt idx="7505">
                  <c:v>2276.48609706044</c:v>
                </c:pt>
                <c:pt idx="7506">
                  <c:v>2276.7894263205499</c:v>
                </c:pt>
                <c:pt idx="7507">
                  <c:v>2277.0927555806502</c:v>
                </c:pt>
                <c:pt idx="7508">
                  <c:v>2277.3960848407501</c:v>
                </c:pt>
                <c:pt idx="7509">
                  <c:v>2277.6994141008499</c:v>
                </c:pt>
                <c:pt idx="7510">
                  <c:v>2278.0027433609498</c:v>
                </c:pt>
                <c:pt idx="7511">
                  <c:v>2278.3060726210501</c:v>
                </c:pt>
                <c:pt idx="7512">
                  <c:v>2278.60940188115</c:v>
                </c:pt>
                <c:pt idx="7513">
                  <c:v>2278.9127311412499</c:v>
                </c:pt>
                <c:pt idx="7514">
                  <c:v>2279.2160604013602</c:v>
                </c:pt>
                <c:pt idx="7515">
                  <c:v>2279.5193896614601</c:v>
                </c:pt>
                <c:pt idx="7516">
                  <c:v>2279.82271892156</c:v>
                </c:pt>
                <c:pt idx="7517">
                  <c:v>2280.1260481816598</c:v>
                </c:pt>
                <c:pt idx="7518">
                  <c:v>2280.4293774417602</c:v>
                </c:pt>
                <c:pt idx="7519">
                  <c:v>2280.73270670186</c:v>
                </c:pt>
                <c:pt idx="7520">
                  <c:v>2281.0360359619599</c:v>
                </c:pt>
                <c:pt idx="7521">
                  <c:v>2281.3393652220698</c:v>
                </c:pt>
                <c:pt idx="7522">
                  <c:v>2281.6426944821701</c:v>
                </c:pt>
                <c:pt idx="7523">
                  <c:v>2281.94602374227</c:v>
                </c:pt>
                <c:pt idx="7524">
                  <c:v>2282.2493530023698</c:v>
                </c:pt>
                <c:pt idx="7525">
                  <c:v>2282.5526822624702</c:v>
                </c:pt>
                <c:pt idx="7526">
                  <c:v>2282.85601152257</c:v>
                </c:pt>
                <c:pt idx="7527">
                  <c:v>2283.1593407826699</c:v>
                </c:pt>
                <c:pt idx="7528">
                  <c:v>2283.4626700427698</c:v>
                </c:pt>
                <c:pt idx="7529">
                  <c:v>2283.7659993028801</c:v>
                </c:pt>
                <c:pt idx="7530">
                  <c:v>2284.06932856298</c:v>
                </c:pt>
                <c:pt idx="7531">
                  <c:v>2284.3726578230799</c:v>
                </c:pt>
                <c:pt idx="7532">
                  <c:v>2284.6759870831802</c:v>
                </c:pt>
                <c:pt idx="7533">
                  <c:v>2284.9793163432801</c:v>
                </c:pt>
                <c:pt idx="7534">
                  <c:v>2285.2826456033799</c:v>
                </c:pt>
                <c:pt idx="7535">
                  <c:v>2285.5859748634798</c:v>
                </c:pt>
                <c:pt idx="7536">
                  <c:v>2285.8893041235901</c:v>
                </c:pt>
                <c:pt idx="7537">
                  <c:v>2286.19263338369</c:v>
                </c:pt>
                <c:pt idx="7538">
                  <c:v>2286.4959626437899</c:v>
                </c:pt>
                <c:pt idx="7539">
                  <c:v>2286.7992919038902</c:v>
                </c:pt>
                <c:pt idx="7540">
                  <c:v>2287.1026211639901</c:v>
                </c:pt>
                <c:pt idx="7541">
                  <c:v>2287.40595042409</c:v>
                </c:pt>
                <c:pt idx="7542">
                  <c:v>2287.7092796841898</c:v>
                </c:pt>
                <c:pt idx="7543">
                  <c:v>2288.0126089442902</c:v>
                </c:pt>
                <c:pt idx="7544">
                  <c:v>2288.3159382044</c:v>
                </c:pt>
                <c:pt idx="7545">
                  <c:v>2288.6192674644999</c:v>
                </c:pt>
                <c:pt idx="7546">
                  <c:v>2288.9225967246002</c:v>
                </c:pt>
                <c:pt idx="7547">
                  <c:v>2289.2259259847001</c:v>
                </c:pt>
                <c:pt idx="7548">
                  <c:v>2289.5292552448</c:v>
                </c:pt>
                <c:pt idx="7549">
                  <c:v>2289.8325845048998</c:v>
                </c:pt>
                <c:pt idx="7550">
                  <c:v>2290.1359137650002</c:v>
                </c:pt>
                <c:pt idx="7551">
                  <c:v>2290.43924302511</c:v>
                </c:pt>
                <c:pt idx="7552">
                  <c:v>2290.7425722852099</c:v>
                </c:pt>
                <c:pt idx="7553">
                  <c:v>2291.0459015453098</c:v>
                </c:pt>
                <c:pt idx="7554">
                  <c:v>2291.3492308054101</c:v>
                </c:pt>
                <c:pt idx="7555">
                  <c:v>2291.65256006551</c:v>
                </c:pt>
                <c:pt idx="7556">
                  <c:v>2291.9558893256099</c:v>
                </c:pt>
                <c:pt idx="7557">
                  <c:v>2292.2592185857102</c:v>
                </c:pt>
                <c:pt idx="7558">
                  <c:v>2292.5625478458101</c:v>
                </c:pt>
                <c:pt idx="7559">
                  <c:v>2292.8658771059199</c:v>
                </c:pt>
                <c:pt idx="7560">
                  <c:v>2293.1692063660198</c:v>
                </c:pt>
                <c:pt idx="7561">
                  <c:v>2293.4725356261201</c:v>
                </c:pt>
                <c:pt idx="7562">
                  <c:v>2293.77586488622</c:v>
                </c:pt>
                <c:pt idx="7563">
                  <c:v>2294.0791941463199</c:v>
                </c:pt>
                <c:pt idx="7564">
                  <c:v>2294.3825234064202</c:v>
                </c:pt>
                <c:pt idx="7565">
                  <c:v>2294.6858526665201</c:v>
                </c:pt>
                <c:pt idx="7566">
                  <c:v>2294.98918192663</c:v>
                </c:pt>
                <c:pt idx="7567">
                  <c:v>2295.2925111867298</c:v>
                </c:pt>
                <c:pt idx="7568">
                  <c:v>2295.5958404468302</c:v>
                </c:pt>
                <c:pt idx="7569">
                  <c:v>2295.89916970693</c:v>
                </c:pt>
                <c:pt idx="7570">
                  <c:v>2296.2024989670299</c:v>
                </c:pt>
                <c:pt idx="7571">
                  <c:v>2296.5058282271302</c:v>
                </c:pt>
                <c:pt idx="7572">
                  <c:v>2296.8091574872301</c:v>
                </c:pt>
                <c:pt idx="7573">
                  <c:v>2297.11248674733</c:v>
                </c:pt>
                <c:pt idx="7574">
                  <c:v>2297.4158160074398</c:v>
                </c:pt>
                <c:pt idx="7575">
                  <c:v>2297.7191452675402</c:v>
                </c:pt>
                <c:pt idx="7576">
                  <c:v>2298.02247452764</c:v>
                </c:pt>
                <c:pt idx="7577">
                  <c:v>2298.3258037877399</c:v>
                </c:pt>
                <c:pt idx="7578">
                  <c:v>2298.6291330478398</c:v>
                </c:pt>
                <c:pt idx="7579">
                  <c:v>2298.9324623079401</c:v>
                </c:pt>
                <c:pt idx="7580">
                  <c:v>2299.23579156804</c:v>
                </c:pt>
                <c:pt idx="7581">
                  <c:v>2299.5391208281399</c:v>
                </c:pt>
                <c:pt idx="7582">
                  <c:v>2299.8424500882502</c:v>
                </c:pt>
                <c:pt idx="7583">
                  <c:v>2300.1457793483501</c:v>
                </c:pt>
                <c:pt idx="7584">
                  <c:v>2300.4491086084499</c:v>
                </c:pt>
                <c:pt idx="7585">
                  <c:v>2300.7524378685498</c:v>
                </c:pt>
                <c:pt idx="7586">
                  <c:v>2301.0557671286501</c:v>
                </c:pt>
                <c:pt idx="7587">
                  <c:v>2301.35909638875</c:v>
                </c:pt>
                <c:pt idx="7588">
                  <c:v>2301.6624256488499</c:v>
                </c:pt>
                <c:pt idx="7589">
                  <c:v>2301.9657549089602</c:v>
                </c:pt>
                <c:pt idx="7590">
                  <c:v>2302.2690841690601</c:v>
                </c:pt>
                <c:pt idx="7591">
                  <c:v>2302.57241342916</c:v>
                </c:pt>
                <c:pt idx="7592">
                  <c:v>2302.8757426892598</c:v>
                </c:pt>
                <c:pt idx="7593">
                  <c:v>2303.1790719493602</c:v>
                </c:pt>
                <c:pt idx="7594">
                  <c:v>2303.48240120946</c:v>
                </c:pt>
                <c:pt idx="7595">
                  <c:v>2303.7857304695599</c:v>
                </c:pt>
                <c:pt idx="7596">
                  <c:v>2304.0890597296602</c:v>
                </c:pt>
                <c:pt idx="7597">
                  <c:v>2304.3923889897701</c:v>
                </c:pt>
                <c:pt idx="7598">
                  <c:v>2304.69571824987</c:v>
                </c:pt>
                <c:pt idx="7599">
                  <c:v>2304.9990475099698</c:v>
                </c:pt>
                <c:pt idx="7600">
                  <c:v>2305.3023767700702</c:v>
                </c:pt>
                <c:pt idx="7601">
                  <c:v>2305.60570603017</c:v>
                </c:pt>
                <c:pt idx="7602">
                  <c:v>2305.9090352902699</c:v>
                </c:pt>
                <c:pt idx="7603">
                  <c:v>2306.2123645503698</c:v>
                </c:pt>
                <c:pt idx="7604">
                  <c:v>2306.5156938104801</c:v>
                </c:pt>
                <c:pt idx="7605">
                  <c:v>2306.81902307058</c:v>
                </c:pt>
                <c:pt idx="7606">
                  <c:v>2307.1223523306799</c:v>
                </c:pt>
                <c:pt idx="7607">
                  <c:v>2307.4256815907802</c:v>
                </c:pt>
                <c:pt idx="7608">
                  <c:v>2307.7290108508801</c:v>
                </c:pt>
                <c:pt idx="7609">
                  <c:v>2308.0323401109799</c:v>
                </c:pt>
                <c:pt idx="7610">
                  <c:v>2308.3356693710798</c:v>
                </c:pt>
                <c:pt idx="7611">
                  <c:v>2308.6389986311801</c:v>
                </c:pt>
                <c:pt idx="7612">
                  <c:v>2308.94232789129</c:v>
                </c:pt>
                <c:pt idx="7613">
                  <c:v>2309.2456571513899</c:v>
                </c:pt>
                <c:pt idx="7614">
                  <c:v>2309.5489864114902</c:v>
                </c:pt>
                <c:pt idx="7615">
                  <c:v>2309.8523156715901</c:v>
                </c:pt>
                <c:pt idx="7616">
                  <c:v>2310.1556449316899</c:v>
                </c:pt>
                <c:pt idx="7617">
                  <c:v>2310.4589741917898</c:v>
                </c:pt>
                <c:pt idx="7618">
                  <c:v>2310.7623034518901</c:v>
                </c:pt>
                <c:pt idx="7619">
                  <c:v>2311.065632712</c:v>
                </c:pt>
                <c:pt idx="7620">
                  <c:v>2311.3689619720999</c:v>
                </c:pt>
                <c:pt idx="7621">
                  <c:v>2311.6722912322002</c:v>
                </c:pt>
                <c:pt idx="7622">
                  <c:v>2311.9756204923001</c:v>
                </c:pt>
                <c:pt idx="7623">
                  <c:v>2312.2789497524</c:v>
                </c:pt>
                <c:pt idx="7624">
                  <c:v>2312.5822790124998</c:v>
                </c:pt>
                <c:pt idx="7625">
                  <c:v>2312.8856082726002</c:v>
                </c:pt>
                <c:pt idx="7626">
                  <c:v>2313.1889375327</c:v>
                </c:pt>
                <c:pt idx="7627">
                  <c:v>2313.4922667928099</c:v>
                </c:pt>
                <c:pt idx="7628">
                  <c:v>2313.7955960529098</c:v>
                </c:pt>
                <c:pt idx="7629">
                  <c:v>2314.0989253130101</c:v>
                </c:pt>
                <c:pt idx="7630">
                  <c:v>2314.40225457311</c:v>
                </c:pt>
                <c:pt idx="7631">
                  <c:v>2314.7055838332099</c:v>
                </c:pt>
                <c:pt idx="7632">
                  <c:v>2315.0089130933102</c:v>
                </c:pt>
                <c:pt idx="7633">
                  <c:v>2315.3122423534101</c:v>
                </c:pt>
                <c:pt idx="7634">
                  <c:v>2315.6155716135099</c:v>
                </c:pt>
                <c:pt idx="7635">
                  <c:v>2315.9189008736198</c:v>
                </c:pt>
                <c:pt idx="7636">
                  <c:v>2316.2222301337201</c:v>
                </c:pt>
                <c:pt idx="7637">
                  <c:v>2316.52555939382</c:v>
                </c:pt>
                <c:pt idx="7638">
                  <c:v>2316.8288886539199</c:v>
                </c:pt>
                <c:pt idx="7639">
                  <c:v>2317.1322179140202</c:v>
                </c:pt>
                <c:pt idx="7640">
                  <c:v>2317.4355471741201</c:v>
                </c:pt>
                <c:pt idx="7641">
                  <c:v>2317.7388764342199</c:v>
                </c:pt>
                <c:pt idx="7642">
                  <c:v>2318.0422056943298</c:v>
                </c:pt>
                <c:pt idx="7643">
                  <c:v>2318.3455349544301</c:v>
                </c:pt>
                <c:pt idx="7644">
                  <c:v>2318.64886421453</c:v>
                </c:pt>
                <c:pt idx="7645">
                  <c:v>2318.9521934746299</c:v>
                </c:pt>
                <c:pt idx="7646">
                  <c:v>2319.2555227347302</c:v>
                </c:pt>
                <c:pt idx="7647">
                  <c:v>2319.5588519948301</c:v>
                </c:pt>
                <c:pt idx="7648">
                  <c:v>2319.86218125493</c:v>
                </c:pt>
                <c:pt idx="7649">
                  <c:v>2320.1655105150298</c:v>
                </c:pt>
                <c:pt idx="7650">
                  <c:v>2320.4688397751402</c:v>
                </c:pt>
                <c:pt idx="7651">
                  <c:v>2320.77216903524</c:v>
                </c:pt>
                <c:pt idx="7652">
                  <c:v>2321.0754982953399</c:v>
                </c:pt>
                <c:pt idx="7653">
                  <c:v>2321.3788275554398</c:v>
                </c:pt>
                <c:pt idx="7654">
                  <c:v>2321.6821568155401</c:v>
                </c:pt>
                <c:pt idx="7655">
                  <c:v>2321.98548607564</c:v>
                </c:pt>
                <c:pt idx="7656">
                  <c:v>2322.2888153357399</c:v>
                </c:pt>
                <c:pt idx="7657">
                  <c:v>2322.5921445958502</c:v>
                </c:pt>
                <c:pt idx="7658">
                  <c:v>2322.8954738559501</c:v>
                </c:pt>
                <c:pt idx="7659">
                  <c:v>2323.1988031160499</c:v>
                </c:pt>
                <c:pt idx="7660">
                  <c:v>2323.5021323761498</c:v>
                </c:pt>
                <c:pt idx="7661">
                  <c:v>2323.8054616362501</c:v>
                </c:pt>
                <c:pt idx="7662">
                  <c:v>2324.10879089635</c:v>
                </c:pt>
                <c:pt idx="7663">
                  <c:v>2324.4121201564499</c:v>
                </c:pt>
                <c:pt idx="7664">
                  <c:v>2324.7154494165502</c:v>
                </c:pt>
                <c:pt idx="7665">
                  <c:v>2325.0187786766601</c:v>
                </c:pt>
                <c:pt idx="7666">
                  <c:v>2325.3221079367599</c:v>
                </c:pt>
                <c:pt idx="7667">
                  <c:v>2325.6254371968598</c:v>
                </c:pt>
                <c:pt idx="7668">
                  <c:v>2325.9287664569601</c:v>
                </c:pt>
                <c:pt idx="7669">
                  <c:v>2326.23209571706</c:v>
                </c:pt>
                <c:pt idx="7670">
                  <c:v>2326.5354249771599</c:v>
                </c:pt>
                <c:pt idx="7671">
                  <c:v>2326.8387542372602</c:v>
                </c:pt>
                <c:pt idx="7672">
                  <c:v>2327.1420834973701</c:v>
                </c:pt>
                <c:pt idx="7673">
                  <c:v>2327.44541275747</c:v>
                </c:pt>
                <c:pt idx="7674">
                  <c:v>2327.7487420175698</c:v>
                </c:pt>
                <c:pt idx="7675">
                  <c:v>2328.0520712776702</c:v>
                </c:pt>
                <c:pt idx="7676">
                  <c:v>2328.35540053777</c:v>
                </c:pt>
                <c:pt idx="7677">
                  <c:v>2328.6587297978699</c:v>
                </c:pt>
                <c:pt idx="7678">
                  <c:v>2328.9620590579698</c:v>
                </c:pt>
                <c:pt idx="7679">
                  <c:v>2329.2653883180701</c:v>
                </c:pt>
                <c:pt idx="7680">
                  <c:v>2329.56871757818</c:v>
                </c:pt>
                <c:pt idx="7681">
                  <c:v>2329.8720468382799</c:v>
                </c:pt>
                <c:pt idx="7682">
                  <c:v>2330.1753760983802</c:v>
                </c:pt>
                <c:pt idx="7683">
                  <c:v>2330.4787053584801</c:v>
                </c:pt>
                <c:pt idx="7684">
                  <c:v>2330.7820346185799</c:v>
                </c:pt>
                <c:pt idx="7685">
                  <c:v>2331.0853638786798</c:v>
                </c:pt>
                <c:pt idx="7686">
                  <c:v>2331.3886931387801</c:v>
                </c:pt>
                <c:pt idx="7687">
                  <c:v>2331.69202239889</c:v>
                </c:pt>
                <c:pt idx="7688">
                  <c:v>2331.9953516589899</c:v>
                </c:pt>
                <c:pt idx="7689">
                  <c:v>2332.2986809190902</c:v>
                </c:pt>
                <c:pt idx="7690">
                  <c:v>2332.6020101791901</c:v>
                </c:pt>
                <c:pt idx="7691">
                  <c:v>2332.9053394392899</c:v>
                </c:pt>
                <c:pt idx="7692">
                  <c:v>2333.2086686993898</c:v>
                </c:pt>
                <c:pt idx="7693">
                  <c:v>2333.5119979594901</c:v>
                </c:pt>
                <c:pt idx="7694">
                  <c:v>2333.81532721959</c:v>
                </c:pt>
                <c:pt idx="7695">
                  <c:v>2334.1186564796999</c:v>
                </c:pt>
                <c:pt idx="7696">
                  <c:v>2334.4219857398002</c:v>
                </c:pt>
                <c:pt idx="7697">
                  <c:v>2334.7253149999001</c:v>
                </c:pt>
                <c:pt idx="7698">
                  <c:v>2335.02864426</c:v>
                </c:pt>
                <c:pt idx="7699">
                  <c:v>2335.3319735200998</c:v>
                </c:pt>
                <c:pt idx="7700">
                  <c:v>2335.6353027802002</c:v>
                </c:pt>
                <c:pt idx="7701">
                  <c:v>2335.9386320403</c:v>
                </c:pt>
                <c:pt idx="7702">
                  <c:v>2336.2419613003999</c:v>
                </c:pt>
                <c:pt idx="7703">
                  <c:v>2336.5452905605098</c:v>
                </c:pt>
                <c:pt idx="7704">
                  <c:v>2336.8486198206101</c:v>
                </c:pt>
                <c:pt idx="7705">
                  <c:v>2337.15194908071</c:v>
                </c:pt>
                <c:pt idx="7706">
                  <c:v>2337.4552783408099</c:v>
                </c:pt>
                <c:pt idx="7707">
                  <c:v>2337.7586076009102</c:v>
                </c:pt>
                <c:pt idx="7708">
                  <c:v>2338.0619368610101</c:v>
                </c:pt>
                <c:pt idx="7709">
                  <c:v>2338.3652661211099</c:v>
                </c:pt>
                <c:pt idx="7710">
                  <c:v>2338.6685953812198</c:v>
                </c:pt>
                <c:pt idx="7711">
                  <c:v>2338.9719246413201</c:v>
                </c:pt>
                <c:pt idx="7712">
                  <c:v>2339.27525390142</c:v>
                </c:pt>
                <c:pt idx="7713">
                  <c:v>2339.5785831615199</c:v>
                </c:pt>
                <c:pt idx="7714">
                  <c:v>2339.8819124216202</c:v>
                </c:pt>
                <c:pt idx="7715">
                  <c:v>2340.1852416817201</c:v>
                </c:pt>
                <c:pt idx="7716">
                  <c:v>2340.4885709418199</c:v>
                </c:pt>
                <c:pt idx="7717">
                  <c:v>2340.7919002019198</c:v>
                </c:pt>
                <c:pt idx="7718">
                  <c:v>2341.0952294620301</c:v>
                </c:pt>
                <c:pt idx="7719">
                  <c:v>2341.39855872213</c:v>
                </c:pt>
                <c:pt idx="7720">
                  <c:v>2341.7018879822299</c:v>
                </c:pt>
                <c:pt idx="7721">
                  <c:v>2342.0052172423302</c:v>
                </c:pt>
                <c:pt idx="7722">
                  <c:v>2342.3085465024301</c:v>
                </c:pt>
                <c:pt idx="7723">
                  <c:v>2342.61187576253</c:v>
                </c:pt>
                <c:pt idx="7724">
                  <c:v>2342.9152050226298</c:v>
                </c:pt>
                <c:pt idx="7725">
                  <c:v>2343.2185342827402</c:v>
                </c:pt>
                <c:pt idx="7726">
                  <c:v>2343.52186354284</c:v>
                </c:pt>
                <c:pt idx="7727">
                  <c:v>2343.8251928029399</c:v>
                </c:pt>
                <c:pt idx="7728">
                  <c:v>2344.1285220630398</c:v>
                </c:pt>
                <c:pt idx="7729">
                  <c:v>2344.4318513231401</c:v>
                </c:pt>
                <c:pt idx="7730">
                  <c:v>2344.73518058324</c:v>
                </c:pt>
                <c:pt idx="7731">
                  <c:v>2345.0385098433399</c:v>
                </c:pt>
                <c:pt idx="7732">
                  <c:v>2345.3418391034402</c:v>
                </c:pt>
                <c:pt idx="7733">
                  <c:v>2345.6451683635501</c:v>
                </c:pt>
                <c:pt idx="7734">
                  <c:v>2345.9484976236499</c:v>
                </c:pt>
                <c:pt idx="7735">
                  <c:v>2346.2518268837498</c:v>
                </c:pt>
                <c:pt idx="7736">
                  <c:v>2346.5551561438501</c:v>
                </c:pt>
                <c:pt idx="7737">
                  <c:v>2346.85848540395</c:v>
                </c:pt>
                <c:pt idx="7738">
                  <c:v>2347.1618146640499</c:v>
                </c:pt>
                <c:pt idx="7739">
                  <c:v>2347.4651439241502</c:v>
                </c:pt>
                <c:pt idx="7740">
                  <c:v>2347.7684731842601</c:v>
                </c:pt>
                <c:pt idx="7741">
                  <c:v>2348.0718024443599</c:v>
                </c:pt>
                <c:pt idx="7742">
                  <c:v>2348.3751317044598</c:v>
                </c:pt>
                <c:pt idx="7743">
                  <c:v>2348.6784609645601</c:v>
                </c:pt>
                <c:pt idx="7744">
                  <c:v>2348.98179022466</c:v>
                </c:pt>
                <c:pt idx="7745">
                  <c:v>2349.2851194847599</c:v>
                </c:pt>
                <c:pt idx="7746">
                  <c:v>2349.5884487448602</c:v>
                </c:pt>
                <c:pt idx="7747">
                  <c:v>2349.8917780049601</c:v>
                </c:pt>
                <c:pt idx="7748">
                  <c:v>2350.19510726507</c:v>
                </c:pt>
                <c:pt idx="7749">
                  <c:v>2350.4984365251698</c:v>
                </c:pt>
                <c:pt idx="7750">
                  <c:v>2350.8017657852702</c:v>
                </c:pt>
                <c:pt idx="7751">
                  <c:v>2351.10509504537</c:v>
                </c:pt>
                <c:pt idx="7752">
                  <c:v>2351.4084243054699</c:v>
                </c:pt>
                <c:pt idx="7753">
                  <c:v>2351.7117535655698</c:v>
                </c:pt>
                <c:pt idx="7754">
                  <c:v>2352.0150828256701</c:v>
                </c:pt>
                <c:pt idx="7755">
                  <c:v>2352.31841208578</c:v>
                </c:pt>
                <c:pt idx="7756">
                  <c:v>2352.6217413458799</c:v>
                </c:pt>
                <c:pt idx="7757">
                  <c:v>2352.9250706059802</c:v>
                </c:pt>
                <c:pt idx="7758">
                  <c:v>2353.2283998660801</c:v>
                </c:pt>
                <c:pt idx="7759">
                  <c:v>2353.5317291261799</c:v>
                </c:pt>
                <c:pt idx="7760">
                  <c:v>2353.8350583862798</c:v>
                </c:pt>
                <c:pt idx="7761">
                  <c:v>2354.1383876463801</c:v>
                </c:pt>
                <c:pt idx="7762">
                  <c:v>2354.44171690648</c:v>
                </c:pt>
                <c:pt idx="7763">
                  <c:v>2354.7450461665899</c:v>
                </c:pt>
                <c:pt idx="7764">
                  <c:v>2355.0483754266902</c:v>
                </c:pt>
                <c:pt idx="7765">
                  <c:v>2355.3517046867901</c:v>
                </c:pt>
                <c:pt idx="7766">
                  <c:v>2355.6550339468899</c:v>
                </c:pt>
                <c:pt idx="7767">
                  <c:v>2355.9583632069898</c:v>
                </c:pt>
                <c:pt idx="7768">
                  <c:v>2356.2616924670901</c:v>
                </c:pt>
                <c:pt idx="7769">
                  <c:v>2356.56502172719</c:v>
                </c:pt>
                <c:pt idx="7770">
                  <c:v>2356.8683509872999</c:v>
                </c:pt>
                <c:pt idx="7771">
                  <c:v>2357.1716802474002</c:v>
                </c:pt>
                <c:pt idx="7772">
                  <c:v>2357.4750095075001</c:v>
                </c:pt>
                <c:pt idx="7773">
                  <c:v>2357.7783387676</c:v>
                </c:pt>
                <c:pt idx="7774">
                  <c:v>2358.0816680276998</c:v>
                </c:pt>
                <c:pt idx="7775">
                  <c:v>2358.3849972878002</c:v>
                </c:pt>
                <c:pt idx="7776">
                  <c:v>2358.6883265479</c:v>
                </c:pt>
                <c:pt idx="7777">
                  <c:v>2358.9916558079999</c:v>
                </c:pt>
                <c:pt idx="7778">
                  <c:v>2359.2949850681098</c:v>
                </c:pt>
                <c:pt idx="7779">
                  <c:v>2359.5983143282101</c:v>
                </c:pt>
                <c:pt idx="7780">
                  <c:v>2359.90164358831</c:v>
                </c:pt>
                <c:pt idx="7781">
                  <c:v>2360.2049728484099</c:v>
                </c:pt>
                <c:pt idx="7782">
                  <c:v>2360.5083021085102</c:v>
                </c:pt>
                <c:pt idx="7783">
                  <c:v>2360.8116313686101</c:v>
                </c:pt>
                <c:pt idx="7784">
                  <c:v>2361.1149606287099</c:v>
                </c:pt>
                <c:pt idx="7785">
                  <c:v>2361.4182898888198</c:v>
                </c:pt>
                <c:pt idx="7786">
                  <c:v>2361.7216191489201</c:v>
                </c:pt>
                <c:pt idx="7787">
                  <c:v>2362.02494840902</c:v>
                </c:pt>
                <c:pt idx="7788">
                  <c:v>2362.3282776691199</c:v>
                </c:pt>
                <c:pt idx="7789">
                  <c:v>2362.6316069292202</c:v>
                </c:pt>
                <c:pt idx="7790">
                  <c:v>2362.9349361893201</c:v>
                </c:pt>
                <c:pt idx="7791">
                  <c:v>2363.2382654494199</c:v>
                </c:pt>
                <c:pt idx="7792">
                  <c:v>2363.5415947095198</c:v>
                </c:pt>
                <c:pt idx="7793">
                  <c:v>2363.8449239696301</c:v>
                </c:pt>
                <c:pt idx="7794">
                  <c:v>2364.14825322973</c:v>
                </c:pt>
                <c:pt idx="7795">
                  <c:v>2364.4515824898299</c:v>
                </c:pt>
                <c:pt idx="7796">
                  <c:v>2364.7549117499302</c:v>
                </c:pt>
                <c:pt idx="7797">
                  <c:v>2365.0582410100301</c:v>
                </c:pt>
                <c:pt idx="7798">
                  <c:v>2365.36157027013</c:v>
                </c:pt>
                <c:pt idx="7799">
                  <c:v>2365.6648995302298</c:v>
                </c:pt>
                <c:pt idx="7800">
                  <c:v>2365.9682287903402</c:v>
                </c:pt>
                <c:pt idx="7801">
                  <c:v>2366.27155805044</c:v>
                </c:pt>
                <c:pt idx="7802">
                  <c:v>2366.5748873105399</c:v>
                </c:pt>
                <c:pt idx="7803">
                  <c:v>2366.8782165706398</c:v>
                </c:pt>
                <c:pt idx="7804">
                  <c:v>2367.1815458307401</c:v>
                </c:pt>
                <c:pt idx="7805">
                  <c:v>2367.48487509084</c:v>
                </c:pt>
                <c:pt idx="7806">
                  <c:v>2367.7882043509398</c:v>
                </c:pt>
                <c:pt idx="7807">
                  <c:v>2368.0915336110402</c:v>
                </c:pt>
                <c:pt idx="7808">
                  <c:v>2368.3948628711501</c:v>
                </c:pt>
                <c:pt idx="7809">
                  <c:v>2368.6981921312499</c:v>
                </c:pt>
                <c:pt idx="7810">
                  <c:v>2369.0015213913498</c:v>
                </c:pt>
                <c:pt idx="7811">
                  <c:v>2369.3048506514501</c:v>
                </c:pt>
                <c:pt idx="7812">
                  <c:v>2369.60817991155</c:v>
                </c:pt>
                <c:pt idx="7813">
                  <c:v>2369.9115091716499</c:v>
                </c:pt>
                <c:pt idx="7814">
                  <c:v>2370.2148384317502</c:v>
                </c:pt>
                <c:pt idx="7815">
                  <c:v>2370.5181676918501</c:v>
                </c:pt>
                <c:pt idx="7816">
                  <c:v>2370.8214969519599</c:v>
                </c:pt>
                <c:pt idx="7817">
                  <c:v>2371.1248262120598</c:v>
                </c:pt>
                <c:pt idx="7818">
                  <c:v>2371.4281554721601</c:v>
                </c:pt>
                <c:pt idx="7819">
                  <c:v>2371.73148473226</c:v>
                </c:pt>
                <c:pt idx="7820">
                  <c:v>2372.0348139923599</c:v>
                </c:pt>
                <c:pt idx="7821">
                  <c:v>2372.3381432524602</c:v>
                </c:pt>
                <c:pt idx="7822">
                  <c:v>2372.6414725125601</c:v>
                </c:pt>
                <c:pt idx="7823">
                  <c:v>2372.94480177267</c:v>
                </c:pt>
                <c:pt idx="7824">
                  <c:v>2373.2481310327698</c:v>
                </c:pt>
                <c:pt idx="7825">
                  <c:v>2373.5514602928702</c:v>
                </c:pt>
                <c:pt idx="7826">
                  <c:v>2373.85478955297</c:v>
                </c:pt>
                <c:pt idx="7827">
                  <c:v>2374.1581188130699</c:v>
                </c:pt>
                <c:pt idx="7828">
                  <c:v>2374.4614480731698</c:v>
                </c:pt>
                <c:pt idx="7829">
                  <c:v>2374.7647773332701</c:v>
                </c:pt>
                <c:pt idx="7830">
                  <c:v>2375.06810659337</c:v>
                </c:pt>
                <c:pt idx="7831">
                  <c:v>2375.3714358534799</c:v>
                </c:pt>
                <c:pt idx="7832">
                  <c:v>2375.6747651135802</c:v>
                </c:pt>
                <c:pt idx="7833">
                  <c:v>2375.9780943736801</c:v>
                </c:pt>
                <c:pt idx="7834">
                  <c:v>2376.2814236337799</c:v>
                </c:pt>
                <c:pt idx="7835">
                  <c:v>2376.5847528938798</c:v>
                </c:pt>
                <c:pt idx="7836">
                  <c:v>2376.8880821539801</c:v>
                </c:pt>
                <c:pt idx="7837">
                  <c:v>2377.19141141408</c:v>
                </c:pt>
                <c:pt idx="7838">
                  <c:v>2377.4947406741899</c:v>
                </c:pt>
                <c:pt idx="7839">
                  <c:v>2377.7980699342902</c:v>
                </c:pt>
                <c:pt idx="7840">
                  <c:v>2378.1013991943901</c:v>
                </c:pt>
                <c:pt idx="7841">
                  <c:v>2378.4047284544899</c:v>
                </c:pt>
                <c:pt idx="7842">
                  <c:v>2378.7080577145898</c:v>
                </c:pt>
                <c:pt idx="7843">
                  <c:v>2379.0113869746901</c:v>
                </c:pt>
                <c:pt idx="7844">
                  <c:v>2379.31471623479</c:v>
                </c:pt>
                <c:pt idx="7845">
                  <c:v>2379.6180454948899</c:v>
                </c:pt>
                <c:pt idx="7846">
                  <c:v>2379.9213747550002</c:v>
                </c:pt>
                <c:pt idx="7847">
                  <c:v>2380.2247040151001</c:v>
                </c:pt>
                <c:pt idx="7848">
                  <c:v>2380.5280332752</c:v>
                </c:pt>
                <c:pt idx="7849">
                  <c:v>2380.8313625352998</c:v>
                </c:pt>
                <c:pt idx="7850">
                  <c:v>2381.1346917954002</c:v>
                </c:pt>
                <c:pt idx="7851">
                  <c:v>2381.4380210555</c:v>
                </c:pt>
                <c:pt idx="7852">
                  <c:v>2381.7413503155999</c:v>
                </c:pt>
                <c:pt idx="7853">
                  <c:v>2382.0446795757098</c:v>
                </c:pt>
                <c:pt idx="7854">
                  <c:v>2382.3480088358101</c:v>
                </c:pt>
                <c:pt idx="7855">
                  <c:v>2382.65133809591</c:v>
                </c:pt>
                <c:pt idx="7856">
                  <c:v>2382.9546673560098</c:v>
                </c:pt>
                <c:pt idx="7857">
                  <c:v>2383.2579966161102</c:v>
                </c:pt>
                <c:pt idx="7858">
                  <c:v>2383.56132587621</c:v>
                </c:pt>
                <c:pt idx="7859">
                  <c:v>2383.8646551363099</c:v>
                </c:pt>
                <c:pt idx="7860">
                  <c:v>2384.1679843964098</c:v>
                </c:pt>
                <c:pt idx="7861">
                  <c:v>2384.4713136565201</c:v>
                </c:pt>
                <c:pt idx="7862">
                  <c:v>2384.77464291662</c:v>
                </c:pt>
                <c:pt idx="7863">
                  <c:v>2385.0779721767199</c:v>
                </c:pt>
                <c:pt idx="7864">
                  <c:v>2385.3813014368202</c:v>
                </c:pt>
                <c:pt idx="7865">
                  <c:v>2385.6846306969201</c:v>
                </c:pt>
                <c:pt idx="7866">
                  <c:v>2385.9879599570199</c:v>
                </c:pt>
                <c:pt idx="7867">
                  <c:v>2386.2912892171198</c:v>
                </c:pt>
                <c:pt idx="7868">
                  <c:v>2386.5946184772301</c:v>
                </c:pt>
                <c:pt idx="7869">
                  <c:v>2386.89794773733</c:v>
                </c:pt>
                <c:pt idx="7870">
                  <c:v>2387.2012769974299</c:v>
                </c:pt>
                <c:pt idx="7871">
                  <c:v>2387.5046062575302</c:v>
                </c:pt>
                <c:pt idx="7872">
                  <c:v>2387.8079355176301</c:v>
                </c:pt>
                <c:pt idx="7873">
                  <c:v>2388.11126477773</c:v>
                </c:pt>
                <c:pt idx="7874">
                  <c:v>2388.4145940378298</c:v>
                </c:pt>
                <c:pt idx="7875">
                  <c:v>2388.7179232979302</c:v>
                </c:pt>
                <c:pt idx="7876">
                  <c:v>2389.02125255804</c:v>
                </c:pt>
                <c:pt idx="7877">
                  <c:v>2389.3245818181399</c:v>
                </c:pt>
                <c:pt idx="7878">
                  <c:v>2389.6279110782398</c:v>
                </c:pt>
                <c:pt idx="7879">
                  <c:v>2389.9312403383401</c:v>
                </c:pt>
                <c:pt idx="7880">
                  <c:v>2390.23456959844</c:v>
                </c:pt>
                <c:pt idx="7881">
                  <c:v>2390.5378988585398</c:v>
                </c:pt>
                <c:pt idx="7882">
                  <c:v>2390.8412281186402</c:v>
                </c:pt>
                <c:pt idx="7883">
                  <c:v>2391.1445573787501</c:v>
                </c:pt>
                <c:pt idx="7884">
                  <c:v>2391.4478866388499</c:v>
                </c:pt>
                <c:pt idx="7885">
                  <c:v>2391.7512158989498</c:v>
                </c:pt>
                <c:pt idx="7886">
                  <c:v>2392.0545451590501</c:v>
                </c:pt>
                <c:pt idx="7887">
                  <c:v>2392.35787441915</c:v>
                </c:pt>
                <c:pt idx="7888">
                  <c:v>2392.6612036792499</c:v>
                </c:pt>
                <c:pt idx="7889">
                  <c:v>2392.9645329393502</c:v>
                </c:pt>
                <c:pt idx="7890">
                  <c:v>2393.2678621994501</c:v>
                </c:pt>
                <c:pt idx="7891">
                  <c:v>2393.5711914595599</c:v>
                </c:pt>
                <c:pt idx="7892">
                  <c:v>2393.8745207196598</c:v>
                </c:pt>
                <c:pt idx="7893">
                  <c:v>2394.1778499797601</c:v>
                </c:pt>
                <c:pt idx="7894">
                  <c:v>2394.48117923986</c:v>
                </c:pt>
                <c:pt idx="7895">
                  <c:v>2394.7845084999599</c:v>
                </c:pt>
                <c:pt idx="7896">
                  <c:v>2395.0878377600602</c:v>
                </c:pt>
                <c:pt idx="7897">
                  <c:v>2395.3911670201601</c:v>
                </c:pt>
                <c:pt idx="7898">
                  <c:v>2395.69449628027</c:v>
                </c:pt>
                <c:pt idx="7899">
                  <c:v>2395.9978255403698</c:v>
                </c:pt>
                <c:pt idx="7900">
                  <c:v>2396.3011548004702</c:v>
                </c:pt>
                <c:pt idx="7901">
                  <c:v>2396.60448406057</c:v>
                </c:pt>
                <c:pt idx="7902">
                  <c:v>2396.9078133206699</c:v>
                </c:pt>
                <c:pt idx="7903">
                  <c:v>2397.2111425807698</c:v>
                </c:pt>
                <c:pt idx="7904">
                  <c:v>2397.5144718408701</c:v>
                </c:pt>
                <c:pt idx="7905">
                  <c:v>2397.81780110097</c:v>
                </c:pt>
                <c:pt idx="7906">
                  <c:v>2398.1211303610798</c:v>
                </c:pt>
                <c:pt idx="7907">
                  <c:v>2398.4244596211802</c:v>
                </c:pt>
                <c:pt idx="7908">
                  <c:v>2398.72778888128</c:v>
                </c:pt>
                <c:pt idx="7909">
                  <c:v>2399.0311181413799</c:v>
                </c:pt>
                <c:pt idx="7910">
                  <c:v>2399.3344474014798</c:v>
                </c:pt>
                <c:pt idx="7911">
                  <c:v>2399.6377766615801</c:v>
                </c:pt>
                <c:pt idx="7912">
                  <c:v>2399.94110592168</c:v>
                </c:pt>
                <c:pt idx="7913">
                  <c:v>2400.2444351817799</c:v>
                </c:pt>
                <c:pt idx="7914">
                  <c:v>2400.5477644418902</c:v>
                </c:pt>
                <c:pt idx="7915">
                  <c:v>2400.8510937019901</c:v>
                </c:pt>
                <c:pt idx="7916">
                  <c:v>2401.1544229620899</c:v>
                </c:pt>
                <c:pt idx="7917">
                  <c:v>2401.4577522221898</c:v>
                </c:pt>
                <c:pt idx="7918">
                  <c:v>2401.7610814822901</c:v>
                </c:pt>
                <c:pt idx="7919">
                  <c:v>2402.06441074239</c:v>
                </c:pt>
                <c:pt idx="7920">
                  <c:v>2402.3677400024899</c:v>
                </c:pt>
                <c:pt idx="7921">
                  <c:v>2402.6710692626002</c:v>
                </c:pt>
                <c:pt idx="7922">
                  <c:v>2402.9743985227001</c:v>
                </c:pt>
                <c:pt idx="7923">
                  <c:v>2403.2777277828</c:v>
                </c:pt>
                <c:pt idx="7924">
                  <c:v>2403.5810570428998</c:v>
                </c:pt>
                <c:pt idx="7925">
                  <c:v>2403.8843863030002</c:v>
                </c:pt>
                <c:pt idx="7926">
                  <c:v>2404.1877155631</c:v>
                </c:pt>
                <c:pt idx="7927">
                  <c:v>2404.4910448231999</c:v>
                </c:pt>
                <c:pt idx="7928">
                  <c:v>2404.7943740833002</c:v>
                </c:pt>
                <c:pt idx="7929">
                  <c:v>2405.0977033434101</c:v>
                </c:pt>
                <c:pt idx="7930">
                  <c:v>2405.40103260351</c:v>
                </c:pt>
                <c:pt idx="7931">
                  <c:v>2405.7043618636098</c:v>
                </c:pt>
                <c:pt idx="7932">
                  <c:v>2406.0076911237102</c:v>
                </c:pt>
                <c:pt idx="7933">
                  <c:v>2406.31102038381</c:v>
                </c:pt>
                <c:pt idx="7934">
                  <c:v>2406.6143496439099</c:v>
                </c:pt>
                <c:pt idx="7935">
                  <c:v>2406.9176789040098</c:v>
                </c:pt>
                <c:pt idx="7936">
                  <c:v>2407.2210081641201</c:v>
                </c:pt>
                <c:pt idx="7937">
                  <c:v>2407.52433742422</c:v>
                </c:pt>
                <c:pt idx="7938">
                  <c:v>2407.8276666843199</c:v>
                </c:pt>
                <c:pt idx="7939">
                  <c:v>2408.1309959444202</c:v>
                </c:pt>
                <c:pt idx="7940">
                  <c:v>2408.4343252045201</c:v>
                </c:pt>
                <c:pt idx="7941">
                  <c:v>2408.7376544646199</c:v>
                </c:pt>
                <c:pt idx="7942">
                  <c:v>2409.0409837247198</c:v>
                </c:pt>
                <c:pt idx="7943">
                  <c:v>2409.3443129848201</c:v>
                </c:pt>
                <c:pt idx="7944">
                  <c:v>2409.64764224493</c:v>
                </c:pt>
                <c:pt idx="7945">
                  <c:v>2409.9509715050299</c:v>
                </c:pt>
                <c:pt idx="7946">
                  <c:v>2410.2543007651302</c:v>
                </c:pt>
                <c:pt idx="7947">
                  <c:v>2410.5576300252301</c:v>
                </c:pt>
                <c:pt idx="7948">
                  <c:v>2410.86095928533</c:v>
                </c:pt>
                <c:pt idx="7949">
                  <c:v>2411.1642885454298</c:v>
                </c:pt>
                <c:pt idx="7950">
                  <c:v>2411.4676178055302</c:v>
                </c:pt>
                <c:pt idx="7951">
                  <c:v>2411.77094706564</c:v>
                </c:pt>
                <c:pt idx="7952">
                  <c:v>2412.0742763257399</c:v>
                </c:pt>
                <c:pt idx="7953">
                  <c:v>2412.3776055858398</c:v>
                </c:pt>
                <c:pt idx="7954">
                  <c:v>2412.6809348459401</c:v>
                </c:pt>
                <c:pt idx="7955">
                  <c:v>2412.98426410604</c:v>
                </c:pt>
                <c:pt idx="7956">
                  <c:v>2413.2875933661398</c:v>
                </c:pt>
                <c:pt idx="7957">
                  <c:v>2413.5909226262402</c:v>
                </c:pt>
                <c:pt idx="7958">
                  <c:v>2413.89425188634</c:v>
                </c:pt>
                <c:pt idx="7959">
                  <c:v>2414.1975811464499</c:v>
                </c:pt>
                <c:pt idx="7960">
                  <c:v>2414.5009104065498</c:v>
                </c:pt>
                <c:pt idx="7961">
                  <c:v>2414.8042396666501</c:v>
                </c:pt>
                <c:pt idx="7962">
                  <c:v>2415.10756892675</c:v>
                </c:pt>
                <c:pt idx="7963">
                  <c:v>2415.4108981868499</c:v>
                </c:pt>
                <c:pt idx="7964">
                  <c:v>2415.7142274469502</c:v>
                </c:pt>
                <c:pt idx="7965">
                  <c:v>2416.0175567070501</c:v>
                </c:pt>
                <c:pt idx="7966">
                  <c:v>2416.3208859671499</c:v>
                </c:pt>
                <c:pt idx="7967">
                  <c:v>2416.6242152272598</c:v>
                </c:pt>
                <c:pt idx="7968">
                  <c:v>2416.9275444873601</c:v>
                </c:pt>
                <c:pt idx="7969">
                  <c:v>2417.23087374746</c:v>
                </c:pt>
                <c:pt idx="7970">
                  <c:v>2417.5342030075599</c:v>
                </c:pt>
                <c:pt idx="7971">
                  <c:v>2417.8375322676602</c:v>
                </c:pt>
                <c:pt idx="7972">
                  <c:v>2418.1408615277601</c:v>
                </c:pt>
                <c:pt idx="7973">
                  <c:v>2418.44419078786</c:v>
                </c:pt>
                <c:pt idx="7974">
                  <c:v>2418.7475200479698</c:v>
                </c:pt>
                <c:pt idx="7975">
                  <c:v>2419.0508493080702</c:v>
                </c:pt>
                <c:pt idx="7976">
                  <c:v>2419.35417856817</c:v>
                </c:pt>
                <c:pt idx="7977">
                  <c:v>2419.6575078282699</c:v>
                </c:pt>
                <c:pt idx="7978">
                  <c:v>2419.9608370883702</c:v>
                </c:pt>
                <c:pt idx="7979">
                  <c:v>2420.2641663484701</c:v>
                </c:pt>
                <c:pt idx="7980">
                  <c:v>2420.56749560857</c:v>
                </c:pt>
                <c:pt idx="7981">
                  <c:v>2420.8708248686698</c:v>
                </c:pt>
                <c:pt idx="7982">
                  <c:v>2421.1741541287802</c:v>
                </c:pt>
                <c:pt idx="7983">
                  <c:v>2421.47748338888</c:v>
                </c:pt>
                <c:pt idx="7984">
                  <c:v>2421.7808126489799</c:v>
                </c:pt>
                <c:pt idx="7985">
                  <c:v>2422.0841419090798</c:v>
                </c:pt>
                <c:pt idx="7986">
                  <c:v>2422.3874711691801</c:v>
                </c:pt>
                <c:pt idx="7987">
                  <c:v>2422.69080042928</c:v>
                </c:pt>
                <c:pt idx="7988">
                  <c:v>2422.9941296893799</c:v>
                </c:pt>
                <c:pt idx="7989">
                  <c:v>2423.2974589494902</c:v>
                </c:pt>
                <c:pt idx="7990">
                  <c:v>2423.6007882095901</c:v>
                </c:pt>
                <c:pt idx="7991">
                  <c:v>2423.9041174696899</c:v>
                </c:pt>
                <c:pt idx="7992">
                  <c:v>2424.2074467297898</c:v>
                </c:pt>
                <c:pt idx="7993">
                  <c:v>2424.5107759898901</c:v>
                </c:pt>
                <c:pt idx="7994">
                  <c:v>2424.81410524999</c:v>
                </c:pt>
                <c:pt idx="7995">
                  <c:v>2425.1174345100899</c:v>
                </c:pt>
                <c:pt idx="7996">
                  <c:v>2425.4207637701902</c:v>
                </c:pt>
                <c:pt idx="7997">
                  <c:v>2425.7240930303001</c:v>
                </c:pt>
                <c:pt idx="7998">
                  <c:v>2426.0274222904</c:v>
                </c:pt>
                <c:pt idx="7999">
                  <c:v>2426.3307515504998</c:v>
                </c:pt>
                <c:pt idx="8000">
                  <c:v>2426.6340808106002</c:v>
                </c:pt>
                <c:pt idx="8001">
                  <c:v>2426.9374100707</c:v>
                </c:pt>
                <c:pt idx="8002">
                  <c:v>2427.2407393307999</c:v>
                </c:pt>
                <c:pt idx="8003">
                  <c:v>2427.5440685909002</c:v>
                </c:pt>
                <c:pt idx="8004">
                  <c:v>2427.8473978510101</c:v>
                </c:pt>
                <c:pt idx="8005">
                  <c:v>2428.15072711111</c:v>
                </c:pt>
                <c:pt idx="8006">
                  <c:v>2428.4540563712098</c:v>
                </c:pt>
                <c:pt idx="8007">
                  <c:v>2428.7573856313102</c:v>
                </c:pt>
                <c:pt idx="8008">
                  <c:v>2429.06071489141</c:v>
                </c:pt>
                <c:pt idx="8009">
                  <c:v>2429.3640441515099</c:v>
                </c:pt>
                <c:pt idx="8010">
                  <c:v>2429.6673734116098</c:v>
                </c:pt>
                <c:pt idx="8011">
                  <c:v>2429.9707026717101</c:v>
                </c:pt>
                <c:pt idx="8012">
                  <c:v>2430.27403193182</c:v>
                </c:pt>
                <c:pt idx="8013">
                  <c:v>2430.5773611919199</c:v>
                </c:pt>
                <c:pt idx="8014">
                  <c:v>2430.8806904520202</c:v>
                </c:pt>
                <c:pt idx="8015">
                  <c:v>2431.1840197121201</c:v>
                </c:pt>
                <c:pt idx="8016">
                  <c:v>2431.4873489722199</c:v>
                </c:pt>
                <c:pt idx="8017">
                  <c:v>2431.7906782323198</c:v>
                </c:pt>
                <c:pt idx="8018">
                  <c:v>2432.0940074924201</c:v>
                </c:pt>
                <c:pt idx="8019">
                  <c:v>2432.39733675253</c:v>
                </c:pt>
                <c:pt idx="8020">
                  <c:v>2432.7006660126299</c:v>
                </c:pt>
                <c:pt idx="8021">
                  <c:v>2433.0039952727302</c:v>
                </c:pt>
                <c:pt idx="8022">
                  <c:v>2433.3073245328301</c:v>
                </c:pt>
                <c:pt idx="8023">
                  <c:v>2433.61065379293</c:v>
                </c:pt>
                <c:pt idx="8024">
                  <c:v>2433.9139830530298</c:v>
                </c:pt>
                <c:pt idx="8025">
                  <c:v>2434.2173123131302</c:v>
                </c:pt>
                <c:pt idx="8026">
                  <c:v>2434.52064157323</c:v>
                </c:pt>
                <c:pt idx="8027">
                  <c:v>2434.8239708333399</c:v>
                </c:pt>
                <c:pt idx="8028">
                  <c:v>2435.1273000934402</c:v>
                </c:pt>
                <c:pt idx="8029">
                  <c:v>2435.4306293535401</c:v>
                </c:pt>
                <c:pt idx="8030">
                  <c:v>2435.73395861364</c:v>
                </c:pt>
                <c:pt idx="8031">
                  <c:v>2436.0372878737398</c:v>
                </c:pt>
                <c:pt idx="8032">
                  <c:v>2436.3406171338402</c:v>
                </c:pt>
                <c:pt idx="8033">
                  <c:v>2436.64394639394</c:v>
                </c:pt>
                <c:pt idx="8034">
                  <c:v>2436.9472756540399</c:v>
                </c:pt>
                <c:pt idx="8035">
                  <c:v>2437.2506049141498</c:v>
                </c:pt>
                <c:pt idx="8036">
                  <c:v>2437.5539341742501</c:v>
                </c:pt>
                <c:pt idx="8037">
                  <c:v>2437.85726343435</c:v>
                </c:pt>
                <c:pt idx="8038">
                  <c:v>2438.1605926944499</c:v>
                </c:pt>
                <c:pt idx="8039">
                  <c:v>2438.4639219545502</c:v>
                </c:pt>
                <c:pt idx="8040">
                  <c:v>2438.7672512146501</c:v>
                </c:pt>
                <c:pt idx="8041">
                  <c:v>2439.0705804747499</c:v>
                </c:pt>
                <c:pt idx="8042">
                  <c:v>2439.3739097348598</c:v>
                </c:pt>
                <c:pt idx="8043">
                  <c:v>2439.6772389949601</c:v>
                </c:pt>
                <c:pt idx="8044">
                  <c:v>2439.98056825506</c:v>
                </c:pt>
                <c:pt idx="8045">
                  <c:v>2440.2838975151599</c:v>
                </c:pt>
                <c:pt idx="8046">
                  <c:v>2440.5872267752602</c:v>
                </c:pt>
                <c:pt idx="8047">
                  <c:v>2440.8905560353601</c:v>
                </c:pt>
                <c:pt idx="8048">
                  <c:v>2441.1938852954599</c:v>
                </c:pt>
                <c:pt idx="8049">
                  <c:v>2441.4972145555598</c:v>
                </c:pt>
                <c:pt idx="8050">
                  <c:v>2441.8005438156702</c:v>
                </c:pt>
                <c:pt idx="8051">
                  <c:v>2442.10387307577</c:v>
                </c:pt>
                <c:pt idx="8052">
                  <c:v>2442.4072023358699</c:v>
                </c:pt>
                <c:pt idx="8053">
                  <c:v>2442.7105315959702</c:v>
                </c:pt>
                <c:pt idx="8054">
                  <c:v>2443.0138608560701</c:v>
                </c:pt>
                <c:pt idx="8055">
                  <c:v>2443.31719011617</c:v>
                </c:pt>
                <c:pt idx="8056">
                  <c:v>2443.6205193762698</c:v>
                </c:pt>
                <c:pt idx="8057">
                  <c:v>2443.9238486363802</c:v>
                </c:pt>
                <c:pt idx="8058">
                  <c:v>2444.22717789648</c:v>
                </c:pt>
                <c:pt idx="8059">
                  <c:v>2444.5305071565799</c:v>
                </c:pt>
                <c:pt idx="8060">
                  <c:v>2444.8338364166798</c:v>
                </c:pt>
                <c:pt idx="8061">
                  <c:v>2445.1371656767801</c:v>
                </c:pt>
                <c:pt idx="8062">
                  <c:v>2445.44049493688</c:v>
                </c:pt>
                <c:pt idx="8063">
                  <c:v>2445.7438241969799</c:v>
                </c:pt>
                <c:pt idx="8064">
                  <c:v>2446.0471534570802</c:v>
                </c:pt>
                <c:pt idx="8065">
                  <c:v>2446.3504827171901</c:v>
                </c:pt>
                <c:pt idx="8066">
                  <c:v>2446.6538119772899</c:v>
                </c:pt>
                <c:pt idx="8067">
                  <c:v>2446.9571412373898</c:v>
                </c:pt>
                <c:pt idx="8068">
                  <c:v>2447.2604704974901</c:v>
                </c:pt>
                <c:pt idx="8069">
                  <c:v>2447.56379975759</c:v>
                </c:pt>
                <c:pt idx="8070">
                  <c:v>2447.8671290176899</c:v>
                </c:pt>
                <c:pt idx="8071">
                  <c:v>2448.1704582777902</c:v>
                </c:pt>
                <c:pt idx="8072">
                  <c:v>2448.4737875379001</c:v>
                </c:pt>
                <c:pt idx="8073">
                  <c:v>2448.777116798</c:v>
                </c:pt>
                <c:pt idx="8074">
                  <c:v>2449.0804460580998</c:v>
                </c:pt>
                <c:pt idx="8075">
                  <c:v>2449.3837753182002</c:v>
                </c:pt>
                <c:pt idx="8076">
                  <c:v>2449.6871045783</c:v>
                </c:pt>
                <c:pt idx="8077">
                  <c:v>2449.9904338383999</c:v>
                </c:pt>
                <c:pt idx="8078">
                  <c:v>2450.2937630985002</c:v>
                </c:pt>
                <c:pt idx="8079">
                  <c:v>2450.5970923586001</c:v>
                </c:pt>
                <c:pt idx="8080">
                  <c:v>2450.90042161871</c:v>
                </c:pt>
                <c:pt idx="8081">
                  <c:v>2451.2037508788098</c:v>
                </c:pt>
                <c:pt idx="8082">
                  <c:v>2451.5070801389102</c:v>
                </c:pt>
                <c:pt idx="8083">
                  <c:v>2451.81040939901</c:v>
                </c:pt>
                <c:pt idx="8084">
                  <c:v>2452.1137386591099</c:v>
                </c:pt>
                <c:pt idx="8085">
                  <c:v>2452.4170679192098</c:v>
                </c:pt>
                <c:pt idx="8086">
                  <c:v>2452.7203971793101</c:v>
                </c:pt>
                <c:pt idx="8087">
                  <c:v>2453.02372643942</c:v>
                </c:pt>
                <c:pt idx="8088">
                  <c:v>2453.3270556995199</c:v>
                </c:pt>
                <c:pt idx="8089">
                  <c:v>2453.6303849596202</c:v>
                </c:pt>
                <c:pt idx="8090">
                  <c:v>2453.9337142197201</c:v>
                </c:pt>
                <c:pt idx="8091">
                  <c:v>2454.2370434798199</c:v>
                </c:pt>
                <c:pt idx="8092">
                  <c:v>2454.5403727399198</c:v>
                </c:pt>
                <c:pt idx="8093">
                  <c:v>2454.8437020000201</c:v>
                </c:pt>
                <c:pt idx="8094">
                  <c:v>2455.14703126012</c:v>
                </c:pt>
                <c:pt idx="8095">
                  <c:v>2455.4503605202299</c:v>
                </c:pt>
                <c:pt idx="8096">
                  <c:v>2455.7536897803302</c:v>
                </c:pt>
                <c:pt idx="8097">
                  <c:v>2456.0570190404301</c:v>
                </c:pt>
                <c:pt idx="8098">
                  <c:v>2456.3603483005299</c:v>
                </c:pt>
                <c:pt idx="8099">
                  <c:v>2456.6636775606298</c:v>
                </c:pt>
                <c:pt idx="8100">
                  <c:v>2456.9670068207301</c:v>
                </c:pt>
                <c:pt idx="8101">
                  <c:v>2457.27033608083</c:v>
                </c:pt>
                <c:pt idx="8102">
                  <c:v>2457.5736653409299</c:v>
                </c:pt>
                <c:pt idx="8103">
                  <c:v>2457.8769946010402</c:v>
                </c:pt>
                <c:pt idx="8104">
                  <c:v>2458.1803238611401</c:v>
                </c:pt>
                <c:pt idx="8105">
                  <c:v>2458.48365312124</c:v>
                </c:pt>
                <c:pt idx="8106">
                  <c:v>2458.7869823813398</c:v>
                </c:pt>
                <c:pt idx="8107">
                  <c:v>2459.0903116414402</c:v>
                </c:pt>
                <c:pt idx="8108">
                  <c:v>2459.39364090154</c:v>
                </c:pt>
                <c:pt idx="8109">
                  <c:v>2459.6969701616399</c:v>
                </c:pt>
                <c:pt idx="8110">
                  <c:v>2460.0002994217498</c:v>
                </c:pt>
                <c:pt idx="8111">
                  <c:v>2460.3036286818501</c:v>
                </c:pt>
                <c:pt idx="8112">
                  <c:v>2460.60695794195</c:v>
                </c:pt>
                <c:pt idx="8113">
                  <c:v>2460.9102872020499</c:v>
                </c:pt>
                <c:pt idx="8114">
                  <c:v>2461.2136164621502</c:v>
                </c:pt>
                <c:pt idx="8115">
                  <c:v>2461.5169457222501</c:v>
                </c:pt>
                <c:pt idx="8116">
                  <c:v>2461.8202749823499</c:v>
                </c:pt>
                <c:pt idx="8117">
                  <c:v>2462.1236042424498</c:v>
                </c:pt>
                <c:pt idx="8118">
                  <c:v>2462.4269335025601</c:v>
                </c:pt>
                <c:pt idx="8119">
                  <c:v>2462.73026276266</c:v>
                </c:pt>
                <c:pt idx="8120">
                  <c:v>2463.0335920227599</c:v>
                </c:pt>
                <c:pt idx="8121">
                  <c:v>2463.3369212828602</c:v>
                </c:pt>
                <c:pt idx="8122">
                  <c:v>2463.6402505429601</c:v>
                </c:pt>
                <c:pt idx="8123">
                  <c:v>2463.9435798030599</c:v>
                </c:pt>
                <c:pt idx="8124">
                  <c:v>2464.2469090631598</c:v>
                </c:pt>
                <c:pt idx="8125">
                  <c:v>2464.5502383232702</c:v>
                </c:pt>
                <c:pt idx="8126">
                  <c:v>2464.85356758337</c:v>
                </c:pt>
                <c:pt idx="8127">
                  <c:v>2465.1568968434699</c:v>
                </c:pt>
                <c:pt idx="8128">
                  <c:v>2465.4602261035702</c:v>
                </c:pt>
                <c:pt idx="8129">
                  <c:v>2465.7635553636701</c:v>
                </c:pt>
                <c:pt idx="8130">
                  <c:v>2466.06688462377</c:v>
                </c:pt>
                <c:pt idx="8131">
                  <c:v>2466.3702138838698</c:v>
                </c:pt>
                <c:pt idx="8132">
                  <c:v>2466.6735431439702</c:v>
                </c:pt>
                <c:pt idx="8133">
                  <c:v>2466.97687240408</c:v>
                </c:pt>
                <c:pt idx="8134">
                  <c:v>2467.2802016641799</c:v>
                </c:pt>
                <c:pt idx="8135">
                  <c:v>2467.5835309242798</c:v>
                </c:pt>
                <c:pt idx="8136">
                  <c:v>2467.8868601843801</c:v>
                </c:pt>
                <c:pt idx="8137">
                  <c:v>2468.19018944448</c:v>
                </c:pt>
                <c:pt idx="8138">
                  <c:v>2468.4935187045799</c:v>
                </c:pt>
                <c:pt idx="8139">
                  <c:v>2468.7968479646802</c:v>
                </c:pt>
                <c:pt idx="8140">
                  <c:v>2469.1001772247901</c:v>
                </c:pt>
                <c:pt idx="8141">
                  <c:v>2469.4035064848899</c:v>
                </c:pt>
                <c:pt idx="8142">
                  <c:v>2469.7068357449898</c:v>
                </c:pt>
                <c:pt idx="8143">
                  <c:v>2470.0101650050901</c:v>
                </c:pt>
                <c:pt idx="8144">
                  <c:v>2470.31349426519</c:v>
                </c:pt>
                <c:pt idx="8145">
                  <c:v>2470.6168235252899</c:v>
                </c:pt>
                <c:pt idx="8146">
                  <c:v>2470.9201527853902</c:v>
                </c:pt>
                <c:pt idx="8147">
                  <c:v>2471.2234820454901</c:v>
                </c:pt>
                <c:pt idx="8148">
                  <c:v>2471.5268113055999</c:v>
                </c:pt>
                <c:pt idx="8149">
                  <c:v>2471.8301405656998</c:v>
                </c:pt>
                <c:pt idx="8150">
                  <c:v>2472.1334698258001</c:v>
                </c:pt>
                <c:pt idx="8151">
                  <c:v>2472.4367990859</c:v>
                </c:pt>
                <c:pt idx="8152">
                  <c:v>2472.7401283459999</c:v>
                </c:pt>
                <c:pt idx="8153">
                  <c:v>2473.0434576061002</c:v>
                </c:pt>
                <c:pt idx="8154">
                  <c:v>2473.3467868662001</c:v>
                </c:pt>
                <c:pt idx="8155">
                  <c:v>2473.65011612631</c:v>
                </c:pt>
                <c:pt idx="8156">
                  <c:v>2473.9534453864098</c:v>
                </c:pt>
                <c:pt idx="8157">
                  <c:v>2474.2567746465102</c:v>
                </c:pt>
                <c:pt idx="8158">
                  <c:v>2474.56010390661</c:v>
                </c:pt>
                <c:pt idx="8159">
                  <c:v>2474.8634331667099</c:v>
                </c:pt>
                <c:pt idx="8160">
                  <c:v>2475.1667624268098</c:v>
                </c:pt>
                <c:pt idx="8161">
                  <c:v>2475.4700916869101</c:v>
                </c:pt>
                <c:pt idx="8162">
                  <c:v>2475.77342094701</c:v>
                </c:pt>
                <c:pt idx="8163">
                  <c:v>2476.0767502071199</c:v>
                </c:pt>
                <c:pt idx="8164">
                  <c:v>2476.3800794672202</c:v>
                </c:pt>
                <c:pt idx="8165">
                  <c:v>2476.6834087273201</c:v>
                </c:pt>
                <c:pt idx="8166">
                  <c:v>2476.9867379874199</c:v>
                </c:pt>
                <c:pt idx="8167">
                  <c:v>2477.2900672475198</c:v>
                </c:pt>
                <c:pt idx="8168">
                  <c:v>2477.5933965076201</c:v>
                </c:pt>
                <c:pt idx="8169">
                  <c:v>2477.89672576772</c:v>
                </c:pt>
                <c:pt idx="8170">
                  <c:v>2478.2000550278299</c:v>
                </c:pt>
                <c:pt idx="8171">
                  <c:v>2478.5033842879302</c:v>
                </c:pt>
                <c:pt idx="8172">
                  <c:v>2478.8067135480301</c:v>
                </c:pt>
                <c:pt idx="8173">
                  <c:v>2479.1100428081299</c:v>
                </c:pt>
                <c:pt idx="8174">
                  <c:v>2479.4133720682298</c:v>
                </c:pt>
                <c:pt idx="8175">
                  <c:v>2479.7167013283301</c:v>
                </c:pt>
                <c:pt idx="8176">
                  <c:v>2480.02003058843</c:v>
                </c:pt>
                <c:pt idx="8177">
                  <c:v>2480.3233598485299</c:v>
                </c:pt>
                <c:pt idx="8178">
                  <c:v>2480.6266891086402</c:v>
                </c:pt>
                <c:pt idx="8179">
                  <c:v>2480.9300183687401</c:v>
                </c:pt>
                <c:pt idx="8180">
                  <c:v>2481.23334762884</c:v>
                </c:pt>
                <c:pt idx="8181">
                  <c:v>2481.5366768889398</c:v>
                </c:pt>
                <c:pt idx="8182">
                  <c:v>2481.8400061490402</c:v>
                </c:pt>
                <c:pt idx="8183">
                  <c:v>2482.14333540914</c:v>
                </c:pt>
                <c:pt idx="8184">
                  <c:v>2482.4466646692399</c:v>
                </c:pt>
                <c:pt idx="8185">
                  <c:v>2482.7499939293498</c:v>
                </c:pt>
                <c:pt idx="8186">
                  <c:v>2483.0533231894501</c:v>
                </c:pt>
                <c:pt idx="8187">
                  <c:v>2483.35665244955</c:v>
                </c:pt>
                <c:pt idx="8188">
                  <c:v>2483.6599817096499</c:v>
                </c:pt>
                <c:pt idx="8189">
                  <c:v>2483.9633109697502</c:v>
                </c:pt>
                <c:pt idx="8190">
                  <c:v>2484.2666402298501</c:v>
                </c:pt>
                <c:pt idx="8191">
                  <c:v>2484.5699694899499</c:v>
                </c:pt>
                <c:pt idx="8192">
                  <c:v>2484.8732987500498</c:v>
                </c:pt>
                <c:pt idx="8193">
                  <c:v>2485.1766280101601</c:v>
                </c:pt>
                <c:pt idx="8194">
                  <c:v>2485.47995727026</c:v>
                </c:pt>
                <c:pt idx="8195">
                  <c:v>2485.7832865303599</c:v>
                </c:pt>
                <c:pt idx="8196">
                  <c:v>2486.0866157904602</c:v>
                </c:pt>
                <c:pt idx="8197">
                  <c:v>2486.3899450505601</c:v>
                </c:pt>
                <c:pt idx="8198">
                  <c:v>2486.6932743106599</c:v>
                </c:pt>
                <c:pt idx="8199">
                  <c:v>2486.9966035707598</c:v>
                </c:pt>
                <c:pt idx="8200">
                  <c:v>2487.2999328308701</c:v>
                </c:pt>
                <c:pt idx="8201">
                  <c:v>2487.60326209097</c:v>
                </c:pt>
                <c:pt idx="8202">
                  <c:v>2487.9065913510699</c:v>
                </c:pt>
                <c:pt idx="8203">
                  <c:v>2488.2099206111702</c:v>
                </c:pt>
                <c:pt idx="8204">
                  <c:v>2488.5132498712701</c:v>
                </c:pt>
                <c:pt idx="8205">
                  <c:v>2488.81657913137</c:v>
                </c:pt>
                <c:pt idx="8206">
                  <c:v>2489.1199083914698</c:v>
                </c:pt>
                <c:pt idx="8207">
                  <c:v>2489.4232376515702</c:v>
                </c:pt>
                <c:pt idx="8208">
                  <c:v>2489.72656691168</c:v>
                </c:pt>
                <c:pt idx="8209">
                  <c:v>2490.0298961717799</c:v>
                </c:pt>
                <c:pt idx="8210">
                  <c:v>2490.3332254318798</c:v>
                </c:pt>
                <c:pt idx="8211">
                  <c:v>2490.6365546919801</c:v>
                </c:pt>
                <c:pt idx="8212">
                  <c:v>2490.93988395208</c:v>
                </c:pt>
                <c:pt idx="8213">
                  <c:v>2491.2432132121799</c:v>
                </c:pt>
                <c:pt idx="8214">
                  <c:v>2491.5465424722802</c:v>
                </c:pt>
                <c:pt idx="8215">
                  <c:v>2491.8498717323801</c:v>
                </c:pt>
                <c:pt idx="8216">
                  <c:v>2492.1532009924899</c:v>
                </c:pt>
                <c:pt idx="8217">
                  <c:v>2492.4565302525898</c:v>
                </c:pt>
                <c:pt idx="8218">
                  <c:v>2492.7598595126901</c:v>
                </c:pt>
                <c:pt idx="8219">
                  <c:v>2493.06318877279</c:v>
                </c:pt>
                <c:pt idx="8220">
                  <c:v>2493.3665180328899</c:v>
                </c:pt>
                <c:pt idx="8221">
                  <c:v>2493.6698472929902</c:v>
                </c:pt>
                <c:pt idx="8222">
                  <c:v>2493.9731765530901</c:v>
                </c:pt>
                <c:pt idx="8223">
                  <c:v>2494.2765058131999</c:v>
                </c:pt>
                <c:pt idx="8224">
                  <c:v>2494.5798350732998</c:v>
                </c:pt>
                <c:pt idx="8225">
                  <c:v>2494.8831643334001</c:v>
                </c:pt>
                <c:pt idx="8226">
                  <c:v>2495.1864935935</c:v>
                </c:pt>
                <c:pt idx="8227">
                  <c:v>2495.4898228535999</c:v>
                </c:pt>
                <c:pt idx="8228">
                  <c:v>2495.7931521137002</c:v>
                </c:pt>
                <c:pt idx="8229">
                  <c:v>2496.0964813738001</c:v>
                </c:pt>
                <c:pt idx="8230">
                  <c:v>2496.3998106339</c:v>
                </c:pt>
                <c:pt idx="8231">
                  <c:v>2496.7031398940098</c:v>
                </c:pt>
                <c:pt idx="8232">
                  <c:v>2497.0064691541102</c:v>
                </c:pt>
                <c:pt idx="8233">
                  <c:v>2497.30979841421</c:v>
                </c:pt>
                <c:pt idx="8234">
                  <c:v>2497.6131276743099</c:v>
                </c:pt>
                <c:pt idx="8235">
                  <c:v>2497.9164569344098</c:v>
                </c:pt>
                <c:pt idx="8236">
                  <c:v>2498.2197861945101</c:v>
                </c:pt>
                <c:pt idx="8237">
                  <c:v>2498.52311545461</c:v>
                </c:pt>
                <c:pt idx="8238">
                  <c:v>2498.8264447147199</c:v>
                </c:pt>
                <c:pt idx="8239">
                  <c:v>2499.1297739748202</c:v>
                </c:pt>
                <c:pt idx="8240">
                  <c:v>2499.4331032349201</c:v>
                </c:pt>
                <c:pt idx="8241">
                  <c:v>2499.7364324950199</c:v>
                </c:pt>
                <c:pt idx="8242">
                  <c:v>2500.0397617551198</c:v>
                </c:pt>
                <c:pt idx="8243">
                  <c:v>2500.3430910152201</c:v>
                </c:pt>
                <c:pt idx="8244">
                  <c:v>2500.64642027532</c:v>
                </c:pt>
                <c:pt idx="8245">
                  <c:v>2500.9497495354199</c:v>
                </c:pt>
                <c:pt idx="8246">
                  <c:v>2501.2530787955302</c:v>
                </c:pt>
                <c:pt idx="8247">
                  <c:v>2501.5564080556301</c:v>
                </c:pt>
                <c:pt idx="8248">
                  <c:v>2501.8597373157299</c:v>
                </c:pt>
                <c:pt idx="8249">
                  <c:v>2502.1630665758298</c:v>
                </c:pt>
                <c:pt idx="8250">
                  <c:v>2502.4663958359301</c:v>
                </c:pt>
                <c:pt idx="8251">
                  <c:v>2502.76972509603</c:v>
                </c:pt>
                <c:pt idx="8252">
                  <c:v>2503.0730543561299</c:v>
                </c:pt>
                <c:pt idx="8253">
                  <c:v>2503.3763836162402</c:v>
                </c:pt>
                <c:pt idx="8254">
                  <c:v>2503.6797128763401</c:v>
                </c:pt>
                <c:pt idx="8255">
                  <c:v>2503.98304213644</c:v>
                </c:pt>
                <c:pt idx="8256">
                  <c:v>2504.2863713965398</c:v>
                </c:pt>
                <c:pt idx="8257">
                  <c:v>2504.5897006566402</c:v>
                </c:pt>
                <c:pt idx="8258">
                  <c:v>2504.89302991674</c:v>
                </c:pt>
                <c:pt idx="8259">
                  <c:v>2505.1963591768399</c:v>
                </c:pt>
                <c:pt idx="8260">
                  <c:v>2505.4996884369398</c:v>
                </c:pt>
                <c:pt idx="8261">
                  <c:v>2505.8030176970501</c:v>
                </c:pt>
                <c:pt idx="8262">
                  <c:v>2506.10634695715</c:v>
                </c:pt>
                <c:pt idx="8263">
                  <c:v>2506.4096762172499</c:v>
                </c:pt>
                <c:pt idx="8264">
                  <c:v>2506.7130054773502</c:v>
                </c:pt>
                <c:pt idx="8265">
                  <c:v>2507.0163347374501</c:v>
                </c:pt>
                <c:pt idx="8266">
                  <c:v>2507.3196639975499</c:v>
                </c:pt>
                <c:pt idx="8267">
                  <c:v>2507.6229932576498</c:v>
                </c:pt>
                <c:pt idx="8268">
                  <c:v>2507.9263225177601</c:v>
                </c:pt>
                <c:pt idx="8269">
                  <c:v>2508.22965177786</c:v>
                </c:pt>
                <c:pt idx="8270">
                  <c:v>2508.5329810379599</c:v>
                </c:pt>
                <c:pt idx="8271">
                  <c:v>2508.8363102980602</c:v>
                </c:pt>
                <c:pt idx="8272">
                  <c:v>2509.1396395581601</c:v>
                </c:pt>
                <c:pt idx="8273">
                  <c:v>2509.4429688182599</c:v>
                </c:pt>
                <c:pt idx="8274">
                  <c:v>2509.7462980783598</c:v>
                </c:pt>
                <c:pt idx="8275">
                  <c:v>2510.0496273384601</c:v>
                </c:pt>
                <c:pt idx="8276">
                  <c:v>2510.35295659857</c:v>
                </c:pt>
                <c:pt idx="8277">
                  <c:v>2510.6562858586699</c:v>
                </c:pt>
                <c:pt idx="8278">
                  <c:v>2510.9596151187702</c:v>
                </c:pt>
                <c:pt idx="8279">
                  <c:v>2511.2629443788701</c:v>
                </c:pt>
                <c:pt idx="8280">
                  <c:v>2511.56627363897</c:v>
                </c:pt>
                <c:pt idx="8281">
                  <c:v>2511.8696028990698</c:v>
                </c:pt>
                <c:pt idx="8282">
                  <c:v>2512.1729321591702</c:v>
                </c:pt>
                <c:pt idx="8283">
                  <c:v>2512.47626141928</c:v>
                </c:pt>
                <c:pt idx="8284">
                  <c:v>2512.7795906793799</c:v>
                </c:pt>
                <c:pt idx="8285">
                  <c:v>2513.0829199394798</c:v>
                </c:pt>
                <c:pt idx="8286">
                  <c:v>2513.3862491995801</c:v>
                </c:pt>
                <c:pt idx="8287">
                  <c:v>2513.68957845968</c:v>
                </c:pt>
                <c:pt idx="8288">
                  <c:v>2513.9929077197799</c:v>
                </c:pt>
                <c:pt idx="8289">
                  <c:v>2514.2962369798802</c:v>
                </c:pt>
                <c:pt idx="8290">
                  <c:v>2514.59956623998</c:v>
                </c:pt>
                <c:pt idx="8291">
                  <c:v>2514.9028955000899</c:v>
                </c:pt>
                <c:pt idx="8292">
                  <c:v>2515.2062247601898</c:v>
                </c:pt>
                <c:pt idx="8293">
                  <c:v>2515.5095540202901</c:v>
                </c:pt>
                <c:pt idx="8294">
                  <c:v>2515.81288328039</c:v>
                </c:pt>
                <c:pt idx="8295">
                  <c:v>2516.1162125404899</c:v>
                </c:pt>
                <c:pt idx="8296">
                  <c:v>2516.4195418005902</c:v>
                </c:pt>
                <c:pt idx="8297">
                  <c:v>2516.7228710606901</c:v>
                </c:pt>
                <c:pt idx="8298">
                  <c:v>2517.0262003207899</c:v>
                </c:pt>
                <c:pt idx="8299">
                  <c:v>2517.3295295808998</c:v>
                </c:pt>
                <c:pt idx="8300">
                  <c:v>2517.6328588410001</c:v>
                </c:pt>
                <c:pt idx="8301">
                  <c:v>2517.9361881011</c:v>
                </c:pt>
                <c:pt idx="8302">
                  <c:v>2518.2395173611999</c:v>
                </c:pt>
                <c:pt idx="8303">
                  <c:v>2518.5428466213002</c:v>
                </c:pt>
                <c:pt idx="8304">
                  <c:v>2518.8461758814001</c:v>
                </c:pt>
                <c:pt idx="8305">
                  <c:v>2519.1495051415</c:v>
                </c:pt>
                <c:pt idx="8306">
                  <c:v>2519.4528344016098</c:v>
                </c:pt>
                <c:pt idx="8307">
                  <c:v>2519.7561636617102</c:v>
                </c:pt>
                <c:pt idx="8308">
                  <c:v>2520.05949292181</c:v>
                </c:pt>
                <c:pt idx="8309">
                  <c:v>2520.3628221819099</c:v>
                </c:pt>
                <c:pt idx="8310">
                  <c:v>2520.6661514420098</c:v>
                </c:pt>
                <c:pt idx="8311">
                  <c:v>2520.9694807021101</c:v>
                </c:pt>
                <c:pt idx="8312">
                  <c:v>2521.27280996221</c:v>
                </c:pt>
                <c:pt idx="8313">
                  <c:v>2521.5761392223098</c:v>
                </c:pt>
                <c:pt idx="8314">
                  <c:v>2521.8794684824202</c:v>
                </c:pt>
                <c:pt idx="8315">
                  <c:v>2522.1827977425201</c:v>
                </c:pt>
                <c:pt idx="8316">
                  <c:v>2522.4861270026199</c:v>
                </c:pt>
                <c:pt idx="8317">
                  <c:v>2522.7894562627198</c:v>
                </c:pt>
                <c:pt idx="8318">
                  <c:v>2523.0927855228201</c:v>
                </c:pt>
                <c:pt idx="8319">
                  <c:v>2523.39611478292</c:v>
                </c:pt>
                <c:pt idx="8320">
                  <c:v>2523.6994440430199</c:v>
                </c:pt>
                <c:pt idx="8321">
                  <c:v>2524.0027733031302</c:v>
                </c:pt>
                <c:pt idx="8322">
                  <c:v>2524.3061025632301</c:v>
                </c:pt>
                <c:pt idx="8323">
                  <c:v>2524.6094318233299</c:v>
                </c:pt>
                <c:pt idx="8324">
                  <c:v>2524.9127610834298</c:v>
                </c:pt>
                <c:pt idx="8325">
                  <c:v>2525.2160903435301</c:v>
                </c:pt>
                <c:pt idx="8326">
                  <c:v>2525.51941960363</c:v>
                </c:pt>
                <c:pt idx="8327">
                  <c:v>2525.8227488637299</c:v>
                </c:pt>
                <c:pt idx="8328">
                  <c:v>2526.1260781238302</c:v>
                </c:pt>
                <c:pt idx="8329">
                  <c:v>2526.4294073839401</c:v>
                </c:pt>
                <c:pt idx="8330">
                  <c:v>2526.73273664404</c:v>
                </c:pt>
                <c:pt idx="8331">
                  <c:v>2527.0360659041398</c:v>
                </c:pt>
                <c:pt idx="8332">
                  <c:v>2527.3393951642402</c:v>
                </c:pt>
                <c:pt idx="8333">
                  <c:v>2527.64272442434</c:v>
                </c:pt>
                <c:pt idx="8334">
                  <c:v>2527.9460536844399</c:v>
                </c:pt>
                <c:pt idx="8335">
                  <c:v>2528.2493829445398</c:v>
                </c:pt>
                <c:pt idx="8336">
                  <c:v>2528.5527122046501</c:v>
                </c:pt>
                <c:pt idx="8337">
                  <c:v>2528.85604146475</c:v>
                </c:pt>
                <c:pt idx="8338">
                  <c:v>2529.1593707248499</c:v>
                </c:pt>
                <c:pt idx="8339">
                  <c:v>2529.4626999849502</c:v>
                </c:pt>
                <c:pt idx="8340">
                  <c:v>2529.76602924505</c:v>
                </c:pt>
                <c:pt idx="8341">
                  <c:v>2530.0693585051499</c:v>
                </c:pt>
                <c:pt idx="8342">
                  <c:v>2530.3726877652498</c:v>
                </c:pt>
                <c:pt idx="8343">
                  <c:v>2530.6760170253501</c:v>
                </c:pt>
                <c:pt idx="8344">
                  <c:v>2530.97934628546</c:v>
                </c:pt>
                <c:pt idx="8345">
                  <c:v>2531.2826755455599</c:v>
                </c:pt>
                <c:pt idx="8346">
                  <c:v>2531.5860048056602</c:v>
                </c:pt>
                <c:pt idx="8347">
                  <c:v>2531.8893340657601</c:v>
                </c:pt>
                <c:pt idx="8348">
                  <c:v>2532.1926633258599</c:v>
                </c:pt>
                <c:pt idx="8349">
                  <c:v>2532.4959925859598</c:v>
                </c:pt>
                <c:pt idx="8350">
                  <c:v>2532.7993218460601</c:v>
                </c:pt>
                <c:pt idx="8351">
                  <c:v>2533.10265110617</c:v>
                </c:pt>
                <c:pt idx="8352">
                  <c:v>2533.4059803662699</c:v>
                </c:pt>
                <c:pt idx="8353">
                  <c:v>2533.7093096263702</c:v>
                </c:pt>
                <c:pt idx="8354">
                  <c:v>2534.0126388864701</c:v>
                </c:pt>
                <c:pt idx="8355">
                  <c:v>2534.31596814657</c:v>
                </c:pt>
                <c:pt idx="8356">
                  <c:v>2534.6192974066698</c:v>
                </c:pt>
                <c:pt idx="8357">
                  <c:v>2534.9226266667702</c:v>
                </c:pt>
                <c:pt idx="8358">
                  <c:v>2535.22595592687</c:v>
                </c:pt>
                <c:pt idx="8359">
                  <c:v>2535.5292851869799</c:v>
                </c:pt>
                <c:pt idx="8360">
                  <c:v>2535.8326144470798</c:v>
                </c:pt>
                <c:pt idx="8361">
                  <c:v>2536.1359437071801</c:v>
                </c:pt>
                <c:pt idx="8362">
                  <c:v>2536.43927296728</c:v>
                </c:pt>
                <c:pt idx="8363">
                  <c:v>2536.7426022273798</c:v>
                </c:pt>
                <c:pt idx="8364">
                  <c:v>2537.0459314874802</c:v>
                </c:pt>
                <c:pt idx="8365">
                  <c:v>2537.34926074758</c:v>
                </c:pt>
                <c:pt idx="8366">
                  <c:v>2537.6525900076799</c:v>
                </c:pt>
                <c:pt idx="8367">
                  <c:v>2537.9559192677898</c:v>
                </c:pt>
                <c:pt idx="8368">
                  <c:v>2538.2592485278901</c:v>
                </c:pt>
                <c:pt idx="8369">
                  <c:v>2538.56257778799</c:v>
                </c:pt>
                <c:pt idx="8370">
                  <c:v>2538.8659070480899</c:v>
                </c:pt>
                <c:pt idx="8371">
                  <c:v>2539.1692363081902</c:v>
                </c:pt>
                <c:pt idx="8372">
                  <c:v>2539.4725655682901</c:v>
                </c:pt>
                <c:pt idx="8373">
                  <c:v>2539.7758948283899</c:v>
                </c:pt>
                <c:pt idx="8374">
                  <c:v>2540.0792240884998</c:v>
                </c:pt>
                <c:pt idx="8375">
                  <c:v>2540.3825533486001</c:v>
                </c:pt>
                <c:pt idx="8376">
                  <c:v>2540.6858826087</c:v>
                </c:pt>
                <c:pt idx="8377">
                  <c:v>2540.9892118687999</c:v>
                </c:pt>
                <c:pt idx="8378">
                  <c:v>2541.2925411289002</c:v>
                </c:pt>
                <c:pt idx="8379">
                  <c:v>2541.5958703890001</c:v>
                </c:pt>
                <c:pt idx="8380">
                  <c:v>2541.8991996491</c:v>
                </c:pt>
                <c:pt idx="8381">
                  <c:v>2542.2025289091998</c:v>
                </c:pt>
                <c:pt idx="8382">
                  <c:v>2542.5058581693102</c:v>
                </c:pt>
                <c:pt idx="8383">
                  <c:v>2542.80918742941</c:v>
                </c:pt>
                <c:pt idx="8384">
                  <c:v>2543.1125166895099</c:v>
                </c:pt>
                <c:pt idx="8385">
                  <c:v>2543.4158459496098</c:v>
                </c:pt>
                <c:pt idx="8386">
                  <c:v>2543.7191752097101</c:v>
                </c:pt>
                <c:pt idx="8387">
                  <c:v>2544.02250446981</c:v>
                </c:pt>
                <c:pt idx="8388">
                  <c:v>2544.3258337299098</c:v>
                </c:pt>
                <c:pt idx="8389">
                  <c:v>2544.6291629900202</c:v>
                </c:pt>
                <c:pt idx="8390">
                  <c:v>2544.93249225012</c:v>
                </c:pt>
                <c:pt idx="8391">
                  <c:v>2545.2358215102199</c:v>
                </c:pt>
                <c:pt idx="8392">
                  <c:v>2545.5391507703198</c:v>
                </c:pt>
                <c:pt idx="8393">
                  <c:v>2545.8424800304201</c:v>
                </c:pt>
                <c:pt idx="8394">
                  <c:v>2546.14580929052</c:v>
                </c:pt>
                <c:pt idx="8395">
                  <c:v>2546.4491385506199</c:v>
                </c:pt>
                <c:pt idx="8396">
                  <c:v>2546.7524678107202</c:v>
                </c:pt>
                <c:pt idx="8397">
                  <c:v>2547.0557970708301</c:v>
                </c:pt>
                <c:pt idx="8398">
                  <c:v>2547.3591263309299</c:v>
                </c:pt>
                <c:pt idx="8399">
                  <c:v>2547.6624555910298</c:v>
                </c:pt>
                <c:pt idx="8400">
                  <c:v>2547.9657848511301</c:v>
                </c:pt>
                <c:pt idx="8401">
                  <c:v>2548.26911411123</c:v>
                </c:pt>
                <c:pt idx="8402">
                  <c:v>2548.5724433713299</c:v>
                </c:pt>
                <c:pt idx="8403">
                  <c:v>2548.8757726314302</c:v>
                </c:pt>
                <c:pt idx="8404">
                  <c:v>2549.1791018915401</c:v>
                </c:pt>
                <c:pt idx="8405">
                  <c:v>2549.48243115164</c:v>
                </c:pt>
                <c:pt idx="8406">
                  <c:v>2549.7857604117398</c:v>
                </c:pt>
                <c:pt idx="8407">
                  <c:v>2550.0890896718402</c:v>
                </c:pt>
                <c:pt idx="8408">
                  <c:v>2550.39241893194</c:v>
                </c:pt>
                <c:pt idx="8409">
                  <c:v>2550.6957481920399</c:v>
                </c:pt>
                <c:pt idx="8410">
                  <c:v>2550.9990774521402</c:v>
                </c:pt>
                <c:pt idx="8411">
                  <c:v>2551.3024067122401</c:v>
                </c:pt>
                <c:pt idx="8412">
                  <c:v>2551.60573597235</c:v>
                </c:pt>
                <c:pt idx="8413">
                  <c:v>2551.9090652324498</c:v>
                </c:pt>
                <c:pt idx="8414">
                  <c:v>2552.2123944925502</c:v>
                </c:pt>
                <c:pt idx="8415">
                  <c:v>2552.51572375265</c:v>
                </c:pt>
                <c:pt idx="8416">
                  <c:v>2552.8190530127499</c:v>
                </c:pt>
                <c:pt idx="8417">
                  <c:v>2553.1223822728498</c:v>
                </c:pt>
                <c:pt idx="8418">
                  <c:v>2553.4257115329501</c:v>
                </c:pt>
                <c:pt idx="8419">
                  <c:v>2553.72904079306</c:v>
                </c:pt>
                <c:pt idx="8420">
                  <c:v>2554.0323700531599</c:v>
                </c:pt>
                <c:pt idx="8421">
                  <c:v>2554.3356993132602</c:v>
                </c:pt>
                <c:pt idx="8422">
                  <c:v>2554.6390285733601</c:v>
                </c:pt>
                <c:pt idx="8423">
                  <c:v>2554.9423578334599</c:v>
                </c:pt>
                <c:pt idx="8424">
                  <c:v>2555.2456870935598</c:v>
                </c:pt>
                <c:pt idx="8425">
                  <c:v>2555.5490163536601</c:v>
                </c:pt>
                <c:pt idx="8426">
                  <c:v>2555.85234561376</c:v>
                </c:pt>
                <c:pt idx="8427">
                  <c:v>2556.1556748738699</c:v>
                </c:pt>
                <c:pt idx="8428">
                  <c:v>2556.4590041339702</c:v>
                </c:pt>
                <c:pt idx="8429">
                  <c:v>2556.7623333940701</c:v>
                </c:pt>
                <c:pt idx="8430">
                  <c:v>2557.06566265417</c:v>
                </c:pt>
                <c:pt idx="8431">
                  <c:v>2557.3689919142698</c:v>
                </c:pt>
                <c:pt idx="8432">
                  <c:v>2557.6723211743702</c:v>
                </c:pt>
                <c:pt idx="8433">
                  <c:v>2557.97565043447</c:v>
                </c:pt>
                <c:pt idx="8434">
                  <c:v>2558.2789796945699</c:v>
                </c:pt>
                <c:pt idx="8435">
                  <c:v>2558.5823089546798</c:v>
                </c:pt>
                <c:pt idx="8436">
                  <c:v>2558.8856382147801</c:v>
                </c:pt>
                <c:pt idx="8437">
                  <c:v>2559.18896747488</c:v>
                </c:pt>
                <c:pt idx="8438">
                  <c:v>2559.4922967349798</c:v>
                </c:pt>
                <c:pt idx="8439">
                  <c:v>2559.7956259950802</c:v>
                </c:pt>
                <c:pt idx="8440">
                  <c:v>2560.09895525518</c:v>
                </c:pt>
                <c:pt idx="8441">
                  <c:v>2560.4022845152799</c:v>
                </c:pt>
                <c:pt idx="8442">
                  <c:v>2560.7056137753898</c:v>
                </c:pt>
                <c:pt idx="8443">
                  <c:v>2561.0089430354901</c:v>
                </c:pt>
                <c:pt idx="8444">
                  <c:v>2561.31227229559</c:v>
                </c:pt>
                <c:pt idx="8445">
                  <c:v>2561.6156015556899</c:v>
                </c:pt>
                <c:pt idx="8446">
                  <c:v>2561.9189308157902</c:v>
                </c:pt>
                <c:pt idx="8447">
                  <c:v>2562.2222600758901</c:v>
                </c:pt>
                <c:pt idx="8448">
                  <c:v>2562.5255893359899</c:v>
                </c:pt>
                <c:pt idx="8449">
                  <c:v>2562.8289185960898</c:v>
                </c:pt>
                <c:pt idx="8450">
                  <c:v>2563.1322478562001</c:v>
                </c:pt>
                <c:pt idx="8451">
                  <c:v>2563.4355771163</c:v>
                </c:pt>
                <c:pt idx="8452">
                  <c:v>2563.7389063763999</c:v>
                </c:pt>
                <c:pt idx="8453">
                  <c:v>2564.0422356365002</c:v>
                </c:pt>
                <c:pt idx="8454">
                  <c:v>2564.3455648966001</c:v>
                </c:pt>
                <c:pt idx="8455">
                  <c:v>2564.6488941567</c:v>
                </c:pt>
                <c:pt idx="8456">
                  <c:v>2564.9522234167998</c:v>
                </c:pt>
                <c:pt idx="8457">
                  <c:v>2565.2555526769102</c:v>
                </c:pt>
                <c:pt idx="8458">
                  <c:v>2565.55888193701</c:v>
                </c:pt>
                <c:pt idx="8459">
                  <c:v>2565.8622111971099</c:v>
                </c:pt>
                <c:pt idx="8460">
                  <c:v>2566.1655404572102</c:v>
                </c:pt>
                <c:pt idx="8461">
                  <c:v>2566.4688697173101</c:v>
                </c:pt>
                <c:pt idx="8462">
                  <c:v>2566.77219897741</c:v>
                </c:pt>
                <c:pt idx="8463">
                  <c:v>2567.0755282375098</c:v>
                </c:pt>
                <c:pt idx="8464">
                  <c:v>2567.3788574976102</c:v>
                </c:pt>
                <c:pt idx="8465">
                  <c:v>2567.68218675772</c:v>
                </c:pt>
                <c:pt idx="8466">
                  <c:v>2567.9855160178199</c:v>
                </c:pt>
                <c:pt idx="8467">
                  <c:v>2568.2888452779198</c:v>
                </c:pt>
                <c:pt idx="8468">
                  <c:v>2568.5921745380201</c:v>
                </c:pt>
                <c:pt idx="8469">
                  <c:v>2568.89550379812</c:v>
                </c:pt>
                <c:pt idx="8470">
                  <c:v>2569.1988330582199</c:v>
                </c:pt>
                <c:pt idx="8471">
                  <c:v>2569.5021623183202</c:v>
                </c:pt>
                <c:pt idx="8472">
                  <c:v>2569.8054915784301</c:v>
                </c:pt>
                <c:pt idx="8473">
                  <c:v>2570.1088208385299</c:v>
                </c:pt>
                <c:pt idx="8474">
                  <c:v>2570.4121500986298</c:v>
                </c:pt>
                <c:pt idx="8475">
                  <c:v>2570.7154793587301</c:v>
                </c:pt>
                <c:pt idx="8476">
                  <c:v>2571.01880861883</c:v>
                </c:pt>
                <c:pt idx="8477">
                  <c:v>2571.3221378789299</c:v>
                </c:pt>
                <c:pt idx="8478">
                  <c:v>2571.6254671390302</c:v>
                </c:pt>
                <c:pt idx="8479">
                  <c:v>2571.9287963991301</c:v>
                </c:pt>
                <c:pt idx="8480">
                  <c:v>2572.23212565924</c:v>
                </c:pt>
                <c:pt idx="8481">
                  <c:v>2572.5354549193398</c:v>
                </c:pt>
                <c:pt idx="8482">
                  <c:v>2572.8387841794402</c:v>
                </c:pt>
                <c:pt idx="8483">
                  <c:v>2573.14211343954</c:v>
                </c:pt>
                <c:pt idx="8484">
                  <c:v>2573.4454426996399</c:v>
                </c:pt>
                <c:pt idx="8485">
                  <c:v>2573.7487719597402</c:v>
                </c:pt>
                <c:pt idx="8486">
                  <c:v>2574.0521012198401</c:v>
                </c:pt>
                <c:pt idx="8487">
                  <c:v>2574.35543047995</c:v>
                </c:pt>
                <c:pt idx="8488">
                  <c:v>2574.6587597400498</c:v>
                </c:pt>
                <c:pt idx="8489">
                  <c:v>2574.9620890001502</c:v>
                </c:pt>
                <c:pt idx="8490">
                  <c:v>2575.26541826025</c:v>
                </c:pt>
                <c:pt idx="8491">
                  <c:v>2575.5687475203499</c:v>
                </c:pt>
                <c:pt idx="8492">
                  <c:v>2575.8720767804498</c:v>
                </c:pt>
                <c:pt idx="8493">
                  <c:v>2576.1754060405501</c:v>
                </c:pt>
                <c:pt idx="8494">
                  <c:v>2576.47873530065</c:v>
                </c:pt>
                <c:pt idx="8495">
                  <c:v>2576.7820645607599</c:v>
                </c:pt>
                <c:pt idx="8496">
                  <c:v>2577.0853938208602</c:v>
                </c:pt>
                <c:pt idx="8497">
                  <c:v>2577.3887230809601</c:v>
                </c:pt>
                <c:pt idx="8498">
                  <c:v>2577.6920523410599</c:v>
                </c:pt>
                <c:pt idx="8499">
                  <c:v>2577.9953816011598</c:v>
                </c:pt>
                <c:pt idx="8500">
                  <c:v>2578.2987108612601</c:v>
                </c:pt>
                <c:pt idx="8501">
                  <c:v>2578.60204012136</c:v>
                </c:pt>
                <c:pt idx="8502">
                  <c:v>2578.9053693814599</c:v>
                </c:pt>
                <c:pt idx="8503">
                  <c:v>2579.2086986415702</c:v>
                </c:pt>
                <c:pt idx="8504">
                  <c:v>2579.5120279016701</c:v>
                </c:pt>
                <c:pt idx="8505">
                  <c:v>2579.81535716177</c:v>
                </c:pt>
                <c:pt idx="8506">
                  <c:v>2580.1186864218698</c:v>
                </c:pt>
                <c:pt idx="8507">
                  <c:v>2580.4220156819702</c:v>
                </c:pt>
                <c:pt idx="8508">
                  <c:v>2580.72534494207</c:v>
                </c:pt>
                <c:pt idx="8509">
                  <c:v>2581.0286742021699</c:v>
                </c:pt>
                <c:pt idx="8510">
                  <c:v>2581.3320034622802</c:v>
                </c:pt>
                <c:pt idx="8511">
                  <c:v>2581.6353327223801</c:v>
                </c:pt>
                <c:pt idx="8512">
                  <c:v>2581.93866198248</c:v>
                </c:pt>
                <c:pt idx="8513">
                  <c:v>2582.2419912425798</c:v>
                </c:pt>
                <c:pt idx="8514">
                  <c:v>2582.5453205026802</c:v>
                </c:pt>
                <c:pt idx="8515">
                  <c:v>2582.84864976278</c:v>
                </c:pt>
                <c:pt idx="8516">
                  <c:v>2583.1519790228799</c:v>
                </c:pt>
                <c:pt idx="8517">
                  <c:v>2583.4553082829798</c:v>
                </c:pt>
                <c:pt idx="8518">
                  <c:v>2583.7586375430901</c:v>
                </c:pt>
                <c:pt idx="8519">
                  <c:v>2584.06196680319</c:v>
                </c:pt>
                <c:pt idx="8520">
                  <c:v>2584.3652960632899</c:v>
                </c:pt>
                <c:pt idx="8521">
                  <c:v>2584.6686253233902</c:v>
                </c:pt>
                <c:pt idx="8522">
                  <c:v>2584.9719545834901</c:v>
                </c:pt>
                <c:pt idx="8523">
                  <c:v>2585.2752838435899</c:v>
                </c:pt>
                <c:pt idx="8524">
                  <c:v>2585.5786131036898</c:v>
                </c:pt>
                <c:pt idx="8525">
                  <c:v>2585.8819423638001</c:v>
                </c:pt>
                <c:pt idx="8526">
                  <c:v>2586.1852716239</c:v>
                </c:pt>
                <c:pt idx="8527">
                  <c:v>2586.4886008839999</c:v>
                </c:pt>
                <c:pt idx="8528">
                  <c:v>2586.7919301441002</c:v>
                </c:pt>
                <c:pt idx="8529">
                  <c:v>2587.0952594042001</c:v>
                </c:pt>
                <c:pt idx="8530">
                  <c:v>2587.3985886643</c:v>
                </c:pt>
                <c:pt idx="8531">
                  <c:v>2587.7019179243998</c:v>
                </c:pt>
                <c:pt idx="8532">
                  <c:v>2588.0052471845001</c:v>
                </c:pt>
                <c:pt idx="8533">
                  <c:v>2588.30857644461</c:v>
                </c:pt>
                <c:pt idx="8534">
                  <c:v>2588.6119057047099</c:v>
                </c:pt>
                <c:pt idx="8535">
                  <c:v>2588.9152349648102</c:v>
                </c:pt>
                <c:pt idx="8536">
                  <c:v>2589.2185642249101</c:v>
                </c:pt>
                <c:pt idx="8537">
                  <c:v>2589.52189348501</c:v>
                </c:pt>
                <c:pt idx="8538">
                  <c:v>2589.8252227451098</c:v>
                </c:pt>
                <c:pt idx="8539">
                  <c:v>2590.1285520052102</c:v>
                </c:pt>
                <c:pt idx="8540">
                  <c:v>2590.43188126532</c:v>
                </c:pt>
                <c:pt idx="8541">
                  <c:v>2590.7352105254199</c:v>
                </c:pt>
                <c:pt idx="8542">
                  <c:v>2591.0385397855198</c:v>
                </c:pt>
                <c:pt idx="8543">
                  <c:v>2591.3418690456201</c:v>
                </c:pt>
                <c:pt idx="8544">
                  <c:v>2591.64519830572</c:v>
                </c:pt>
                <c:pt idx="8545">
                  <c:v>2591.9485275658199</c:v>
                </c:pt>
                <c:pt idx="8546">
                  <c:v>2592.2518568259202</c:v>
                </c:pt>
                <c:pt idx="8547">
                  <c:v>2592.5551860860201</c:v>
                </c:pt>
                <c:pt idx="8548">
                  <c:v>2592.8585153461299</c:v>
                </c:pt>
                <c:pt idx="8549">
                  <c:v>2593.1618446062298</c:v>
                </c:pt>
                <c:pt idx="8550">
                  <c:v>2593.4651738663301</c:v>
                </c:pt>
                <c:pt idx="8551">
                  <c:v>2593.76850312643</c:v>
                </c:pt>
                <c:pt idx="8552">
                  <c:v>2594.0718323865299</c:v>
                </c:pt>
                <c:pt idx="8553">
                  <c:v>2594.3751616466302</c:v>
                </c:pt>
                <c:pt idx="8554">
                  <c:v>2594.6784909067301</c:v>
                </c:pt>
                <c:pt idx="8555">
                  <c:v>2594.98182016684</c:v>
                </c:pt>
                <c:pt idx="8556">
                  <c:v>2595.2851494269398</c:v>
                </c:pt>
                <c:pt idx="8557">
                  <c:v>2595.5884786870402</c:v>
                </c:pt>
                <c:pt idx="8558">
                  <c:v>2595.89180794714</c:v>
                </c:pt>
                <c:pt idx="8559">
                  <c:v>2596.1951372072399</c:v>
                </c:pt>
                <c:pt idx="8560">
                  <c:v>2596.4984664673402</c:v>
                </c:pt>
                <c:pt idx="8561">
                  <c:v>2596.8017957274401</c:v>
                </c:pt>
                <c:pt idx="8562">
                  <c:v>2597.10512498754</c:v>
                </c:pt>
                <c:pt idx="8563">
                  <c:v>2597.4084542476498</c:v>
                </c:pt>
                <c:pt idx="8564">
                  <c:v>2597.7117835077502</c:v>
                </c:pt>
                <c:pt idx="8565">
                  <c:v>2598.01511276785</c:v>
                </c:pt>
                <c:pt idx="8566">
                  <c:v>2598.3184420279499</c:v>
                </c:pt>
                <c:pt idx="8567">
                  <c:v>2598.6217712880498</c:v>
                </c:pt>
                <c:pt idx="8568">
                  <c:v>2598.9251005481501</c:v>
                </c:pt>
                <c:pt idx="8569">
                  <c:v>2599.22842980825</c:v>
                </c:pt>
                <c:pt idx="8570">
                  <c:v>2599.5317590683599</c:v>
                </c:pt>
                <c:pt idx="8571">
                  <c:v>2599.8350883284602</c:v>
                </c:pt>
                <c:pt idx="8572">
                  <c:v>2600.1384175885601</c:v>
                </c:pt>
                <c:pt idx="8573">
                  <c:v>2600.4417468486599</c:v>
                </c:pt>
                <c:pt idx="8574">
                  <c:v>2600.7450761087598</c:v>
                </c:pt>
                <c:pt idx="8575">
                  <c:v>2601.0484053688601</c:v>
                </c:pt>
                <c:pt idx="8576">
                  <c:v>2601.35173462896</c:v>
                </c:pt>
                <c:pt idx="8577">
                  <c:v>2601.6550638890599</c:v>
                </c:pt>
                <c:pt idx="8578">
                  <c:v>2601.9583931491702</c:v>
                </c:pt>
                <c:pt idx="8579">
                  <c:v>2602.2617224092701</c:v>
                </c:pt>
                <c:pt idx="8580">
                  <c:v>2602.56505166937</c:v>
                </c:pt>
                <c:pt idx="8581">
                  <c:v>2602.8683809294698</c:v>
                </c:pt>
                <c:pt idx="8582">
                  <c:v>2603.1717101895701</c:v>
                </c:pt>
                <c:pt idx="8583">
                  <c:v>2603.47503944967</c:v>
                </c:pt>
                <c:pt idx="8584">
                  <c:v>2603.7783687097699</c:v>
                </c:pt>
                <c:pt idx="8585">
                  <c:v>2604.0816979698802</c:v>
                </c:pt>
                <c:pt idx="8586">
                  <c:v>2604.3850272299801</c:v>
                </c:pt>
                <c:pt idx="8587">
                  <c:v>2604.68835649008</c:v>
                </c:pt>
                <c:pt idx="8588">
                  <c:v>2604.9916857501798</c:v>
                </c:pt>
                <c:pt idx="8589">
                  <c:v>2605.2950150102802</c:v>
                </c:pt>
                <c:pt idx="8590">
                  <c:v>2605.59834427038</c:v>
                </c:pt>
                <c:pt idx="8591">
                  <c:v>2605.9016735304799</c:v>
                </c:pt>
                <c:pt idx="8592">
                  <c:v>2606.2050027905798</c:v>
                </c:pt>
                <c:pt idx="8593">
                  <c:v>2606.5083320506901</c:v>
                </c:pt>
                <c:pt idx="8594">
                  <c:v>2606.81166131079</c:v>
                </c:pt>
                <c:pt idx="8595">
                  <c:v>2607.1149905708899</c:v>
                </c:pt>
                <c:pt idx="8596">
                  <c:v>2607.4183198309902</c:v>
                </c:pt>
                <c:pt idx="8597">
                  <c:v>2607.7216490910901</c:v>
                </c:pt>
                <c:pt idx="8598">
                  <c:v>2608.0249783511899</c:v>
                </c:pt>
                <c:pt idx="8599">
                  <c:v>2608.3283076112898</c:v>
                </c:pt>
                <c:pt idx="8600">
                  <c:v>2608.6316368714001</c:v>
                </c:pt>
                <c:pt idx="8601">
                  <c:v>2608.9349661315</c:v>
                </c:pt>
                <c:pt idx="8602">
                  <c:v>2609.2382953915999</c:v>
                </c:pt>
                <c:pt idx="8603">
                  <c:v>2609.5416246517002</c:v>
                </c:pt>
                <c:pt idx="8604">
                  <c:v>2609.8449539118001</c:v>
                </c:pt>
                <c:pt idx="8605">
                  <c:v>2610.1482831718999</c:v>
                </c:pt>
                <c:pt idx="8606">
                  <c:v>2610.4516124319998</c:v>
                </c:pt>
                <c:pt idx="8607">
                  <c:v>2610.7549416921001</c:v>
                </c:pt>
                <c:pt idx="8608">
                  <c:v>2611.05827095221</c:v>
                </c:pt>
                <c:pt idx="8609">
                  <c:v>2611.3616002123099</c:v>
                </c:pt>
                <c:pt idx="8610">
                  <c:v>2611.6649294724102</c:v>
                </c:pt>
                <c:pt idx="8611">
                  <c:v>2611.9682587325101</c:v>
                </c:pt>
                <c:pt idx="8612">
                  <c:v>2612.27158799261</c:v>
                </c:pt>
                <c:pt idx="8613">
                  <c:v>2612.5749172527098</c:v>
                </c:pt>
                <c:pt idx="8614">
                  <c:v>2612.8782465128102</c:v>
                </c:pt>
                <c:pt idx="8615">
                  <c:v>2613.18157577292</c:v>
                </c:pt>
                <c:pt idx="8616">
                  <c:v>2613.4849050330199</c:v>
                </c:pt>
                <c:pt idx="8617">
                  <c:v>2613.7882342931198</c:v>
                </c:pt>
                <c:pt idx="8618">
                  <c:v>2614.0915635532201</c:v>
                </c:pt>
                <c:pt idx="8619">
                  <c:v>2614.39489281332</c:v>
                </c:pt>
                <c:pt idx="8620">
                  <c:v>2614.6982220734199</c:v>
                </c:pt>
                <c:pt idx="8621">
                  <c:v>2615.0015513335202</c:v>
                </c:pt>
                <c:pt idx="8622">
                  <c:v>2615.3048805936201</c:v>
                </c:pt>
                <c:pt idx="8623">
                  <c:v>2615.6082098537299</c:v>
                </c:pt>
                <c:pt idx="8624">
                  <c:v>2615.9115391138298</c:v>
                </c:pt>
                <c:pt idx="8625">
                  <c:v>2616.2148683739301</c:v>
                </c:pt>
                <c:pt idx="8626">
                  <c:v>2616.51819763403</c:v>
                </c:pt>
                <c:pt idx="8627">
                  <c:v>2616.8215268941299</c:v>
                </c:pt>
                <c:pt idx="8628">
                  <c:v>2617.1248561542302</c:v>
                </c:pt>
                <c:pt idx="8629">
                  <c:v>2617.4281854143301</c:v>
                </c:pt>
                <c:pt idx="8630">
                  <c:v>2617.7315146744299</c:v>
                </c:pt>
                <c:pt idx="8631">
                  <c:v>2618.0348439345398</c:v>
                </c:pt>
                <c:pt idx="8632">
                  <c:v>2618.3381731946401</c:v>
                </c:pt>
                <c:pt idx="8633">
                  <c:v>2618.64150245474</c:v>
                </c:pt>
                <c:pt idx="8634">
                  <c:v>2618.9448317148399</c:v>
                </c:pt>
                <c:pt idx="8635">
                  <c:v>2619.2481609749402</c:v>
                </c:pt>
                <c:pt idx="8636">
                  <c:v>2619.5514902350401</c:v>
                </c:pt>
                <c:pt idx="8637">
                  <c:v>2619.85481949514</c:v>
                </c:pt>
                <c:pt idx="8638">
                  <c:v>2620.1581487552498</c:v>
                </c:pt>
                <c:pt idx="8639">
                  <c:v>2620.4614780153502</c:v>
                </c:pt>
                <c:pt idx="8640">
                  <c:v>2620.76480727545</c:v>
                </c:pt>
                <c:pt idx="8641">
                  <c:v>2621.0681365355499</c:v>
                </c:pt>
                <c:pt idx="8642">
                  <c:v>2621.3714657956498</c:v>
                </c:pt>
                <c:pt idx="8643">
                  <c:v>2621.6747950557501</c:v>
                </c:pt>
                <c:pt idx="8644">
                  <c:v>2621.97812431585</c:v>
                </c:pt>
                <c:pt idx="8645">
                  <c:v>2622.2814535759499</c:v>
                </c:pt>
                <c:pt idx="8646">
                  <c:v>2622.5847828360602</c:v>
                </c:pt>
                <c:pt idx="8647">
                  <c:v>2622.8881120961601</c:v>
                </c:pt>
                <c:pt idx="8648">
                  <c:v>2623.1914413562599</c:v>
                </c:pt>
                <c:pt idx="8649">
                  <c:v>2623.4947706163598</c:v>
                </c:pt>
                <c:pt idx="8650">
                  <c:v>2623.7980998764601</c:v>
                </c:pt>
                <c:pt idx="8651">
                  <c:v>2624.10142913656</c:v>
                </c:pt>
                <c:pt idx="8652">
                  <c:v>2624.4047583966599</c:v>
                </c:pt>
                <c:pt idx="8653">
                  <c:v>2624.7080876567702</c:v>
                </c:pt>
                <c:pt idx="8654">
                  <c:v>2625.0114169168701</c:v>
                </c:pt>
                <c:pt idx="8655">
                  <c:v>2625.3147461769699</c:v>
                </c:pt>
                <c:pt idx="8656">
                  <c:v>2625.6180754370698</c:v>
                </c:pt>
                <c:pt idx="8657">
                  <c:v>2625.9214046971701</c:v>
                </c:pt>
                <c:pt idx="8658">
                  <c:v>2626.22473395727</c:v>
                </c:pt>
                <c:pt idx="8659">
                  <c:v>2626.5280632173699</c:v>
                </c:pt>
                <c:pt idx="8660">
                  <c:v>2626.8313924774702</c:v>
                </c:pt>
                <c:pt idx="8661">
                  <c:v>2627.1347217375801</c:v>
                </c:pt>
                <c:pt idx="8662">
                  <c:v>2627.43805099768</c:v>
                </c:pt>
                <c:pt idx="8663">
                  <c:v>2627.7413802577798</c:v>
                </c:pt>
                <c:pt idx="8664">
                  <c:v>2628.0447095178802</c:v>
                </c:pt>
                <c:pt idx="8665">
                  <c:v>2628.34803877798</c:v>
                </c:pt>
                <c:pt idx="8666">
                  <c:v>2628.6513680380799</c:v>
                </c:pt>
                <c:pt idx="8667">
                  <c:v>2628.9546972981798</c:v>
                </c:pt>
                <c:pt idx="8668">
                  <c:v>2629.2580265582901</c:v>
                </c:pt>
                <c:pt idx="8669">
                  <c:v>2629.56135581839</c:v>
                </c:pt>
                <c:pt idx="8670">
                  <c:v>2629.8646850784899</c:v>
                </c:pt>
                <c:pt idx="8671">
                  <c:v>2630.1680143385902</c:v>
                </c:pt>
                <c:pt idx="8672">
                  <c:v>2630.4713435986901</c:v>
                </c:pt>
                <c:pt idx="8673">
                  <c:v>2630.7746728587899</c:v>
                </c:pt>
                <c:pt idx="8674">
                  <c:v>2631.0780021188898</c:v>
                </c:pt>
                <c:pt idx="8675">
                  <c:v>2631.3813313789901</c:v>
                </c:pt>
                <c:pt idx="8676">
                  <c:v>2631.6846606391</c:v>
                </c:pt>
                <c:pt idx="8677">
                  <c:v>2631.9879898991999</c:v>
                </c:pt>
                <c:pt idx="8678">
                  <c:v>2632.2913191593002</c:v>
                </c:pt>
                <c:pt idx="8679">
                  <c:v>2632.5946484194001</c:v>
                </c:pt>
                <c:pt idx="8680">
                  <c:v>2632.8979776794999</c:v>
                </c:pt>
                <c:pt idx="8681">
                  <c:v>2633.2013069395998</c:v>
                </c:pt>
                <c:pt idx="8682">
                  <c:v>2633.5046361997001</c:v>
                </c:pt>
                <c:pt idx="8683">
                  <c:v>2633.80796545981</c:v>
                </c:pt>
                <c:pt idx="8684">
                  <c:v>2634.1112947199099</c:v>
                </c:pt>
                <c:pt idx="8685">
                  <c:v>2634.4146239800102</c:v>
                </c:pt>
                <c:pt idx="8686">
                  <c:v>2634.7179532401101</c:v>
                </c:pt>
                <c:pt idx="8687">
                  <c:v>2635.02128250021</c:v>
                </c:pt>
                <c:pt idx="8688">
                  <c:v>2635.3246117603098</c:v>
                </c:pt>
                <c:pt idx="8689">
                  <c:v>2635.6279410204102</c:v>
                </c:pt>
                <c:pt idx="8690">
                  <c:v>2635.93127028051</c:v>
                </c:pt>
                <c:pt idx="8691">
                  <c:v>2636.2345995406199</c:v>
                </c:pt>
                <c:pt idx="8692">
                  <c:v>2636.5379288007198</c:v>
                </c:pt>
                <c:pt idx="8693">
                  <c:v>2636.8412580608201</c:v>
                </c:pt>
                <c:pt idx="8694">
                  <c:v>2637.14458732092</c:v>
                </c:pt>
                <c:pt idx="8695">
                  <c:v>2637.4479165810199</c:v>
                </c:pt>
                <c:pt idx="8696">
                  <c:v>2637.7512458411202</c:v>
                </c:pt>
                <c:pt idx="8697">
                  <c:v>2638.0545751012201</c:v>
                </c:pt>
                <c:pt idx="8698">
                  <c:v>2638.3579043613199</c:v>
                </c:pt>
                <c:pt idx="8699">
                  <c:v>2638.6612336214298</c:v>
                </c:pt>
                <c:pt idx="8700">
                  <c:v>2638.9645628815301</c:v>
                </c:pt>
                <c:pt idx="8701">
                  <c:v>2639.26789214163</c:v>
                </c:pt>
                <c:pt idx="8702">
                  <c:v>2639.5712214017299</c:v>
                </c:pt>
                <c:pt idx="8703">
                  <c:v>2639.8745506618302</c:v>
                </c:pt>
                <c:pt idx="8704">
                  <c:v>2640.1778799219301</c:v>
                </c:pt>
                <c:pt idx="8705">
                  <c:v>2640.4812091820299</c:v>
                </c:pt>
                <c:pt idx="8706">
                  <c:v>2640.7845384421398</c:v>
                </c:pt>
                <c:pt idx="8707">
                  <c:v>2641.0878677022401</c:v>
                </c:pt>
                <c:pt idx="8708">
                  <c:v>2641.39119696234</c:v>
                </c:pt>
                <c:pt idx="8709">
                  <c:v>2641.6945262224399</c:v>
                </c:pt>
                <c:pt idx="8710">
                  <c:v>2641.9978554825402</c:v>
                </c:pt>
                <c:pt idx="8711">
                  <c:v>2642.3011847426401</c:v>
                </c:pt>
                <c:pt idx="8712">
                  <c:v>2642.60451400274</c:v>
                </c:pt>
                <c:pt idx="8713">
                  <c:v>2642.9078432628398</c:v>
                </c:pt>
                <c:pt idx="8714">
                  <c:v>2643.2111725229502</c:v>
                </c:pt>
                <c:pt idx="8715">
                  <c:v>2643.51450178305</c:v>
                </c:pt>
                <c:pt idx="8716">
                  <c:v>2643.8178310431499</c:v>
                </c:pt>
                <c:pt idx="8717">
                  <c:v>2644.1211603032498</c:v>
                </c:pt>
                <c:pt idx="8718">
                  <c:v>2644.4244895633501</c:v>
                </c:pt>
                <c:pt idx="8719">
                  <c:v>2644.72781882345</c:v>
                </c:pt>
                <c:pt idx="8720">
                  <c:v>2645.0311480835499</c:v>
                </c:pt>
                <c:pt idx="8721">
                  <c:v>2645.3344773436602</c:v>
                </c:pt>
                <c:pt idx="8722">
                  <c:v>2645.6378066037601</c:v>
                </c:pt>
                <c:pt idx="8723">
                  <c:v>2645.9411358638599</c:v>
                </c:pt>
                <c:pt idx="8724">
                  <c:v>2646.2444651239598</c:v>
                </c:pt>
                <c:pt idx="8725">
                  <c:v>2646.5477943840601</c:v>
                </c:pt>
                <c:pt idx="8726">
                  <c:v>2646.85112364416</c:v>
                </c:pt>
                <c:pt idx="8727">
                  <c:v>2647.1544529042599</c:v>
                </c:pt>
                <c:pt idx="8728">
                  <c:v>2647.4577821643602</c:v>
                </c:pt>
                <c:pt idx="8729">
                  <c:v>2647.7611114244701</c:v>
                </c:pt>
                <c:pt idx="8730">
                  <c:v>2648.0644406845699</c:v>
                </c:pt>
                <c:pt idx="8731">
                  <c:v>2648.3677699446698</c:v>
                </c:pt>
                <c:pt idx="8732">
                  <c:v>2648.6710992047701</c:v>
                </c:pt>
                <c:pt idx="8733">
                  <c:v>2648.97442846487</c:v>
                </c:pt>
                <c:pt idx="8734">
                  <c:v>2649.2777577249699</c:v>
                </c:pt>
                <c:pt idx="8735">
                  <c:v>2649.5810869850702</c:v>
                </c:pt>
                <c:pt idx="8736">
                  <c:v>2649.8844162451801</c:v>
                </c:pt>
                <c:pt idx="8737">
                  <c:v>2650.18774550528</c:v>
                </c:pt>
                <c:pt idx="8738">
                  <c:v>2650.4910747653798</c:v>
                </c:pt>
                <c:pt idx="8739">
                  <c:v>2650.7944040254802</c:v>
                </c:pt>
                <c:pt idx="8740">
                  <c:v>2651.09773328558</c:v>
                </c:pt>
                <c:pt idx="8741">
                  <c:v>2651.4010625456799</c:v>
                </c:pt>
                <c:pt idx="8742">
                  <c:v>2651.7043918057798</c:v>
                </c:pt>
                <c:pt idx="8743">
                  <c:v>2652.0077210658801</c:v>
                </c:pt>
                <c:pt idx="8744">
                  <c:v>2652.31105032599</c:v>
                </c:pt>
                <c:pt idx="8745">
                  <c:v>2652.6143795860899</c:v>
                </c:pt>
                <c:pt idx="8746">
                  <c:v>2652.9177088461902</c:v>
                </c:pt>
                <c:pt idx="8747">
                  <c:v>2653.2210381062901</c:v>
                </c:pt>
                <c:pt idx="8748">
                  <c:v>2653.5243673663899</c:v>
                </c:pt>
                <c:pt idx="8749">
                  <c:v>2653.8276966264898</c:v>
                </c:pt>
                <c:pt idx="8750">
                  <c:v>2654.1310258865901</c:v>
                </c:pt>
                <c:pt idx="8751">
                  <c:v>2654.4343551467</c:v>
                </c:pt>
                <c:pt idx="8752">
                  <c:v>2654.7376844067999</c:v>
                </c:pt>
                <c:pt idx="8753">
                  <c:v>2655.0410136669002</c:v>
                </c:pt>
                <c:pt idx="8754">
                  <c:v>2655.3443429270001</c:v>
                </c:pt>
                <c:pt idx="8755">
                  <c:v>2655.6476721870999</c:v>
                </c:pt>
                <c:pt idx="8756">
                  <c:v>2655.9510014471998</c:v>
                </c:pt>
                <c:pt idx="8757">
                  <c:v>2656.2543307073001</c:v>
                </c:pt>
                <c:pt idx="8758">
                  <c:v>2656.5576599674</c:v>
                </c:pt>
                <c:pt idx="8759">
                  <c:v>2656.8609892275099</c:v>
                </c:pt>
                <c:pt idx="8760">
                  <c:v>2657.1643184876102</c:v>
                </c:pt>
                <c:pt idx="8761">
                  <c:v>2657.4676477477101</c:v>
                </c:pt>
                <c:pt idx="8762">
                  <c:v>2657.77097700781</c:v>
                </c:pt>
                <c:pt idx="8763">
                  <c:v>2658.0743062679098</c:v>
                </c:pt>
                <c:pt idx="8764">
                  <c:v>2658.3776355280102</c:v>
                </c:pt>
                <c:pt idx="8765">
                  <c:v>2658.68096478811</c:v>
                </c:pt>
                <c:pt idx="8766">
                  <c:v>2658.9842940482099</c:v>
                </c:pt>
                <c:pt idx="8767">
                  <c:v>2659.2876233083198</c:v>
                </c:pt>
                <c:pt idx="8768">
                  <c:v>2659.5909525684201</c:v>
                </c:pt>
                <c:pt idx="8769">
                  <c:v>2659.89428182852</c:v>
                </c:pt>
                <c:pt idx="8770">
                  <c:v>2660.1976110886199</c:v>
                </c:pt>
                <c:pt idx="8771">
                  <c:v>2660.5009403487202</c:v>
                </c:pt>
                <c:pt idx="8772">
                  <c:v>2660.8042696088201</c:v>
                </c:pt>
                <c:pt idx="8773">
                  <c:v>2661.1075988689199</c:v>
                </c:pt>
                <c:pt idx="8774">
                  <c:v>2661.4109281290298</c:v>
                </c:pt>
                <c:pt idx="8775">
                  <c:v>2661.7142573891301</c:v>
                </c:pt>
                <c:pt idx="8776">
                  <c:v>2662.01758664923</c:v>
                </c:pt>
                <c:pt idx="8777">
                  <c:v>2662.3209159093299</c:v>
                </c:pt>
                <c:pt idx="8778">
                  <c:v>2662.6242451694302</c:v>
                </c:pt>
                <c:pt idx="8779">
                  <c:v>2662.9275744295301</c:v>
                </c:pt>
                <c:pt idx="8780">
                  <c:v>2663.2309036896299</c:v>
                </c:pt>
                <c:pt idx="8781">
                  <c:v>2663.5342329497298</c:v>
                </c:pt>
                <c:pt idx="8782">
                  <c:v>2663.8375622098401</c:v>
                </c:pt>
                <c:pt idx="8783">
                  <c:v>2664.14089146994</c:v>
                </c:pt>
                <c:pt idx="8784">
                  <c:v>2664.4442207300399</c:v>
                </c:pt>
                <c:pt idx="8785">
                  <c:v>2664.7475499901402</c:v>
                </c:pt>
                <c:pt idx="8786">
                  <c:v>2665.0508792502401</c:v>
                </c:pt>
                <c:pt idx="8787">
                  <c:v>2665.35420851034</c:v>
                </c:pt>
                <c:pt idx="8788">
                  <c:v>2665.6575377704398</c:v>
                </c:pt>
                <c:pt idx="8789">
                  <c:v>2665.9608670305502</c:v>
                </c:pt>
                <c:pt idx="8790">
                  <c:v>2666.26419629065</c:v>
                </c:pt>
                <c:pt idx="8791">
                  <c:v>2666.5675255507499</c:v>
                </c:pt>
                <c:pt idx="8792">
                  <c:v>2666.8708548108498</c:v>
                </c:pt>
                <c:pt idx="8793">
                  <c:v>2667.1741840709501</c:v>
                </c:pt>
                <c:pt idx="8794">
                  <c:v>2667.47751333105</c:v>
                </c:pt>
                <c:pt idx="8795">
                  <c:v>2667.7808425911498</c:v>
                </c:pt>
                <c:pt idx="8796">
                  <c:v>2668.0841718512502</c:v>
                </c:pt>
                <c:pt idx="8797">
                  <c:v>2668.3875011113601</c:v>
                </c:pt>
                <c:pt idx="8798">
                  <c:v>2668.6908303714599</c:v>
                </c:pt>
                <c:pt idx="8799">
                  <c:v>2668.9941596315598</c:v>
                </c:pt>
                <c:pt idx="8800">
                  <c:v>2669.2974888916601</c:v>
                </c:pt>
                <c:pt idx="8801">
                  <c:v>2669.60081815176</c:v>
                </c:pt>
                <c:pt idx="8802">
                  <c:v>2669.9041474118599</c:v>
                </c:pt>
                <c:pt idx="8803">
                  <c:v>2670.2074766719602</c:v>
                </c:pt>
                <c:pt idx="8804">
                  <c:v>2670.5108059320701</c:v>
                </c:pt>
                <c:pt idx="8805">
                  <c:v>2670.8141351921699</c:v>
                </c:pt>
                <c:pt idx="8806">
                  <c:v>2671.1174644522698</c:v>
                </c:pt>
                <c:pt idx="8807">
                  <c:v>2671.4207937123701</c:v>
                </c:pt>
                <c:pt idx="8808">
                  <c:v>2671.72412297247</c:v>
                </c:pt>
                <c:pt idx="8809">
                  <c:v>2672.0274522325699</c:v>
                </c:pt>
                <c:pt idx="8810">
                  <c:v>2672.3307814926702</c:v>
                </c:pt>
                <c:pt idx="8811">
                  <c:v>2672.6341107527701</c:v>
                </c:pt>
                <c:pt idx="8812">
                  <c:v>2672.93744001288</c:v>
                </c:pt>
                <c:pt idx="8813">
                  <c:v>2673.2407692729798</c:v>
                </c:pt>
                <c:pt idx="8814">
                  <c:v>2673.5440985330802</c:v>
                </c:pt>
                <c:pt idx="8815">
                  <c:v>2673.84742779318</c:v>
                </c:pt>
                <c:pt idx="8816">
                  <c:v>2674.1507570532799</c:v>
                </c:pt>
                <c:pt idx="8817">
                  <c:v>2674.4540863133798</c:v>
                </c:pt>
                <c:pt idx="8818">
                  <c:v>2674.7574155734801</c:v>
                </c:pt>
                <c:pt idx="8819">
                  <c:v>2675.06074483359</c:v>
                </c:pt>
                <c:pt idx="8820">
                  <c:v>2675.3640740936899</c:v>
                </c:pt>
                <c:pt idx="8821">
                  <c:v>2675.6674033537902</c:v>
                </c:pt>
                <c:pt idx="8822">
                  <c:v>2675.97073261389</c:v>
                </c:pt>
                <c:pt idx="8823">
                  <c:v>2676.2740618739899</c:v>
                </c:pt>
                <c:pt idx="8824">
                  <c:v>2676.5773911340898</c:v>
                </c:pt>
                <c:pt idx="8825">
                  <c:v>2676.8807203941901</c:v>
                </c:pt>
                <c:pt idx="8826">
                  <c:v>2677.18404965429</c:v>
                </c:pt>
                <c:pt idx="8827">
                  <c:v>2677.4873789143999</c:v>
                </c:pt>
                <c:pt idx="8828">
                  <c:v>2677.7907081745002</c:v>
                </c:pt>
                <c:pt idx="8829">
                  <c:v>2678.0940374346001</c:v>
                </c:pt>
                <c:pt idx="8830">
                  <c:v>2678.3973666946999</c:v>
                </c:pt>
                <c:pt idx="8831">
                  <c:v>2678.7006959547998</c:v>
                </c:pt>
                <c:pt idx="8832">
                  <c:v>2679.0040252149001</c:v>
                </c:pt>
                <c:pt idx="8833">
                  <c:v>2679.307354475</c:v>
                </c:pt>
                <c:pt idx="8834">
                  <c:v>2679.6106837350999</c:v>
                </c:pt>
                <c:pt idx="8835">
                  <c:v>2679.9140129952102</c:v>
                </c:pt>
                <c:pt idx="8836">
                  <c:v>2680.2173422553101</c:v>
                </c:pt>
                <c:pt idx="8837">
                  <c:v>2680.52067151541</c:v>
                </c:pt>
                <c:pt idx="8838">
                  <c:v>2680.8240007755098</c:v>
                </c:pt>
                <c:pt idx="8839">
                  <c:v>2681.1273300356102</c:v>
                </c:pt>
                <c:pt idx="8840">
                  <c:v>2681.43065929571</c:v>
                </c:pt>
                <c:pt idx="8841">
                  <c:v>2681.7339885558099</c:v>
                </c:pt>
                <c:pt idx="8842">
                  <c:v>2682.0373178159198</c:v>
                </c:pt>
                <c:pt idx="8843">
                  <c:v>2682.3406470760201</c:v>
                </c:pt>
                <c:pt idx="8844">
                  <c:v>2682.64397633612</c:v>
                </c:pt>
                <c:pt idx="8845">
                  <c:v>2682.9473055962198</c:v>
                </c:pt>
                <c:pt idx="8846">
                  <c:v>2683.2506348563202</c:v>
                </c:pt>
                <c:pt idx="8847">
                  <c:v>2683.55396411642</c:v>
                </c:pt>
                <c:pt idx="8848">
                  <c:v>2683.8572933765199</c:v>
                </c:pt>
                <c:pt idx="8849">
                  <c:v>2684.1606226366198</c:v>
                </c:pt>
                <c:pt idx="8850">
                  <c:v>2684.4639518967301</c:v>
                </c:pt>
                <c:pt idx="8851">
                  <c:v>2684.76728115683</c:v>
                </c:pt>
                <c:pt idx="8852">
                  <c:v>2685.0706104169299</c:v>
                </c:pt>
                <c:pt idx="8853">
                  <c:v>2685.3739396770302</c:v>
                </c:pt>
                <c:pt idx="8854">
                  <c:v>2685.6772689371301</c:v>
                </c:pt>
                <c:pt idx="8855">
                  <c:v>2685.9805981972299</c:v>
                </c:pt>
                <c:pt idx="8856">
                  <c:v>2686.2839274573298</c:v>
                </c:pt>
                <c:pt idx="8857">
                  <c:v>2686.5872567174401</c:v>
                </c:pt>
                <c:pt idx="8858">
                  <c:v>2686.89058597754</c:v>
                </c:pt>
                <c:pt idx="8859">
                  <c:v>2687.1939152376399</c:v>
                </c:pt>
                <c:pt idx="8860">
                  <c:v>2687.4972444977402</c:v>
                </c:pt>
                <c:pt idx="8861">
                  <c:v>2687.8005737578401</c:v>
                </c:pt>
                <c:pt idx="8862">
                  <c:v>2688.10390301794</c:v>
                </c:pt>
                <c:pt idx="8863">
                  <c:v>2688.4072322780398</c:v>
                </c:pt>
                <c:pt idx="8864">
                  <c:v>2688.7105615381402</c:v>
                </c:pt>
                <c:pt idx="8865">
                  <c:v>2689.01389079825</c:v>
                </c:pt>
                <c:pt idx="8866">
                  <c:v>2689.3172200583499</c:v>
                </c:pt>
                <c:pt idx="8867">
                  <c:v>2689.6205493184498</c:v>
                </c:pt>
                <c:pt idx="8868">
                  <c:v>2689.9238785785501</c:v>
                </c:pt>
                <c:pt idx="8869">
                  <c:v>2690.22720783865</c:v>
                </c:pt>
                <c:pt idx="8870">
                  <c:v>2690.5305370987498</c:v>
                </c:pt>
                <c:pt idx="8871">
                  <c:v>2690.8338663588502</c:v>
                </c:pt>
                <c:pt idx="8872">
                  <c:v>2691.13719561896</c:v>
                </c:pt>
                <c:pt idx="8873">
                  <c:v>2691.4405248790599</c:v>
                </c:pt>
                <c:pt idx="8874">
                  <c:v>2691.7438541391598</c:v>
                </c:pt>
                <c:pt idx="8875">
                  <c:v>2692.0471833992601</c:v>
                </c:pt>
                <c:pt idx="8876">
                  <c:v>2692.35051265936</c:v>
                </c:pt>
                <c:pt idx="8877">
                  <c:v>2692.6538419194599</c:v>
                </c:pt>
                <c:pt idx="8878">
                  <c:v>2692.9571711795602</c:v>
                </c:pt>
                <c:pt idx="8879">
                  <c:v>2693.2605004396601</c:v>
                </c:pt>
                <c:pt idx="8880">
                  <c:v>2693.5638296997699</c:v>
                </c:pt>
                <c:pt idx="8881">
                  <c:v>2693.8671589598698</c:v>
                </c:pt>
                <c:pt idx="8882">
                  <c:v>2694.1704882199701</c:v>
                </c:pt>
                <c:pt idx="8883">
                  <c:v>2694.47381748007</c:v>
                </c:pt>
                <c:pt idx="8884">
                  <c:v>2694.7771467401699</c:v>
                </c:pt>
                <c:pt idx="8885">
                  <c:v>2695.0804760002702</c:v>
                </c:pt>
                <c:pt idx="8886">
                  <c:v>2695.3838052603701</c:v>
                </c:pt>
                <c:pt idx="8887">
                  <c:v>2695.68713452048</c:v>
                </c:pt>
                <c:pt idx="8888">
                  <c:v>2695.9904637805798</c:v>
                </c:pt>
                <c:pt idx="8889">
                  <c:v>2696.2937930406802</c:v>
                </c:pt>
                <c:pt idx="8890">
                  <c:v>2696.59712230078</c:v>
                </c:pt>
                <c:pt idx="8891">
                  <c:v>2696.9004515608799</c:v>
                </c:pt>
                <c:pt idx="8892">
                  <c:v>2697.2037808209798</c:v>
                </c:pt>
                <c:pt idx="8893">
                  <c:v>2697.5071100810801</c:v>
                </c:pt>
                <c:pt idx="8894">
                  <c:v>2697.81043934118</c:v>
                </c:pt>
                <c:pt idx="8895">
                  <c:v>2698.1137686012898</c:v>
                </c:pt>
                <c:pt idx="8896">
                  <c:v>2698.4170978613902</c:v>
                </c:pt>
                <c:pt idx="8897">
                  <c:v>2698.72042712149</c:v>
                </c:pt>
                <c:pt idx="8898">
                  <c:v>2699.0237563815899</c:v>
                </c:pt>
                <c:pt idx="8899">
                  <c:v>2699.3270856416898</c:v>
                </c:pt>
                <c:pt idx="8900">
                  <c:v>2699.6304149017901</c:v>
                </c:pt>
                <c:pt idx="8901">
                  <c:v>2699.93374416189</c:v>
                </c:pt>
                <c:pt idx="8902">
                  <c:v>2700.2370734219899</c:v>
                </c:pt>
                <c:pt idx="8903">
                  <c:v>2700.5404026821002</c:v>
                </c:pt>
                <c:pt idx="8904">
                  <c:v>2700.8437319422001</c:v>
                </c:pt>
                <c:pt idx="8905">
                  <c:v>2701.1470612022999</c:v>
                </c:pt>
                <c:pt idx="8906">
                  <c:v>2701.4503904623998</c:v>
                </c:pt>
                <c:pt idx="8907">
                  <c:v>2701.7537197225001</c:v>
                </c:pt>
                <c:pt idx="8908">
                  <c:v>2702.0570489826</c:v>
                </c:pt>
                <c:pt idx="8909">
                  <c:v>2702.3603782426999</c:v>
                </c:pt>
                <c:pt idx="8910">
                  <c:v>2702.6637075028102</c:v>
                </c:pt>
                <c:pt idx="8911">
                  <c:v>2702.9670367629101</c:v>
                </c:pt>
                <c:pt idx="8912">
                  <c:v>2703.27036602301</c:v>
                </c:pt>
                <c:pt idx="8913">
                  <c:v>2703.5736952831098</c:v>
                </c:pt>
                <c:pt idx="8914">
                  <c:v>2703.8770245432102</c:v>
                </c:pt>
                <c:pt idx="8915">
                  <c:v>2704.18035380331</c:v>
                </c:pt>
                <c:pt idx="8916">
                  <c:v>2704.4836830634099</c:v>
                </c:pt>
                <c:pt idx="8917">
                  <c:v>2704.7870123235102</c:v>
                </c:pt>
                <c:pt idx="8918">
                  <c:v>2705.0903415836201</c:v>
                </c:pt>
                <c:pt idx="8919">
                  <c:v>2705.39367084372</c:v>
                </c:pt>
                <c:pt idx="8920">
                  <c:v>2705.6970001038198</c:v>
                </c:pt>
                <c:pt idx="8921">
                  <c:v>2706.0003293639202</c:v>
                </c:pt>
                <c:pt idx="8922">
                  <c:v>2706.30365862402</c:v>
                </c:pt>
                <c:pt idx="8923">
                  <c:v>2706.6069878841199</c:v>
                </c:pt>
                <c:pt idx="8924">
                  <c:v>2706.9103171442198</c:v>
                </c:pt>
                <c:pt idx="8925">
                  <c:v>2707.2136464043301</c:v>
                </c:pt>
                <c:pt idx="8926">
                  <c:v>2707.51697566443</c:v>
                </c:pt>
                <c:pt idx="8927">
                  <c:v>2707.8203049245299</c:v>
                </c:pt>
                <c:pt idx="8928">
                  <c:v>2708.1236341846302</c:v>
                </c:pt>
                <c:pt idx="8929">
                  <c:v>2708.4269634447301</c:v>
                </c:pt>
                <c:pt idx="8930">
                  <c:v>2708.7302927048299</c:v>
                </c:pt>
                <c:pt idx="8931">
                  <c:v>2709.0336219649298</c:v>
                </c:pt>
                <c:pt idx="8932">
                  <c:v>2709.3369512250301</c:v>
                </c:pt>
                <c:pt idx="8933">
                  <c:v>2709.64028048514</c:v>
                </c:pt>
                <c:pt idx="8934">
                  <c:v>2709.9436097452399</c:v>
                </c:pt>
                <c:pt idx="8935">
                  <c:v>2710.2469390053402</c:v>
                </c:pt>
                <c:pt idx="8936">
                  <c:v>2710.5502682654401</c:v>
                </c:pt>
                <c:pt idx="8937">
                  <c:v>2710.85359752554</c:v>
                </c:pt>
                <c:pt idx="8938">
                  <c:v>2711.1569267856398</c:v>
                </c:pt>
                <c:pt idx="8939">
                  <c:v>2711.4602560457402</c:v>
                </c:pt>
                <c:pt idx="8940">
                  <c:v>2711.76358530585</c:v>
                </c:pt>
                <c:pt idx="8941">
                  <c:v>2712.0669145659499</c:v>
                </c:pt>
                <c:pt idx="8942">
                  <c:v>2712.3702438260498</c:v>
                </c:pt>
                <c:pt idx="8943">
                  <c:v>2712.6735730861501</c:v>
                </c:pt>
                <c:pt idx="8944">
                  <c:v>2712.97690234625</c:v>
                </c:pt>
                <c:pt idx="8945">
                  <c:v>2713.2802316063498</c:v>
                </c:pt>
                <c:pt idx="8946">
                  <c:v>2713.5835608664502</c:v>
                </c:pt>
                <c:pt idx="8947">
                  <c:v>2713.88689012655</c:v>
                </c:pt>
                <c:pt idx="8948">
                  <c:v>2714.1902193866599</c:v>
                </c:pt>
                <c:pt idx="8949">
                  <c:v>2714.4935486467598</c:v>
                </c:pt>
                <c:pt idx="8950">
                  <c:v>2714.7968779068601</c:v>
                </c:pt>
                <c:pt idx="8951">
                  <c:v>2715.10020716696</c:v>
                </c:pt>
                <c:pt idx="8952">
                  <c:v>2715.4035364270599</c:v>
                </c:pt>
                <c:pt idx="8953">
                  <c:v>2715.7068656871602</c:v>
                </c:pt>
                <c:pt idx="8954">
                  <c:v>2716.0101949472601</c:v>
                </c:pt>
                <c:pt idx="8955">
                  <c:v>2716.3135242073699</c:v>
                </c:pt>
                <c:pt idx="8956">
                  <c:v>2716.6168534674698</c:v>
                </c:pt>
                <c:pt idx="8957">
                  <c:v>2716.9201827275701</c:v>
                </c:pt>
                <c:pt idx="8958">
                  <c:v>2717.22351198767</c:v>
                </c:pt>
                <c:pt idx="8959">
                  <c:v>2717.5268412477699</c:v>
                </c:pt>
                <c:pt idx="8960">
                  <c:v>2717.8301705078702</c:v>
                </c:pt>
                <c:pt idx="8961">
                  <c:v>2718.1334997679701</c:v>
                </c:pt>
                <c:pt idx="8962">
                  <c:v>2718.43682902807</c:v>
                </c:pt>
                <c:pt idx="8963">
                  <c:v>2718.7401582881798</c:v>
                </c:pt>
                <c:pt idx="8964">
                  <c:v>2719.0434875482802</c:v>
                </c:pt>
                <c:pt idx="8965">
                  <c:v>2719.34681680838</c:v>
                </c:pt>
                <c:pt idx="8966">
                  <c:v>2719.6501460684799</c:v>
                </c:pt>
                <c:pt idx="8967">
                  <c:v>2719.9534753285802</c:v>
                </c:pt>
                <c:pt idx="8968">
                  <c:v>2720.2568045886801</c:v>
                </c:pt>
                <c:pt idx="8969">
                  <c:v>2720.56013384878</c:v>
                </c:pt>
                <c:pt idx="8970">
                  <c:v>2720.8634631088898</c:v>
                </c:pt>
                <c:pt idx="8971">
                  <c:v>2721.1667923689902</c:v>
                </c:pt>
                <c:pt idx="8972">
                  <c:v>2721.47012162909</c:v>
                </c:pt>
                <c:pt idx="8973">
                  <c:v>2721.7734508891899</c:v>
                </c:pt>
                <c:pt idx="8974">
                  <c:v>2722.0767801492898</c:v>
                </c:pt>
                <c:pt idx="8975">
                  <c:v>2722.3801094093901</c:v>
                </c:pt>
                <c:pt idx="8976">
                  <c:v>2722.68343866949</c:v>
                </c:pt>
                <c:pt idx="8977">
                  <c:v>2722.9867679295899</c:v>
                </c:pt>
                <c:pt idx="8978">
                  <c:v>2723.2900971897002</c:v>
                </c:pt>
                <c:pt idx="8979">
                  <c:v>2723.5934264498001</c:v>
                </c:pt>
                <c:pt idx="8980">
                  <c:v>2723.8967557098999</c:v>
                </c:pt>
                <c:pt idx="8981">
                  <c:v>2724.2000849699998</c:v>
                </c:pt>
                <c:pt idx="8982">
                  <c:v>2724.5034142301001</c:v>
                </c:pt>
                <c:pt idx="8983">
                  <c:v>2724.8067434902</c:v>
                </c:pt>
                <c:pt idx="8984">
                  <c:v>2725.1100727502999</c:v>
                </c:pt>
                <c:pt idx="8985">
                  <c:v>2725.4134020104102</c:v>
                </c:pt>
                <c:pt idx="8986">
                  <c:v>2725.7167312705101</c:v>
                </c:pt>
                <c:pt idx="8987">
                  <c:v>2726.02006053061</c:v>
                </c:pt>
                <c:pt idx="8988">
                  <c:v>2726.3233897907098</c:v>
                </c:pt>
                <c:pt idx="8989">
                  <c:v>2726.6267190508102</c:v>
                </c:pt>
                <c:pt idx="8990">
                  <c:v>2726.93004831091</c:v>
                </c:pt>
                <c:pt idx="8991">
                  <c:v>2727.2333775710099</c:v>
                </c:pt>
                <c:pt idx="8992">
                  <c:v>2727.5367068311102</c:v>
                </c:pt>
                <c:pt idx="8993">
                  <c:v>2727.8400360912201</c:v>
                </c:pt>
                <c:pt idx="8994">
                  <c:v>2728.14336535132</c:v>
                </c:pt>
                <c:pt idx="8995">
                  <c:v>2728.4466946114198</c:v>
                </c:pt>
                <c:pt idx="8996">
                  <c:v>2728.7500238715202</c:v>
                </c:pt>
                <c:pt idx="8997">
                  <c:v>2729.05335313162</c:v>
                </c:pt>
                <c:pt idx="8998">
                  <c:v>2729.3566823917199</c:v>
                </c:pt>
                <c:pt idx="8999">
                  <c:v>2729.6600116518198</c:v>
                </c:pt>
                <c:pt idx="9000">
                  <c:v>2729.9633409119301</c:v>
                </c:pt>
              </c:numCache>
            </c:numRef>
          </c:xVal>
          <c:yVal>
            <c:numRef>
              <c:f>'8A-S'!$B$29:$B$9029</c:f>
              <c:numCache>
                <c:formatCode>0</c:formatCode>
                <c:ptCount val="9001"/>
                <c:pt idx="0">
                  <c:v>386.62764523399102</c:v>
                </c:pt>
                <c:pt idx="1">
                  <c:v>380.69307611159002</c:v>
                </c:pt>
                <c:pt idx="2">
                  <c:v>373.99405397042699</c:v>
                </c:pt>
                <c:pt idx="3">
                  <c:v>370.967607625987</c:v>
                </c:pt>
                <c:pt idx="4">
                  <c:v>367.31253846275001</c:v>
                </c:pt>
                <c:pt idx="5">
                  <c:v>365.15759764539598</c:v>
                </c:pt>
                <c:pt idx="6">
                  <c:v>364.02775150564401</c:v>
                </c:pt>
                <c:pt idx="7">
                  <c:v>361.533118203806</c:v>
                </c:pt>
                <c:pt idx="8">
                  <c:v>357.56432566926401</c:v>
                </c:pt>
                <c:pt idx="9">
                  <c:v>356.97075408981601</c:v>
                </c:pt>
                <c:pt idx="10">
                  <c:v>355.73856097752702</c:v>
                </c:pt>
                <c:pt idx="11">
                  <c:v>355.03368605346702</c:v>
                </c:pt>
                <c:pt idx="12">
                  <c:v>353.59868521799501</c:v>
                </c:pt>
                <c:pt idx="13">
                  <c:v>351.33939198827602</c:v>
                </c:pt>
                <c:pt idx="14">
                  <c:v>348.23088541159001</c:v>
                </c:pt>
                <c:pt idx="15">
                  <c:v>347.03243630584501</c:v>
                </c:pt>
                <c:pt idx="16">
                  <c:v>341.15878248347099</c:v>
                </c:pt>
                <c:pt idx="17">
                  <c:v>341.43353358752398</c:v>
                </c:pt>
                <c:pt idx="18">
                  <c:v>341.43559299730401</c:v>
                </c:pt>
                <c:pt idx="19">
                  <c:v>338.32245504769702</c:v>
                </c:pt>
                <c:pt idx="20">
                  <c:v>337.29864504704602</c:v>
                </c:pt>
                <c:pt idx="21">
                  <c:v>339.66702151422402</c:v>
                </c:pt>
                <c:pt idx="22">
                  <c:v>337.12815829169199</c:v>
                </c:pt>
                <c:pt idx="23">
                  <c:v>331.98547365971001</c:v>
                </c:pt>
                <c:pt idx="24">
                  <c:v>328.30418978515098</c:v>
                </c:pt>
                <c:pt idx="25">
                  <c:v>323.666196541381</c:v>
                </c:pt>
                <c:pt idx="26">
                  <c:v>319.66039850956702</c:v>
                </c:pt>
                <c:pt idx="27">
                  <c:v>317.958036029813</c:v>
                </c:pt>
                <c:pt idx="28">
                  <c:v>317.458933355917</c:v>
                </c:pt>
                <c:pt idx="29">
                  <c:v>315.49423858968999</c:v>
                </c:pt>
                <c:pt idx="30">
                  <c:v>318.66377272023698</c:v>
                </c:pt>
                <c:pt idx="31">
                  <c:v>317.41125247041202</c:v>
                </c:pt>
                <c:pt idx="32">
                  <c:v>315.27467434801798</c:v>
                </c:pt>
                <c:pt idx="33">
                  <c:v>313.38331527336402</c:v>
                </c:pt>
                <c:pt idx="34">
                  <c:v>310.23798677111103</c:v>
                </c:pt>
                <c:pt idx="35">
                  <c:v>304.35216770073202</c:v>
                </c:pt>
                <c:pt idx="36">
                  <c:v>299.74906811426598</c:v>
                </c:pt>
                <c:pt idx="37">
                  <c:v>296.61639062540098</c:v>
                </c:pt>
                <c:pt idx="38">
                  <c:v>291.04222097255001</c:v>
                </c:pt>
                <c:pt idx="39">
                  <c:v>285.80022636080901</c:v>
                </c:pt>
                <c:pt idx="40">
                  <c:v>282.51838216142698</c:v>
                </c:pt>
                <c:pt idx="41">
                  <c:v>278.77829132466599</c:v>
                </c:pt>
                <c:pt idx="42">
                  <c:v>276.06883226646403</c:v>
                </c:pt>
                <c:pt idx="43">
                  <c:v>273.17044574980201</c:v>
                </c:pt>
                <c:pt idx="44">
                  <c:v>272.75391248286797</c:v>
                </c:pt>
                <c:pt idx="45">
                  <c:v>274.70641034329702</c:v>
                </c:pt>
                <c:pt idx="46">
                  <c:v>273.29524631271403</c:v>
                </c:pt>
                <c:pt idx="47">
                  <c:v>269.38477756261898</c:v>
                </c:pt>
                <c:pt idx="48">
                  <c:v>265.49125716612502</c:v>
                </c:pt>
                <c:pt idx="49">
                  <c:v>259.01422467770101</c:v>
                </c:pt>
                <c:pt idx="50">
                  <c:v>252.84662976062199</c:v>
                </c:pt>
                <c:pt idx="51">
                  <c:v>251.458894656941</c:v>
                </c:pt>
                <c:pt idx="52">
                  <c:v>248.520203155774</c:v>
                </c:pt>
                <c:pt idx="53">
                  <c:v>246.783766040957</c:v>
                </c:pt>
                <c:pt idx="54">
                  <c:v>249.04527476013601</c:v>
                </c:pt>
                <c:pt idx="55">
                  <c:v>248.51531686206201</c:v>
                </c:pt>
                <c:pt idx="56">
                  <c:v>246.18136168987701</c:v>
                </c:pt>
                <c:pt idx="57">
                  <c:v>245.891007672418</c:v>
                </c:pt>
                <c:pt idx="58">
                  <c:v>246.21160600711701</c:v>
                </c:pt>
                <c:pt idx="59">
                  <c:v>242.901099918386</c:v>
                </c:pt>
                <c:pt idx="60">
                  <c:v>238.46315773644801</c:v>
                </c:pt>
                <c:pt idx="61">
                  <c:v>234.32374620015699</c:v>
                </c:pt>
                <c:pt idx="62">
                  <c:v>231.96550264020399</c:v>
                </c:pt>
                <c:pt idx="63">
                  <c:v>230.105317463793</c:v>
                </c:pt>
                <c:pt idx="64">
                  <c:v>228.64084118760201</c:v>
                </c:pt>
                <c:pt idx="65">
                  <c:v>224.72400274198401</c:v>
                </c:pt>
                <c:pt idx="66">
                  <c:v>219.54384334944001</c:v>
                </c:pt>
                <c:pt idx="67">
                  <c:v>213.14288510524699</c:v>
                </c:pt>
                <c:pt idx="68">
                  <c:v>208.37482330588099</c:v>
                </c:pt>
                <c:pt idx="69">
                  <c:v>206.84564008451699</c:v>
                </c:pt>
                <c:pt idx="70">
                  <c:v>201.99182723285401</c:v>
                </c:pt>
                <c:pt idx="71">
                  <c:v>197.86134715539799</c:v>
                </c:pt>
                <c:pt idx="72">
                  <c:v>194.71468905907099</c:v>
                </c:pt>
                <c:pt idx="73">
                  <c:v>194.10936740015001</c:v>
                </c:pt>
                <c:pt idx="74">
                  <c:v>192.11025419035801</c:v>
                </c:pt>
                <c:pt idx="75">
                  <c:v>191.28797755022899</c:v>
                </c:pt>
                <c:pt idx="76">
                  <c:v>191.52535816546501</c:v>
                </c:pt>
                <c:pt idx="77">
                  <c:v>192.54875672817201</c:v>
                </c:pt>
                <c:pt idx="78">
                  <c:v>192.640759280341</c:v>
                </c:pt>
                <c:pt idx="79">
                  <c:v>187.38672124421001</c:v>
                </c:pt>
                <c:pt idx="80">
                  <c:v>179.27344706884301</c:v>
                </c:pt>
                <c:pt idx="81">
                  <c:v>175.266233143428</c:v>
                </c:pt>
                <c:pt idx="82">
                  <c:v>171.75605520672201</c:v>
                </c:pt>
                <c:pt idx="83">
                  <c:v>170.22834047097899</c:v>
                </c:pt>
                <c:pt idx="84">
                  <c:v>166.70798268432699</c:v>
                </c:pt>
                <c:pt idx="85">
                  <c:v>163.78672095495801</c:v>
                </c:pt>
                <c:pt idx="86">
                  <c:v>161.44987005987801</c:v>
                </c:pt>
                <c:pt idx="87">
                  <c:v>158.25258152358899</c:v>
                </c:pt>
                <c:pt idx="88">
                  <c:v>154.02896911636901</c:v>
                </c:pt>
                <c:pt idx="89">
                  <c:v>149.996603144559</c:v>
                </c:pt>
                <c:pt idx="90">
                  <c:v>146.07456538475799</c:v>
                </c:pt>
                <c:pt idx="91">
                  <c:v>140.808786663532</c:v>
                </c:pt>
                <c:pt idx="92">
                  <c:v>134.07959101913099</c:v>
                </c:pt>
                <c:pt idx="93">
                  <c:v>128.53884134377799</c:v>
                </c:pt>
                <c:pt idx="94">
                  <c:v>121.517017186996</c:v>
                </c:pt>
                <c:pt idx="95">
                  <c:v>114.278096010586</c:v>
                </c:pt>
                <c:pt idx="96">
                  <c:v>108.161686390776</c:v>
                </c:pt>
                <c:pt idx="97">
                  <c:v>101.82609466754499</c:v>
                </c:pt>
                <c:pt idx="98">
                  <c:v>91.204072099291906</c:v>
                </c:pt>
                <c:pt idx="99">
                  <c:v>83.101845034173493</c:v>
                </c:pt>
                <c:pt idx="100">
                  <c:v>73.900563300869607</c:v>
                </c:pt>
                <c:pt idx="101">
                  <c:v>67.9495268916844</c:v>
                </c:pt>
                <c:pt idx="102">
                  <c:v>62.9557884836101</c:v>
                </c:pt>
                <c:pt idx="103">
                  <c:v>57.7598208799457</c:v>
                </c:pt>
                <c:pt idx="104">
                  <c:v>53.823997445648203</c:v>
                </c:pt>
                <c:pt idx="105">
                  <c:v>53.951368334059602</c:v>
                </c:pt>
                <c:pt idx="106">
                  <c:v>52.769383964899902</c:v>
                </c:pt>
                <c:pt idx="107">
                  <c:v>50.065077304778903</c:v>
                </c:pt>
                <c:pt idx="108">
                  <c:v>47.126166647933601</c:v>
                </c:pt>
                <c:pt idx="109">
                  <c:v>45.390515914777097</c:v>
                </c:pt>
                <c:pt idx="110">
                  <c:v>44.974100771124903</c:v>
                </c:pt>
                <c:pt idx="111">
                  <c:v>47.234922092867102</c:v>
                </c:pt>
                <c:pt idx="112">
                  <c:v>48.013507250725397</c:v>
                </c:pt>
                <c:pt idx="113">
                  <c:v>45.642432261775397</c:v>
                </c:pt>
                <c:pt idx="114">
                  <c:v>46.625894805681703</c:v>
                </c:pt>
                <c:pt idx="115">
                  <c:v>46.889398946201702</c:v>
                </c:pt>
                <c:pt idx="116">
                  <c:v>44.857881632332102</c:v>
                </c:pt>
                <c:pt idx="117">
                  <c:v>39.068056285108902</c:v>
                </c:pt>
                <c:pt idx="118">
                  <c:v>37.700615706586298</c:v>
                </c:pt>
                <c:pt idx="119">
                  <c:v>35.732639317547999</c:v>
                </c:pt>
                <c:pt idx="120">
                  <c:v>34.5929697351486</c:v>
                </c:pt>
                <c:pt idx="121">
                  <c:v>34.404483385536999</c:v>
                </c:pt>
                <c:pt idx="122">
                  <c:v>31.181965532791001</c:v>
                </c:pt>
                <c:pt idx="123">
                  <c:v>31.630358753511</c:v>
                </c:pt>
                <c:pt idx="124">
                  <c:v>31.818488310683499</c:v>
                </c:pt>
                <c:pt idx="125">
                  <c:v>31.5566572279787</c:v>
                </c:pt>
                <c:pt idx="126">
                  <c:v>31.990938075761399</c:v>
                </c:pt>
                <c:pt idx="127">
                  <c:v>31.6113816372401</c:v>
                </c:pt>
                <c:pt idx="128">
                  <c:v>26.224892898695099</c:v>
                </c:pt>
                <c:pt idx="129">
                  <c:v>23.904455974406002</c:v>
                </c:pt>
                <c:pt idx="130">
                  <c:v>22.334945689842101</c:v>
                </c:pt>
                <c:pt idx="131">
                  <c:v>20.378251311162799</c:v>
                </c:pt>
                <c:pt idx="132">
                  <c:v>18.207049958602099</c:v>
                </c:pt>
                <c:pt idx="133">
                  <c:v>21.391957148734601</c:v>
                </c:pt>
                <c:pt idx="134">
                  <c:v>22.007341681448299</c:v>
                </c:pt>
                <c:pt idx="135">
                  <c:v>22.542041267219599</c:v>
                </c:pt>
                <c:pt idx="136">
                  <c:v>24.316390490470599</c:v>
                </c:pt>
                <c:pt idx="137">
                  <c:v>24.622146085342301</c:v>
                </c:pt>
                <c:pt idx="138">
                  <c:v>24.7185394170303</c:v>
                </c:pt>
                <c:pt idx="139">
                  <c:v>27.296862704491701</c:v>
                </c:pt>
                <c:pt idx="140">
                  <c:v>28.289460964083901</c:v>
                </c:pt>
                <c:pt idx="141">
                  <c:v>30.169933764081001</c:v>
                </c:pt>
                <c:pt idx="142">
                  <c:v>31.4565663173532</c:v>
                </c:pt>
                <c:pt idx="143">
                  <c:v>30.615250287528401</c:v>
                </c:pt>
                <c:pt idx="144">
                  <c:v>28.877970108744201</c:v>
                </c:pt>
                <c:pt idx="145">
                  <c:v>28.998529742931598</c:v>
                </c:pt>
                <c:pt idx="146">
                  <c:v>25.7264537262913</c:v>
                </c:pt>
                <c:pt idx="147">
                  <c:v>25.825889165592098</c:v>
                </c:pt>
                <c:pt idx="148">
                  <c:v>26.836445556561301</c:v>
                </c:pt>
                <c:pt idx="149">
                  <c:v>24.7011516208036</c:v>
                </c:pt>
                <c:pt idx="150">
                  <c:v>24.7180201754595</c:v>
                </c:pt>
                <c:pt idx="151">
                  <c:v>25.629843001922598</c:v>
                </c:pt>
                <c:pt idx="152">
                  <c:v>24.6688877228755</c:v>
                </c:pt>
                <c:pt idx="153">
                  <c:v>23.0510857882878</c:v>
                </c:pt>
                <c:pt idx="154">
                  <c:v>23.465676198765099</c:v>
                </c:pt>
                <c:pt idx="155">
                  <c:v>20.5531477728466</c:v>
                </c:pt>
                <c:pt idx="156">
                  <c:v>19.5907067323101</c:v>
                </c:pt>
                <c:pt idx="157">
                  <c:v>20.664011235724001</c:v>
                </c:pt>
                <c:pt idx="158">
                  <c:v>16.973675883348701</c:v>
                </c:pt>
                <c:pt idx="159">
                  <c:v>16.418139752079</c:v>
                </c:pt>
                <c:pt idx="160">
                  <c:v>13.7545589867907</c:v>
                </c:pt>
                <c:pt idx="161">
                  <c:v>11.648982776034201</c:v>
                </c:pt>
                <c:pt idx="162">
                  <c:v>10.250657632093899</c:v>
                </c:pt>
                <c:pt idx="163">
                  <c:v>7.0037075437801404</c:v>
                </c:pt>
                <c:pt idx="164">
                  <c:v>4.70080377173554</c:v>
                </c:pt>
                <c:pt idx="165">
                  <c:v>6.2218425448122598</c:v>
                </c:pt>
                <c:pt idx="166">
                  <c:v>7.5871588517550199</c:v>
                </c:pt>
                <c:pt idx="167">
                  <c:v>5.8775221079533804</c:v>
                </c:pt>
                <c:pt idx="168">
                  <c:v>7.6220647146974398</c:v>
                </c:pt>
                <c:pt idx="169">
                  <c:v>4.7581657694597697</c:v>
                </c:pt>
                <c:pt idx="170">
                  <c:v>2.5195023306750999</c:v>
                </c:pt>
                <c:pt idx="171">
                  <c:v>1.09305749429836</c:v>
                </c:pt>
                <c:pt idx="172">
                  <c:v>1.9744215974008099</c:v>
                </c:pt>
                <c:pt idx="173">
                  <c:v>1.1986201228462501</c:v>
                </c:pt>
                <c:pt idx="174">
                  <c:v>2.10694368556688E-2</c:v>
                </c:pt>
                <c:pt idx="175">
                  <c:v>2.4859673114378902</c:v>
                </c:pt>
                <c:pt idx="176">
                  <c:v>3.2252454478969002</c:v>
                </c:pt>
                <c:pt idx="177">
                  <c:v>-0.64035177486084605</c:v>
                </c:pt>
                <c:pt idx="178">
                  <c:v>-1.03688978231844</c:v>
                </c:pt>
                <c:pt idx="179">
                  <c:v>-0.32868413472851898</c:v>
                </c:pt>
                <c:pt idx="180">
                  <c:v>0.26499039327859503</c:v>
                </c:pt>
                <c:pt idx="181">
                  <c:v>2.1794944419259501</c:v>
                </c:pt>
                <c:pt idx="182">
                  <c:v>1.49170439386785</c:v>
                </c:pt>
                <c:pt idx="183">
                  <c:v>3.6264512165107599</c:v>
                </c:pt>
                <c:pt idx="184">
                  <c:v>7.4088081083709802</c:v>
                </c:pt>
                <c:pt idx="185">
                  <c:v>11.4273240031343</c:v>
                </c:pt>
                <c:pt idx="186">
                  <c:v>16.829094204824301</c:v>
                </c:pt>
                <c:pt idx="187">
                  <c:v>16.668756053689101</c:v>
                </c:pt>
                <c:pt idx="188">
                  <c:v>18.768624806009701</c:v>
                </c:pt>
                <c:pt idx="189">
                  <c:v>20.559278768315401</c:v>
                </c:pt>
                <c:pt idx="190">
                  <c:v>22.009844435412301</c:v>
                </c:pt>
                <c:pt idx="191">
                  <c:v>24.433304106650699</c:v>
                </c:pt>
                <c:pt idx="192">
                  <c:v>27.778977562073798</c:v>
                </c:pt>
                <c:pt idx="193">
                  <c:v>27.860092878029</c:v>
                </c:pt>
                <c:pt idx="194">
                  <c:v>28.511329080928601</c:v>
                </c:pt>
                <c:pt idx="195">
                  <c:v>29.750468603223499</c:v>
                </c:pt>
                <c:pt idx="196">
                  <c:v>28.879914975337901</c:v>
                </c:pt>
                <c:pt idx="197">
                  <c:v>25.883655708825</c:v>
                </c:pt>
                <c:pt idx="198">
                  <c:v>26.282783746988098</c:v>
                </c:pt>
                <c:pt idx="199">
                  <c:v>27.6327897589263</c:v>
                </c:pt>
                <c:pt idx="200">
                  <c:v>28.601985266151601</c:v>
                </c:pt>
                <c:pt idx="201">
                  <c:v>29.174793660061599</c:v>
                </c:pt>
                <c:pt idx="202">
                  <c:v>28.075071682922299</c:v>
                </c:pt>
                <c:pt idx="203">
                  <c:v>26.807952862684299</c:v>
                </c:pt>
                <c:pt idx="204">
                  <c:v>28.351361267027901</c:v>
                </c:pt>
                <c:pt idx="205">
                  <c:v>31.6010573128681</c:v>
                </c:pt>
                <c:pt idx="206">
                  <c:v>36.5240747100584</c:v>
                </c:pt>
                <c:pt idx="207">
                  <c:v>41.537596183357699</c:v>
                </c:pt>
                <c:pt idx="208">
                  <c:v>43.547219695385799</c:v>
                </c:pt>
                <c:pt idx="209">
                  <c:v>43.490648588680202</c:v>
                </c:pt>
                <c:pt idx="210">
                  <c:v>43.873801159589902</c:v>
                </c:pt>
                <c:pt idx="211">
                  <c:v>44.670320909513997</c:v>
                </c:pt>
                <c:pt idx="212">
                  <c:v>41.814110641212402</c:v>
                </c:pt>
                <c:pt idx="213">
                  <c:v>40.679334568450898</c:v>
                </c:pt>
                <c:pt idx="214">
                  <c:v>40.160735784147597</c:v>
                </c:pt>
                <c:pt idx="215">
                  <c:v>40.394124830505</c:v>
                </c:pt>
                <c:pt idx="216">
                  <c:v>40.146057104062699</c:v>
                </c:pt>
                <c:pt idx="217">
                  <c:v>38.160482914235402</c:v>
                </c:pt>
                <c:pt idx="218">
                  <c:v>37.267138040926497</c:v>
                </c:pt>
                <c:pt idx="219">
                  <c:v>39.027263198248001</c:v>
                </c:pt>
                <c:pt idx="220">
                  <c:v>42.154069937108702</c:v>
                </c:pt>
                <c:pt idx="221">
                  <c:v>42.401029725790302</c:v>
                </c:pt>
                <c:pt idx="222">
                  <c:v>44.794412352476002</c:v>
                </c:pt>
                <c:pt idx="223">
                  <c:v>45.076637223374497</c:v>
                </c:pt>
                <c:pt idx="224">
                  <c:v>44.247479400857401</c:v>
                </c:pt>
                <c:pt idx="225">
                  <c:v>40.813266983067898</c:v>
                </c:pt>
                <c:pt idx="226">
                  <c:v>36.132244572581598</c:v>
                </c:pt>
                <c:pt idx="227">
                  <c:v>33.147782117787102</c:v>
                </c:pt>
                <c:pt idx="228">
                  <c:v>30.8634452738718</c:v>
                </c:pt>
                <c:pt idx="229">
                  <c:v>30.849210621886598</c:v>
                </c:pt>
                <c:pt idx="230">
                  <c:v>30.5530042457167</c:v>
                </c:pt>
                <c:pt idx="231">
                  <c:v>29.940260279517599</c:v>
                </c:pt>
                <c:pt idx="232">
                  <c:v>27.6348576205</c:v>
                </c:pt>
                <c:pt idx="233">
                  <c:v>29.013715792781799</c:v>
                </c:pt>
                <c:pt idx="234">
                  <c:v>30.130144841238501</c:v>
                </c:pt>
                <c:pt idx="235">
                  <c:v>28.157275913121602</c:v>
                </c:pt>
                <c:pt idx="236">
                  <c:v>25.700600048660402</c:v>
                </c:pt>
                <c:pt idx="237">
                  <c:v>26.906784606967399</c:v>
                </c:pt>
                <c:pt idx="238">
                  <c:v>27.818918878274602</c:v>
                </c:pt>
                <c:pt idx="239">
                  <c:v>29.5798077656268</c:v>
                </c:pt>
                <c:pt idx="240">
                  <c:v>27.940701773440701</c:v>
                </c:pt>
                <c:pt idx="241">
                  <c:v>26.686488660539499</c:v>
                </c:pt>
                <c:pt idx="242">
                  <c:v>23.097236895960801</c:v>
                </c:pt>
                <c:pt idx="243">
                  <c:v>21.160711124698999</c:v>
                </c:pt>
                <c:pt idx="244">
                  <c:v>19.6096921945223</c:v>
                </c:pt>
                <c:pt idx="245">
                  <c:v>17.052336019695101</c:v>
                </c:pt>
                <c:pt idx="246">
                  <c:v>14.780102515524099</c:v>
                </c:pt>
                <c:pt idx="247">
                  <c:v>10.153298352600601</c:v>
                </c:pt>
                <c:pt idx="248">
                  <c:v>5.9719469205958804</c:v>
                </c:pt>
                <c:pt idx="249">
                  <c:v>3.9102020949428602</c:v>
                </c:pt>
                <c:pt idx="250">
                  <c:v>1.6160237208380299</c:v>
                </c:pt>
                <c:pt idx="251">
                  <c:v>-2.02858705619155</c:v>
                </c:pt>
                <c:pt idx="252">
                  <c:v>1.29929543118033</c:v>
                </c:pt>
                <c:pt idx="253">
                  <c:v>5.1455626004733404</c:v>
                </c:pt>
                <c:pt idx="254">
                  <c:v>5.2625595880886102</c:v>
                </c:pt>
                <c:pt idx="255">
                  <c:v>5.4606637165786696</c:v>
                </c:pt>
                <c:pt idx="256">
                  <c:v>9.7998657692883206</c:v>
                </c:pt>
                <c:pt idx="257">
                  <c:v>12.900037892073399</c:v>
                </c:pt>
                <c:pt idx="258">
                  <c:v>14.520168446676101</c:v>
                </c:pt>
                <c:pt idx="259">
                  <c:v>15.8796088452377</c:v>
                </c:pt>
                <c:pt idx="260">
                  <c:v>15.5964069886356</c:v>
                </c:pt>
                <c:pt idx="261">
                  <c:v>17.638792818834201</c:v>
                </c:pt>
                <c:pt idx="262">
                  <c:v>21.9401668868115</c:v>
                </c:pt>
                <c:pt idx="263">
                  <c:v>24.149718473687699</c:v>
                </c:pt>
                <c:pt idx="264">
                  <c:v>25.147375232286102</c:v>
                </c:pt>
                <c:pt idx="265">
                  <c:v>20.638512067227602</c:v>
                </c:pt>
                <c:pt idx="266">
                  <c:v>13.2744083939197</c:v>
                </c:pt>
                <c:pt idx="267">
                  <c:v>11.564631318603499</c:v>
                </c:pt>
                <c:pt idx="268">
                  <c:v>10.7603254090193</c:v>
                </c:pt>
                <c:pt idx="269">
                  <c:v>8.4122606182559103</c:v>
                </c:pt>
                <c:pt idx="270">
                  <c:v>10.044619907002501</c:v>
                </c:pt>
                <c:pt idx="271">
                  <c:v>13.1164921926015</c:v>
                </c:pt>
                <c:pt idx="272">
                  <c:v>13.409192323172901</c:v>
                </c:pt>
                <c:pt idx="273">
                  <c:v>14.6736690698431</c:v>
                </c:pt>
                <c:pt idx="274">
                  <c:v>14.1139255944959</c:v>
                </c:pt>
                <c:pt idx="275">
                  <c:v>11.5835934999839</c:v>
                </c:pt>
                <c:pt idx="276">
                  <c:v>12.4573232577784</c:v>
                </c:pt>
                <c:pt idx="277">
                  <c:v>12.7936904614394</c:v>
                </c:pt>
                <c:pt idx="278">
                  <c:v>12.461265713658101</c:v>
                </c:pt>
                <c:pt idx="279">
                  <c:v>10.035659729772499</c:v>
                </c:pt>
                <c:pt idx="280">
                  <c:v>10.9120745457226</c:v>
                </c:pt>
                <c:pt idx="281">
                  <c:v>8.54588622395522</c:v>
                </c:pt>
                <c:pt idx="282">
                  <c:v>7.0180970212509202</c:v>
                </c:pt>
                <c:pt idx="283">
                  <c:v>5.2834279118185403</c:v>
                </c:pt>
                <c:pt idx="284">
                  <c:v>6.28902120534599</c:v>
                </c:pt>
                <c:pt idx="285">
                  <c:v>10.261623977779699</c:v>
                </c:pt>
                <c:pt idx="286">
                  <c:v>13.1427656335766</c:v>
                </c:pt>
                <c:pt idx="287">
                  <c:v>13.3190761593382</c:v>
                </c:pt>
                <c:pt idx="288">
                  <c:v>15.936140538725301</c:v>
                </c:pt>
                <c:pt idx="289">
                  <c:v>19.522921483190199</c:v>
                </c:pt>
                <c:pt idx="290">
                  <c:v>19.720449792195701</c:v>
                </c:pt>
                <c:pt idx="291">
                  <c:v>18.8652272628829</c:v>
                </c:pt>
                <c:pt idx="292">
                  <c:v>16.8769376843907</c:v>
                </c:pt>
                <c:pt idx="293">
                  <c:v>13.809721460636601</c:v>
                </c:pt>
                <c:pt idx="294">
                  <c:v>12.5504773339762</c:v>
                </c:pt>
                <c:pt idx="295">
                  <c:v>12.062522462587401</c:v>
                </c:pt>
                <c:pt idx="296">
                  <c:v>9.8779345915716004</c:v>
                </c:pt>
                <c:pt idx="297">
                  <c:v>8.8871304087026601</c:v>
                </c:pt>
                <c:pt idx="298">
                  <c:v>12.073223698196699</c:v>
                </c:pt>
                <c:pt idx="299">
                  <c:v>12.8587818741773</c:v>
                </c:pt>
                <c:pt idx="300">
                  <c:v>16.474247849021101</c:v>
                </c:pt>
                <c:pt idx="301">
                  <c:v>20.187986665473101</c:v>
                </c:pt>
                <c:pt idx="302">
                  <c:v>19.715214547077899</c:v>
                </c:pt>
                <c:pt idx="303">
                  <c:v>21.544366808157701</c:v>
                </c:pt>
                <c:pt idx="304">
                  <c:v>24.340867254726401</c:v>
                </c:pt>
                <c:pt idx="305">
                  <c:v>23.905172920887299</c:v>
                </c:pt>
                <c:pt idx="306">
                  <c:v>25.406396883438699</c:v>
                </c:pt>
                <c:pt idx="307">
                  <c:v>26.146438352132002</c:v>
                </c:pt>
                <c:pt idx="308">
                  <c:v>23.3144359283224</c:v>
                </c:pt>
                <c:pt idx="309">
                  <c:v>22.258781639295599</c:v>
                </c:pt>
                <c:pt idx="310">
                  <c:v>23.176685258192499</c:v>
                </c:pt>
                <c:pt idx="311">
                  <c:v>20.749280812929999</c:v>
                </c:pt>
                <c:pt idx="312">
                  <c:v>18.9601598002216</c:v>
                </c:pt>
                <c:pt idx="313">
                  <c:v>20.657430219463102</c:v>
                </c:pt>
                <c:pt idx="314">
                  <c:v>19.200100677863201</c:v>
                </c:pt>
                <c:pt idx="315">
                  <c:v>17.157880786659199</c:v>
                </c:pt>
                <c:pt idx="316">
                  <c:v>17.3198960079899</c:v>
                </c:pt>
                <c:pt idx="317">
                  <c:v>17.115405337916599</c:v>
                </c:pt>
                <c:pt idx="318">
                  <c:v>16.5073414291458</c:v>
                </c:pt>
                <c:pt idx="319">
                  <c:v>15.458191871592801</c:v>
                </c:pt>
                <c:pt idx="320">
                  <c:v>16.609649375814801</c:v>
                </c:pt>
                <c:pt idx="321">
                  <c:v>15.8448919345271</c:v>
                </c:pt>
                <c:pt idx="322">
                  <c:v>16.955556827540001</c:v>
                </c:pt>
                <c:pt idx="323">
                  <c:v>13.080242043798799</c:v>
                </c:pt>
                <c:pt idx="324">
                  <c:v>9.3970189441060903</c:v>
                </c:pt>
                <c:pt idx="325">
                  <c:v>10.113266334784599</c:v>
                </c:pt>
                <c:pt idx="326">
                  <c:v>4.6522927527221301</c:v>
                </c:pt>
                <c:pt idx="327">
                  <c:v>1.0844777853176299</c:v>
                </c:pt>
                <c:pt idx="328">
                  <c:v>1.1975566320147699</c:v>
                </c:pt>
                <c:pt idx="329">
                  <c:v>-1.4291709052352</c:v>
                </c:pt>
                <c:pt idx="330">
                  <c:v>0</c:v>
                </c:pt>
                <c:pt idx="331">
                  <c:v>1.6432998024515699</c:v>
                </c:pt>
                <c:pt idx="332">
                  <c:v>3.39351136716687</c:v>
                </c:pt>
                <c:pt idx="333">
                  <c:v>5.1123764495791901</c:v>
                </c:pt>
                <c:pt idx="334">
                  <c:v>6.6569905078226803</c:v>
                </c:pt>
                <c:pt idx="335">
                  <c:v>5.2092479624429897</c:v>
                </c:pt>
                <c:pt idx="336">
                  <c:v>7.4131085087378796</c:v>
                </c:pt>
                <c:pt idx="337">
                  <c:v>9.3289326403930808</c:v>
                </c:pt>
                <c:pt idx="338">
                  <c:v>9.4668125412818007</c:v>
                </c:pt>
                <c:pt idx="339">
                  <c:v>9.0531204556671092</c:v>
                </c:pt>
                <c:pt idx="340">
                  <c:v>10.7677761757918</c:v>
                </c:pt>
                <c:pt idx="341">
                  <c:v>9.2213400817643105</c:v>
                </c:pt>
                <c:pt idx="342">
                  <c:v>11.0036828159887</c:v>
                </c:pt>
                <c:pt idx="343">
                  <c:v>12.1470156924634</c:v>
                </c:pt>
                <c:pt idx="344">
                  <c:v>8.4983011993565505</c:v>
                </c:pt>
                <c:pt idx="345">
                  <c:v>5.4323895388945402</c:v>
                </c:pt>
                <c:pt idx="346">
                  <c:v>7.3087445469386703</c:v>
                </c:pt>
                <c:pt idx="347">
                  <c:v>7.6417519845294901</c:v>
                </c:pt>
                <c:pt idx="348">
                  <c:v>7.6791935775786397</c:v>
                </c:pt>
                <c:pt idx="349">
                  <c:v>8.7505935730716793</c:v>
                </c:pt>
                <c:pt idx="350">
                  <c:v>8.1386649734331495</c:v>
                </c:pt>
                <c:pt idx="351">
                  <c:v>9.7809659627371293</c:v>
                </c:pt>
                <c:pt idx="352">
                  <c:v>9.6414193574514702</c:v>
                </c:pt>
                <c:pt idx="353">
                  <c:v>8.9529007919534305</c:v>
                </c:pt>
                <c:pt idx="354">
                  <c:v>9.1163824756213199</c:v>
                </c:pt>
                <c:pt idx="355">
                  <c:v>10.273354129353001</c:v>
                </c:pt>
                <c:pt idx="356">
                  <c:v>7.1634750911464398</c:v>
                </c:pt>
                <c:pt idx="357">
                  <c:v>7.9510039614706303</c:v>
                </c:pt>
                <c:pt idx="358">
                  <c:v>12.946004657910599</c:v>
                </c:pt>
                <c:pt idx="359">
                  <c:v>15.373250420978099</c:v>
                </c:pt>
                <c:pt idx="360">
                  <c:v>16.196491968147001</c:v>
                </c:pt>
                <c:pt idx="361">
                  <c:v>19.2042778994069</c:v>
                </c:pt>
                <c:pt idx="362">
                  <c:v>20.197079557562098</c:v>
                </c:pt>
                <c:pt idx="363">
                  <c:v>20.270322756056199</c:v>
                </c:pt>
                <c:pt idx="364">
                  <c:v>16.707273891998099</c:v>
                </c:pt>
                <c:pt idx="365">
                  <c:v>12.3425898181795</c:v>
                </c:pt>
                <c:pt idx="366">
                  <c:v>15.691500935074799</c:v>
                </c:pt>
                <c:pt idx="367">
                  <c:v>16.442022867888902</c:v>
                </c:pt>
                <c:pt idx="368">
                  <c:v>17.215295673298701</c:v>
                </c:pt>
                <c:pt idx="369">
                  <c:v>19.4109789670065</c:v>
                </c:pt>
                <c:pt idx="370">
                  <c:v>23.0109846305754</c:v>
                </c:pt>
                <c:pt idx="371">
                  <c:v>25.1501778241363</c:v>
                </c:pt>
                <c:pt idx="372">
                  <c:v>28.238640648560501</c:v>
                </c:pt>
                <c:pt idx="373">
                  <c:v>28.0574619898373</c:v>
                </c:pt>
                <c:pt idx="374">
                  <c:v>25.748593158934</c:v>
                </c:pt>
                <c:pt idx="375">
                  <c:v>26.7340400390433</c:v>
                </c:pt>
                <c:pt idx="376">
                  <c:v>27.131348888233799</c:v>
                </c:pt>
                <c:pt idx="377">
                  <c:v>26.867756303318401</c:v>
                </c:pt>
                <c:pt idx="378">
                  <c:v>28.6065185649577</c:v>
                </c:pt>
                <c:pt idx="379">
                  <c:v>26.9898608245867</c:v>
                </c:pt>
                <c:pt idx="380">
                  <c:v>23.309555578674502</c:v>
                </c:pt>
                <c:pt idx="381">
                  <c:v>23.158322599701901</c:v>
                </c:pt>
                <c:pt idx="382">
                  <c:v>25.527764027789999</c:v>
                </c:pt>
                <c:pt idx="383">
                  <c:v>26.471719191321402</c:v>
                </c:pt>
                <c:pt idx="384">
                  <c:v>24.576000682057799</c:v>
                </c:pt>
                <c:pt idx="385">
                  <c:v>27.943882582305399</c:v>
                </c:pt>
                <c:pt idx="386">
                  <c:v>28.651077459485801</c:v>
                </c:pt>
                <c:pt idx="387">
                  <c:v>31.850941631250901</c:v>
                </c:pt>
                <c:pt idx="388">
                  <c:v>33.403368803536502</c:v>
                </c:pt>
                <c:pt idx="389">
                  <c:v>33.035621694626599</c:v>
                </c:pt>
                <c:pt idx="390">
                  <c:v>34.651125629960902</c:v>
                </c:pt>
                <c:pt idx="391">
                  <c:v>34.243172236421302</c:v>
                </c:pt>
                <c:pt idx="392">
                  <c:v>33.138182095841799</c:v>
                </c:pt>
                <c:pt idx="393">
                  <c:v>30.176574416272199</c:v>
                </c:pt>
                <c:pt idx="394">
                  <c:v>31.0178543939492</c:v>
                </c:pt>
                <c:pt idx="395">
                  <c:v>34.683733255583803</c:v>
                </c:pt>
                <c:pt idx="396">
                  <c:v>37.1967083869013</c:v>
                </c:pt>
                <c:pt idx="397">
                  <c:v>38.390870515082497</c:v>
                </c:pt>
                <c:pt idx="398">
                  <c:v>40.834125971854498</c:v>
                </c:pt>
                <c:pt idx="399">
                  <c:v>45.7972387545788</c:v>
                </c:pt>
                <c:pt idx="400">
                  <c:v>46.366695170973301</c:v>
                </c:pt>
                <c:pt idx="401">
                  <c:v>44.911010252073503</c:v>
                </c:pt>
                <c:pt idx="402">
                  <c:v>45.445007073470201</c:v>
                </c:pt>
                <c:pt idx="403">
                  <c:v>48.0459500085976</c:v>
                </c:pt>
                <c:pt idx="404">
                  <c:v>47.234144312331402</c:v>
                </c:pt>
                <c:pt idx="405">
                  <c:v>46.8157296357776</c:v>
                </c:pt>
                <c:pt idx="406">
                  <c:v>46.787048189695298</c:v>
                </c:pt>
                <c:pt idx="407">
                  <c:v>43.101218154191898</c:v>
                </c:pt>
                <c:pt idx="408">
                  <c:v>41.166887167542903</c:v>
                </c:pt>
                <c:pt idx="409">
                  <c:v>39.943564348835501</c:v>
                </c:pt>
                <c:pt idx="410">
                  <c:v>39.663967254996798</c:v>
                </c:pt>
                <c:pt idx="411">
                  <c:v>37.861917395408497</c:v>
                </c:pt>
                <c:pt idx="412">
                  <c:v>37.429107729960798</c:v>
                </c:pt>
                <c:pt idx="413">
                  <c:v>40.003821564247602</c:v>
                </c:pt>
                <c:pt idx="414">
                  <c:v>44.3956561828277</c:v>
                </c:pt>
                <c:pt idx="415">
                  <c:v>46.469056983559803</c:v>
                </c:pt>
                <c:pt idx="416">
                  <c:v>48.659073931087299</c:v>
                </c:pt>
                <c:pt idx="417">
                  <c:v>53.496288492215598</c:v>
                </c:pt>
                <c:pt idx="418">
                  <c:v>56.702647945097901</c:v>
                </c:pt>
                <c:pt idx="419">
                  <c:v>56.483517947712201</c:v>
                </c:pt>
                <c:pt idx="420">
                  <c:v>56.531612412778003</c:v>
                </c:pt>
                <c:pt idx="421">
                  <c:v>56.718598163154603</c:v>
                </c:pt>
                <c:pt idx="422">
                  <c:v>54.215686767548497</c:v>
                </c:pt>
                <c:pt idx="423">
                  <c:v>50.272059855080897</c:v>
                </c:pt>
                <c:pt idx="424">
                  <c:v>49.068849442592203</c:v>
                </c:pt>
                <c:pt idx="425">
                  <c:v>44.160109002699798</c:v>
                </c:pt>
                <c:pt idx="426">
                  <c:v>39.755464178799201</c:v>
                </c:pt>
                <c:pt idx="427">
                  <c:v>37.637425954466799</c:v>
                </c:pt>
                <c:pt idx="428">
                  <c:v>39.526945625339998</c:v>
                </c:pt>
                <c:pt idx="429">
                  <c:v>40.207445976995601</c:v>
                </c:pt>
                <c:pt idx="430">
                  <c:v>40.896943011136997</c:v>
                </c:pt>
                <c:pt idx="431">
                  <c:v>38.820022714576197</c:v>
                </c:pt>
                <c:pt idx="432">
                  <c:v>41.942847782006503</c:v>
                </c:pt>
                <c:pt idx="433">
                  <c:v>44.899900975927302</c:v>
                </c:pt>
                <c:pt idx="434">
                  <c:v>43.3358052237718</c:v>
                </c:pt>
                <c:pt idx="435">
                  <c:v>45.100686269502603</c:v>
                </c:pt>
                <c:pt idx="436">
                  <c:v>40.9086208833155</c:v>
                </c:pt>
                <c:pt idx="437">
                  <c:v>40.1942181510476</c:v>
                </c:pt>
                <c:pt idx="438">
                  <c:v>40.683877322419001</c:v>
                </c:pt>
                <c:pt idx="439">
                  <c:v>43.886594885684602</c:v>
                </c:pt>
                <c:pt idx="440">
                  <c:v>44.447398329424203</c:v>
                </c:pt>
                <c:pt idx="441">
                  <c:v>47.573140810122801</c:v>
                </c:pt>
                <c:pt idx="442">
                  <c:v>50.535804796595997</c:v>
                </c:pt>
                <c:pt idx="443">
                  <c:v>50.442156466327603</c:v>
                </c:pt>
                <c:pt idx="444">
                  <c:v>51.177427114098897</c:v>
                </c:pt>
                <c:pt idx="445">
                  <c:v>50.104064764803297</c:v>
                </c:pt>
                <c:pt idx="446">
                  <c:v>51.241132735696297</c:v>
                </c:pt>
                <c:pt idx="447">
                  <c:v>53.271215001899201</c:v>
                </c:pt>
                <c:pt idx="448">
                  <c:v>54.655946740371697</c:v>
                </c:pt>
                <c:pt idx="449">
                  <c:v>55.106269402903798</c:v>
                </c:pt>
                <c:pt idx="450">
                  <c:v>53.042697228797401</c:v>
                </c:pt>
                <c:pt idx="451">
                  <c:v>49.705226961765703</c:v>
                </c:pt>
                <c:pt idx="452">
                  <c:v>45.232846651094903</c:v>
                </c:pt>
                <c:pt idx="453">
                  <c:v>42.605355226759897</c:v>
                </c:pt>
                <c:pt idx="454">
                  <c:v>40.855668864378003</c:v>
                </c:pt>
                <c:pt idx="455">
                  <c:v>40.226120050321697</c:v>
                </c:pt>
                <c:pt idx="456">
                  <c:v>42.210518432745602</c:v>
                </c:pt>
                <c:pt idx="457">
                  <c:v>42.796449679633497</c:v>
                </c:pt>
                <c:pt idx="458">
                  <c:v>40.469594847109903</c:v>
                </c:pt>
                <c:pt idx="459">
                  <c:v>43.224915236553002</c:v>
                </c:pt>
                <c:pt idx="460">
                  <c:v>43.057743709616297</c:v>
                </c:pt>
                <c:pt idx="461">
                  <c:v>43.7572024149204</c:v>
                </c:pt>
                <c:pt idx="462">
                  <c:v>43.9421782001018</c:v>
                </c:pt>
                <c:pt idx="463">
                  <c:v>42.208071846501298</c:v>
                </c:pt>
                <c:pt idx="464">
                  <c:v>41.258010569100001</c:v>
                </c:pt>
                <c:pt idx="465">
                  <c:v>41.233544941702299</c:v>
                </c:pt>
                <c:pt idx="466">
                  <c:v>42.211027175282702</c:v>
                </c:pt>
                <c:pt idx="467">
                  <c:v>44.193342915336899</c:v>
                </c:pt>
                <c:pt idx="468">
                  <c:v>43.078072541688499</c:v>
                </c:pt>
                <c:pt idx="469">
                  <c:v>42.797451485222197</c:v>
                </c:pt>
                <c:pt idx="470">
                  <c:v>40.749955518933298</c:v>
                </c:pt>
                <c:pt idx="471">
                  <c:v>42.333678228031701</c:v>
                </c:pt>
                <c:pt idx="472">
                  <c:v>46.277358231545797</c:v>
                </c:pt>
                <c:pt idx="473">
                  <c:v>44.307839131583002</c:v>
                </c:pt>
                <c:pt idx="474">
                  <c:v>42.848635687931598</c:v>
                </c:pt>
                <c:pt idx="475">
                  <c:v>42.021289961658603</c:v>
                </c:pt>
                <c:pt idx="476">
                  <c:v>41.953527098029603</c:v>
                </c:pt>
                <c:pt idx="477">
                  <c:v>40.080759414545398</c:v>
                </c:pt>
                <c:pt idx="478">
                  <c:v>39.216534992513999</c:v>
                </c:pt>
                <c:pt idx="479">
                  <c:v>39.607777674612002</c:v>
                </c:pt>
                <c:pt idx="480">
                  <c:v>42.758211885940497</c:v>
                </c:pt>
                <c:pt idx="481">
                  <c:v>46.007563908241103</c:v>
                </c:pt>
                <c:pt idx="482">
                  <c:v>43.786000294682303</c:v>
                </c:pt>
                <c:pt idx="483">
                  <c:v>46.6537219173483</c:v>
                </c:pt>
                <c:pt idx="484">
                  <c:v>50.647158333284999</c:v>
                </c:pt>
                <c:pt idx="485">
                  <c:v>51.415303773690098</c:v>
                </c:pt>
                <c:pt idx="486">
                  <c:v>49.925490398611103</c:v>
                </c:pt>
                <c:pt idx="487">
                  <c:v>50.084873724234498</c:v>
                </c:pt>
                <c:pt idx="488">
                  <c:v>47.904711655374697</c:v>
                </c:pt>
                <c:pt idx="489">
                  <c:v>44.729456429344303</c:v>
                </c:pt>
                <c:pt idx="490">
                  <c:v>43.451930450158699</c:v>
                </c:pt>
                <c:pt idx="491">
                  <c:v>43.008278658564898</c:v>
                </c:pt>
                <c:pt idx="492">
                  <c:v>42.215050477712801</c:v>
                </c:pt>
                <c:pt idx="493">
                  <c:v>41.181550721287699</c:v>
                </c:pt>
                <c:pt idx="494">
                  <c:v>41.376786911108397</c:v>
                </c:pt>
                <c:pt idx="495">
                  <c:v>44.263263636212699</c:v>
                </c:pt>
                <c:pt idx="496">
                  <c:v>47.162302738389798</c:v>
                </c:pt>
                <c:pt idx="497">
                  <c:v>44.528609201835899</c:v>
                </c:pt>
                <c:pt idx="498">
                  <c:v>45.648321467068897</c:v>
                </c:pt>
                <c:pt idx="499">
                  <c:v>49.358289854041203</c:v>
                </c:pt>
                <c:pt idx="500">
                  <c:v>50.146707207947699</c:v>
                </c:pt>
                <c:pt idx="501">
                  <c:v>51.729709647494502</c:v>
                </c:pt>
                <c:pt idx="502">
                  <c:v>52.617506802233898</c:v>
                </c:pt>
                <c:pt idx="503">
                  <c:v>52.6385348956901</c:v>
                </c:pt>
                <c:pt idx="504">
                  <c:v>49.033891574243199</c:v>
                </c:pt>
                <c:pt idx="505">
                  <c:v>48.609209520184301</c:v>
                </c:pt>
                <c:pt idx="506">
                  <c:v>46.333407441687498</c:v>
                </c:pt>
                <c:pt idx="507">
                  <c:v>46.420374906475899</c:v>
                </c:pt>
                <c:pt idx="508">
                  <c:v>47.805646362582998</c:v>
                </c:pt>
                <c:pt idx="509">
                  <c:v>49.229517343514502</c:v>
                </c:pt>
                <c:pt idx="510">
                  <c:v>50.646352614545798</c:v>
                </c:pt>
                <c:pt idx="511">
                  <c:v>54.649478566320802</c:v>
                </c:pt>
                <c:pt idx="512">
                  <c:v>53.0027490248494</c:v>
                </c:pt>
                <c:pt idx="513">
                  <c:v>54.7851344708643</c:v>
                </c:pt>
                <c:pt idx="514">
                  <c:v>57.2934991115835</c:v>
                </c:pt>
                <c:pt idx="515">
                  <c:v>56.247899804135201</c:v>
                </c:pt>
                <c:pt idx="516">
                  <c:v>52.759284472529103</c:v>
                </c:pt>
                <c:pt idx="517">
                  <c:v>52.279469108968001</c:v>
                </c:pt>
                <c:pt idx="518">
                  <c:v>49.691269565544196</c:v>
                </c:pt>
                <c:pt idx="519">
                  <c:v>46.462485884930203</c:v>
                </c:pt>
                <c:pt idx="520">
                  <c:v>48.275399268472903</c:v>
                </c:pt>
                <c:pt idx="521">
                  <c:v>48.736772991820999</c:v>
                </c:pt>
                <c:pt idx="522">
                  <c:v>47.873315559834701</c:v>
                </c:pt>
                <c:pt idx="523">
                  <c:v>49.852200898460097</c:v>
                </c:pt>
                <c:pt idx="524">
                  <c:v>52.158724150954598</c:v>
                </c:pt>
                <c:pt idx="525">
                  <c:v>54.723187846484997</c:v>
                </c:pt>
                <c:pt idx="526">
                  <c:v>58.725600929906697</c:v>
                </c:pt>
                <c:pt idx="527">
                  <c:v>62.5628892180466</c:v>
                </c:pt>
                <c:pt idx="528">
                  <c:v>63.161591572270503</c:v>
                </c:pt>
                <c:pt idx="529">
                  <c:v>65.578655003751507</c:v>
                </c:pt>
                <c:pt idx="530">
                  <c:v>64.387434648761896</c:v>
                </c:pt>
                <c:pt idx="531">
                  <c:v>59.544509859565103</c:v>
                </c:pt>
                <c:pt idx="532">
                  <c:v>59.417644516322497</c:v>
                </c:pt>
                <c:pt idx="533">
                  <c:v>60.486726905775399</c:v>
                </c:pt>
                <c:pt idx="534">
                  <c:v>61.539905840756497</c:v>
                </c:pt>
                <c:pt idx="535">
                  <c:v>65.213282980071199</c:v>
                </c:pt>
                <c:pt idx="536">
                  <c:v>67.277681583334001</c:v>
                </c:pt>
                <c:pt idx="537">
                  <c:v>68.631683637465798</c:v>
                </c:pt>
                <c:pt idx="538">
                  <c:v>70.260541148921206</c:v>
                </c:pt>
                <c:pt idx="539">
                  <c:v>66.512811476046394</c:v>
                </c:pt>
                <c:pt idx="540">
                  <c:v>58.568044602368403</c:v>
                </c:pt>
                <c:pt idx="541">
                  <c:v>54.798036548591398</c:v>
                </c:pt>
                <c:pt idx="542">
                  <c:v>55.797932751367597</c:v>
                </c:pt>
                <c:pt idx="543">
                  <c:v>55.146295264223703</c:v>
                </c:pt>
                <c:pt idx="544">
                  <c:v>52.856415592938902</c:v>
                </c:pt>
                <c:pt idx="545">
                  <c:v>51.7569440271986</c:v>
                </c:pt>
                <c:pt idx="546">
                  <c:v>52.067565757507502</c:v>
                </c:pt>
                <c:pt idx="547">
                  <c:v>55.226628088965803</c:v>
                </c:pt>
                <c:pt idx="548">
                  <c:v>57.136430377431203</c:v>
                </c:pt>
                <c:pt idx="549">
                  <c:v>57.523544031889699</c:v>
                </c:pt>
                <c:pt idx="550">
                  <c:v>58.882142360469501</c:v>
                </c:pt>
                <c:pt idx="551">
                  <c:v>59.760554558164998</c:v>
                </c:pt>
                <c:pt idx="552">
                  <c:v>59.999486367962596</c:v>
                </c:pt>
                <c:pt idx="553">
                  <c:v>58.146879378715298</c:v>
                </c:pt>
                <c:pt idx="554">
                  <c:v>58.205399592092803</c:v>
                </c:pt>
                <c:pt idx="555">
                  <c:v>57.5868356383749</c:v>
                </c:pt>
                <c:pt idx="556">
                  <c:v>56.275164237734799</c:v>
                </c:pt>
                <c:pt idx="557">
                  <c:v>55.650084158033202</c:v>
                </c:pt>
                <c:pt idx="558">
                  <c:v>54.440373427620699</c:v>
                </c:pt>
                <c:pt idx="559">
                  <c:v>55.373273192479701</c:v>
                </c:pt>
                <c:pt idx="560">
                  <c:v>53.144394705805098</c:v>
                </c:pt>
                <c:pt idx="561">
                  <c:v>51.782662406432799</c:v>
                </c:pt>
                <c:pt idx="562">
                  <c:v>52.897217225344299</c:v>
                </c:pt>
                <c:pt idx="563">
                  <c:v>54.098960789182499</c:v>
                </c:pt>
                <c:pt idx="564">
                  <c:v>54.3479310180537</c:v>
                </c:pt>
                <c:pt idx="565">
                  <c:v>56.848373927604399</c:v>
                </c:pt>
                <c:pt idx="566">
                  <c:v>62.3543383958649</c:v>
                </c:pt>
                <c:pt idx="567">
                  <c:v>68.860466978830104</c:v>
                </c:pt>
                <c:pt idx="568">
                  <c:v>80.818194320557296</c:v>
                </c:pt>
                <c:pt idx="569">
                  <c:v>95.578741242371507</c:v>
                </c:pt>
                <c:pt idx="570">
                  <c:v>113.705995847645</c:v>
                </c:pt>
                <c:pt idx="571">
                  <c:v>132.366342312748</c:v>
                </c:pt>
                <c:pt idx="572">
                  <c:v>146.76376482177801</c:v>
                </c:pt>
                <c:pt idx="573">
                  <c:v>145.21812458794</c:v>
                </c:pt>
                <c:pt idx="574">
                  <c:v>134.050459302664</c:v>
                </c:pt>
                <c:pt idx="575">
                  <c:v>112.93449958808399</c:v>
                </c:pt>
                <c:pt idx="576">
                  <c:v>93.350277896787205</c:v>
                </c:pt>
                <c:pt idx="577">
                  <c:v>78.259847138949198</c:v>
                </c:pt>
                <c:pt idx="578">
                  <c:v>66.559531215771997</c:v>
                </c:pt>
                <c:pt idx="579">
                  <c:v>59.4804215129993</c:v>
                </c:pt>
                <c:pt idx="580">
                  <c:v>53.832218945386103</c:v>
                </c:pt>
                <c:pt idx="581">
                  <c:v>52.6709273687379</c:v>
                </c:pt>
                <c:pt idx="582">
                  <c:v>52.055439327827102</c:v>
                </c:pt>
                <c:pt idx="583">
                  <c:v>48.996019555943803</c:v>
                </c:pt>
                <c:pt idx="584">
                  <c:v>45.830124720297597</c:v>
                </c:pt>
                <c:pt idx="585">
                  <c:v>42.372812498842897</c:v>
                </c:pt>
                <c:pt idx="586">
                  <c:v>43.867013727045602</c:v>
                </c:pt>
                <c:pt idx="587">
                  <c:v>39.463789420567501</c:v>
                </c:pt>
                <c:pt idx="588">
                  <c:v>35.606416157037501</c:v>
                </c:pt>
                <c:pt idx="589">
                  <c:v>32.490888881950902</c:v>
                </c:pt>
                <c:pt idx="590">
                  <c:v>30.3381047677262</c:v>
                </c:pt>
                <c:pt idx="591">
                  <c:v>27.999178252154302</c:v>
                </c:pt>
                <c:pt idx="592">
                  <c:v>29.644857796789399</c:v>
                </c:pt>
                <c:pt idx="593">
                  <c:v>29.9952557382294</c:v>
                </c:pt>
                <c:pt idx="594">
                  <c:v>30.219950547657799</c:v>
                </c:pt>
                <c:pt idx="595">
                  <c:v>30.212800901209398</c:v>
                </c:pt>
                <c:pt idx="596">
                  <c:v>31.210559904190202</c:v>
                </c:pt>
                <c:pt idx="597">
                  <c:v>30.416260873595501</c:v>
                </c:pt>
                <c:pt idx="598">
                  <c:v>30.364100330842099</c:v>
                </c:pt>
                <c:pt idx="599">
                  <c:v>29.683531143752599</c:v>
                </c:pt>
                <c:pt idx="600">
                  <c:v>29.6840115215041</c:v>
                </c:pt>
                <c:pt idx="601">
                  <c:v>27.7259578171352</c:v>
                </c:pt>
                <c:pt idx="602">
                  <c:v>26.575497951361299</c:v>
                </c:pt>
                <c:pt idx="603">
                  <c:v>25.132733177989401</c:v>
                </c:pt>
                <c:pt idx="604">
                  <c:v>26.3060518434622</c:v>
                </c:pt>
                <c:pt idx="605">
                  <c:v>28.973261589621899</c:v>
                </c:pt>
                <c:pt idx="606">
                  <c:v>29.128698322026601</c:v>
                </c:pt>
                <c:pt idx="607">
                  <c:v>33.438264571359497</c:v>
                </c:pt>
                <c:pt idx="608">
                  <c:v>35.2477143622664</c:v>
                </c:pt>
                <c:pt idx="609">
                  <c:v>37.066165802402303</c:v>
                </c:pt>
                <c:pt idx="610">
                  <c:v>41.584876237418896</c:v>
                </c:pt>
                <c:pt idx="611">
                  <c:v>43.420780921197498</c:v>
                </c:pt>
                <c:pt idx="612">
                  <c:v>45.105291271084297</c:v>
                </c:pt>
                <c:pt idx="613">
                  <c:v>47.972681980673798</c:v>
                </c:pt>
                <c:pt idx="614">
                  <c:v>50.591805656301901</c:v>
                </c:pt>
                <c:pt idx="615">
                  <c:v>52.693330089367898</c:v>
                </c:pt>
                <c:pt idx="616">
                  <c:v>56.620973273876203</c:v>
                </c:pt>
                <c:pt idx="617">
                  <c:v>57.969132703556198</c:v>
                </c:pt>
                <c:pt idx="618">
                  <c:v>54.954183806851198</c:v>
                </c:pt>
                <c:pt idx="619">
                  <c:v>46.087425703402502</c:v>
                </c:pt>
                <c:pt idx="620">
                  <c:v>42.4205545561354</c:v>
                </c:pt>
                <c:pt idx="621">
                  <c:v>39.279031462232503</c:v>
                </c:pt>
                <c:pt idx="622">
                  <c:v>38.383988383668097</c:v>
                </c:pt>
                <c:pt idx="623">
                  <c:v>37.3525616471807</c:v>
                </c:pt>
                <c:pt idx="624">
                  <c:v>37.6506082023079</c:v>
                </c:pt>
                <c:pt idx="625">
                  <c:v>39.354599534197</c:v>
                </c:pt>
                <c:pt idx="626">
                  <c:v>39.716205142821799</c:v>
                </c:pt>
                <c:pt idx="627">
                  <c:v>39.9171922199912</c:v>
                </c:pt>
                <c:pt idx="628">
                  <c:v>41.220198650434703</c:v>
                </c:pt>
                <c:pt idx="629">
                  <c:v>42.200107845876097</c:v>
                </c:pt>
                <c:pt idx="630">
                  <c:v>41.370381361742098</c:v>
                </c:pt>
                <c:pt idx="631">
                  <c:v>41.336746409723197</c:v>
                </c:pt>
                <c:pt idx="632">
                  <c:v>42.170998987416198</c:v>
                </c:pt>
                <c:pt idx="633">
                  <c:v>42.615512753676697</c:v>
                </c:pt>
                <c:pt idx="634">
                  <c:v>42.819530063693897</c:v>
                </c:pt>
                <c:pt idx="635">
                  <c:v>41.761288053883199</c:v>
                </c:pt>
                <c:pt idx="636">
                  <c:v>42.628111473946298</c:v>
                </c:pt>
                <c:pt idx="637">
                  <c:v>48.796788323205</c:v>
                </c:pt>
                <c:pt idx="638">
                  <c:v>56.817423057299898</c:v>
                </c:pt>
                <c:pt idx="639">
                  <c:v>66.903319547053798</c:v>
                </c:pt>
                <c:pt idx="640">
                  <c:v>76.338839185094002</c:v>
                </c:pt>
                <c:pt idx="641">
                  <c:v>87.456374822460006</c:v>
                </c:pt>
                <c:pt idx="642">
                  <c:v>103.70512947878299</c:v>
                </c:pt>
                <c:pt idx="643">
                  <c:v>116.04381585887</c:v>
                </c:pt>
                <c:pt idx="644">
                  <c:v>128.45986351149301</c:v>
                </c:pt>
                <c:pt idx="645">
                  <c:v>123.717530710825</c:v>
                </c:pt>
                <c:pt idx="646">
                  <c:v>114.430218632417</c:v>
                </c:pt>
                <c:pt idx="647">
                  <c:v>109.127580986548</c:v>
                </c:pt>
                <c:pt idx="648">
                  <c:v>105.890693919529</c:v>
                </c:pt>
                <c:pt idx="649">
                  <c:v>106.523985590107</c:v>
                </c:pt>
                <c:pt idx="650">
                  <c:v>104.540648177298</c:v>
                </c:pt>
                <c:pt idx="651">
                  <c:v>98.558087029027803</c:v>
                </c:pt>
                <c:pt idx="652">
                  <c:v>95.452628386588003</c:v>
                </c:pt>
                <c:pt idx="653">
                  <c:v>90.223540078510297</c:v>
                </c:pt>
                <c:pt idx="654">
                  <c:v>87.075911879770004</c:v>
                </c:pt>
                <c:pt idx="655">
                  <c:v>86.244305851440899</c:v>
                </c:pt>
                <c:pt idx="656">
                  <c:v>85.043172586507794</c:v>
                </c:pt>
                <c:pt idx="657">
                  <c:v>84.6130523375423</c:v>
                </c:pt>
                <c:pt idx="658">
                  <c:v>84.753763993389796</c:v>
                </c:pt>
                <c:pt idx="659">
                  <c:v>78.515842953203901</c:v>
                </c:pt>
                <c:pt idx="660">
                  <c:v>71.1208301516685</c:v>
                </c:pt>
                <c:pt idx="661">
                  <c:v>69.616720513469303</c:v>
                </c:pt>
                <c:pt idx="662">
                  <c:v>70.357972060290606</c:v>
                </c:pt>
                <c:pt idx="663">
                  <c:v>65.2854767170261</c:v>
                </c:pt>
                <c:pt idx="664">
                  <c:v>63.753792806499</c:v>
                </c:pt>
                <c:pt idx="665">
                  <c:v>62.049204989753399</c:v>
                </c:pt>
                <c:pt idx="666">
                  <c:v>61.612966310562598</c:v>
                </c:pt>
                <c:pt idx="667">
                  <c:v>62.543689933469501</c:v>
                </c:pt>
                <c:pt idx="668">
                  <c:v>63.501219601311703</c:v>
                </c:pt>
                <c:pt idx="669">
                  <c:v>63.059719545694001</c:v>
                </c:pt>
                <c:pt idx="670">
                  <c:v>65.193516762755706</c:v>
                </c:pt>
                <c:pt idx="671">
                  <c:v>65.891533819884899</c:v>
                </c:pt>
                <c:pt idx="672">
                  <c:v>65.023670341759995</c:v>
                </c:pt>
                <c:pt idx="673">
                  <c:v>69.292144776718501</c:v>
                </c:pt>
                <c:pt idx="674">
                  <c:v>69.312857502139195</c:v>
                </c:pt>
                <c:pt idx="675">
                  <c:v>68.826003583383695</c:v>
                </c:pt>
                <c:pt idx="676">
                  <c:v>70.490514123574499</c:v>
                </c:pt>
                <c:pt idx="677">
                  <c:v>71.580107841245095</c:v>
                </c:pt>
                <c:pt idx="678">
                  <c:v>71.910029623892996</c:v>
                </c:pt>
                <c:pt idx="679">
                  <c:v>69.999029505067497</c:v>
                </c:pt>
                <c:pt idx="680">
                  <c:v>67.131712966739997</c:v>
                </c:pt>
                <c:pt idx="681">
                  <c:v>66.095327342883607</c:v>
                </c:pt>
                <c:pt idx="682">
                  <c:v>65.688290936735896</c:v>
                </c:pt>
                <c:pt idx="683">
                  <c:v>65.936304442411696</c:v>
                </c:pt>
                <c:pt idx="684">
                  <c:v>61.4654432903817</c:v>
                </c:pt>
                <c:pt idx="685">
                  <c:v>61.734592720433298</c:v>
                </c:pt>
                <c:pt idx="686">
                  <c:v>59.036988309553202</c:v>
                </c:pt>
                <c:pt idx="687">
                  <c:v>58.8529500193345</c:v>
                </c:pt>
                <c:pt idx="688">
                  <c:v>60.121978230823501</c:v>
                </c:pt>
                <c:pt idx="689">
                  <c:v>62.935757395153402</c:v>
                </c:pt>
                <c:pt idx="690">
                  <c:v>63.210083988235503</c:v>
                </c:pt>
                <c:pt idx="691">
                  <c:v>66.149966209612998</c:v>
                </c:pt>
                <c:pt idx="692">
                  <c:v>68.990172225744601</c:v>
                </c:pt>
                <c:pt idx="693">
                  <c:v>70.089215107859701</c:v>
                </c:pt>
                <c:pt idx="694">
                  <c:v>71.828485077689507</c:v>
                </c:pt>
                <c:pt idx="695">
                  <c:v>69.954830116129003</c:v>
                </c:pt>
                <c:pt idx="696">
                  <c:v>66.916014071703998</c:v>
                </c:pt>
                <c:pt idx="697">
                  <c:v>69.455080662140503</c:v>
                </c:pt>
                <c:pt idx="698">
                  <c:v>66.9052443660498</c:v>
                </c:pt>
                <c:pt idx="699">
                  <c:v>60.443969746966097</c:v>
                </c:pt>
                <c:pt idx="700">
                  <c:v>57.071899183632901</c:v>
                </c:pt>
                <c:pt idx="701">
                  <c:v>57.349374765331497</c:v>
                </c:pt>
                <c:pt idx="702">
                  <c:v>54.885666180711297</c:v>
                </c:pt>
                <c:pt idx="703">
                  <c:v>55.144291971104799</c:v>
                </c:pt>
                <c:pt idx="704">
                  <c:v>59.661851495097402</c:v>
                </c:pt>
                <c:pt idx="705">
                  <c:v>60.288297471164697</c:v>
                </c:pt>
                <c:pt idx="706">
                  <c:v>62.0313581480127</c:v>
                </c:pt>
                <c:pt idx="707">
                  <c:v>62.061921181196297</c:v>
                </c:pt>
                <c:pt idx="708">
                  <c:v>61.528024852194903</c:v>
                </c:pt>
                <c:pt idx="709">
                  <c:v>63.063012372312599</c:v>
                </c:pt>
                <c:pt idx="710">
                  <c:v>62.635032746269601</c:v>
                </c:pt>
                <c:pt idx="711">
                  <c:v>60.170600370446699</c:v>
                </c:pt>
                <c:pt idx="712">
                  <c:v>59.813800879266601</c:v>
                </c:pt>
                <c:pt idx="713">
                  <c:v>60.458739749104602</c:v>
                </c:pt>
                <c:pt idx="714">
                  <c:v>59.487916612394201</c:v>
                </c:pt>
                <c:pt idx="715">
                  <c:v>60.916518719217002</c:v>
                </c:pt>
                <c:pt idx="716">
                  <c:v>64.775553219043601</c:v>
                </c:pt>
                <c:pt idx="717">
                  <c:v>62.826044248666697</c:v>
                </c:pt>
                <c:pt idx="718">
                  <c:v>62.856690451804297</c:v>
                </c:pt>
                <c:pt idx="719">
                  <c:v>62.284923629608301</c:v>
                </c:pt>
                <c:pt idx="720">
                  <c:v>61.110093111534802</c:v>
                </c:pt>
                <c:pt idx="721">
                  <c:v>60.7318379009184</c:v>
                </c:pt>
                <c:pt idx="722">
                  <c:v>61.236240838431499</c:v>
                </c:pt>
                <c:pt idx="723">
                  <c:v>61.288784870593602</c:v>
                </c:pt>
                <c:pt idx="724">
                  <c:v>60.818292699402697</c:v>
                </c:pt>
                <c:pt idx="725">
                  <c:v>59.753544969051298</c:v>
                </c:pt>
                <c:pt idx="726">
                  <c:v>59.375262902666698</c:v>
                </c:pt>
                <c:pt idx="727">
                  <c:v>60.988141601315903</c:v>
                </c:pt>
                <c:pt idx="728">
                  <c:v>59.140323092017802</c:v>
                </c:pt>
                <c:pt idx="729">
                  <c:v>55.068942338190901</c:v>
                </c:pt>
                <c:pt idx="730">
                  <c:v>53.034953461290101</c:v>
                </c:pt>
                <c:pt idx="731">
                  <c:v>53.471288097445701</c:v>
                </c:pt>
                <c:pt idx="732">
                  <c:v>49.969754381623297</c:v>
                </c:pt>
                <c:pt idx="733">
                  <c:v>54.819330410318301</c:v>
                </c:pt>
                <c:pt idx="734">
                  <c:v>58.955083261131698</c:v>
                </c:pt>
                <c:pt idx="735">
                  <c:v>60.789963791553902</c:v>
                </c:pt>
                <c:pt idx="736">
                  <c:v>65.488556534874107</c:v>
                </c:pt>
                <c:pt idx="737">
                  <c:v>67.550515054908402</c:v>
                </c:pt>
                <c:pt idx="738">
                  <c:v>69.3427130009986</c:v>
                </c:pt>
                <c:pt idx="739">
                  <c:v>73.383193320000402</c:v>
                </c:pt>
                <c:pt idx="740">
                  <c:v>74.106002545497205</c:v>
                </c:pt>
                <c:pt idx="741">
                  <c:v>73.896030672087804</c:v>
                </c:pt>
                <c:pt idx="742">
                  <c:v>74.043755895159407</c:v>
                </c:pt>
                <c:pt idx="743">
                  <c:v>73.243687154255895</c:v>
                </c:pt>
                <c:pt idx="744">
                  <c:v>68.862321863591205</c:v>
                </c:pt>
                <c:pt idx="745">
                  <c:v>71.8336033343694</c:v>
                </c:pt>
                <c:pt idx="746">
                  <c:v>70.416554964643595</c:v>
                </c:pt>
                <c:pt idx="747">
                  <c:v>68.546733130261103</c:v>
                </c:pt>
                <c:pt idx="748">
                  <c:v>69.079011944067602</c:v>
                </c:pt>
                <c:pt idx="749">
                  <c:v>72.1422742267182</c:v>
                </c:pt>
                <c:pt idx="750">
                  <c:v>73.603905755514901</c:v>
                </c:pt>
                <c:pt idx="751">
                  <c:v>73.177334302852202</c:v>
                </c:pt>
                <c:pt idx="752">
                  <c:v>70.672497237808301</c:v>
                </c:pt>
                <c:pt idx="753">
                  <c:v>70.050325551334495</c:v>
                </c:pt>
                <c:pt idx="754">
                  <c:v>72.682723846242894</c:v>
                </c:pt>
                <c:pt idx="755">
                  <c:v>70.365852901831701</c:v>
                </c:pt>
                <c:pt idx="756">
                  <c:v>65.479748022981298</c:v>
                </c:pt>
                <c:pt idx="757">
                  <c:v>62.095502776180602</c:v>
                </c:pt>
                <c:pt idx="758">
                  <c:v>60.392037328668302</c:v>
                </c:pt>
                <c:pt idx="759">
                  <c:v>57.729666367870799</c:v>
                </c:pt>
                <c:pt idx="760">
                  <c:v>55.409737754328901</c:v>
                </c:pt>
                <c:pt idx="761">
                  <c:v>53.499463148259998</c:v>
                </c:pt>
                <c:pt idx="762">
                  <c:v>45.385952807608199</c:v>
                </c:pt>
                <c:pt idx="763">
                  <c:v>43.369161268065</c:v>
                </c:pt>
                <c:pt idx="764">
                  <c:v>39.9541309317542</c:v>
                </c:pt>
                <c:pt idx="765">
                  <c:v>42.014423387573103</c:v>
                </c:pt>
                <c:pt idx="766">
                  <c:v>45.6598639436002</c:v>
                </c:pt>
                <c:pt idx="767">
                  <c:v>43.887872992006102</c:v>
                </c:pt>
                <c:pt idx="768">
                  <c:v>44.409650767433099</c:v>
                </c:pt>
                <c:pt idx="769">
                  <c:v>45.873309232545097</c:v>
                </c:pt>
                <c:pt idx="770">
                  <c:v>42.757476791241501</c:v>
                </c:pt>
                <c:pt idx="771">
                  <c:v>41.647239692706499</c:v>
                </c:pt>
                <c:pt idx="772">
                  <c:v>41.363587847446098</c:v>
                </c:pt>
                <c:pt idx="773">
                  <c:v>41.940138154657198</c:v>
                </c:pt>
                <c:pt idx="774">
                  <c:v>42.013729026614797</c:v>
                </c:pt>
                <c:pt idx="775">
                  <c:v>40.186585819748899</c:v>
                </c:pt>
                <c:pt idx="776">
                  <c:v>39.16735337419</c:v>
                </c:pt>
                <c:pt idx="777">
                  <c:v>39.112799551999203</c:v>
                </c:pt>
                <c:pt idx="778">
                  <c:v>38.780470868979997</c:v>
                </c:pt>
                <c:pt idx="779">
                  <c:v>39.553248827165099</c:v>
                </c:pt>
                <c:pt idx="780">
                  <c:v>40.124844699117098</c:v>
                </c:pt>
                <c:pt idx="781">
                  <c:v>41.798945479548401</c:v>
                </c:pt>
                <c:pt idx="782">
                  <c:v>41.845654279763501</c:v>
                </c:pt>
                <c:pt idx="783">
                  <c:v>41.511494012034703</c:v>
                </c:pt>
                <c:pt idx="784">
                  <c:v>43.506921351674002</c:v>
                </c:pt>
                <c:pt idx="785">
                  <c:v>43.8375252542155</c:v>
                </c:pt>
                <c:pt idx="786">
                  <c:v>43.764571316004997</c:v>
                </c:pt>
                <c:pt idx="787">
                  <c:v>44.677523739911997</c:v>
                </c:pt>
                <c:pt idx="788">
                  <c:v>45.293427983092897</c:v>
                </c:pt>
                <c:pt idx="789">
                  <c:v>46.931233897539201</c:v>
                </c:pt>
                <c:pt idx="790">
                  <c:v>45.488714346637202</c:v>
                </c:pt>
                <c:pt idx="791">
                  <c:v>47.511099767466902</c:v>
                </c:pt>
                <c:pt idx="792">
                  <c:v>50.248565103827303</c:v>
                </c:pt>
                <c:pt idx="793">
                  <c:v>52.049860801140802</c:v>
                </c:pt>
                <c:pt idx="794">
                  <c:v>44.542159715446402</c:v>
                </c:pt>
                <c:pt idx="795">
                  <c:v>39.738891414986497</c:v>
                </c:pt>
                <c:pt idx="796">
                  <c:v>40.915802511280198</c:v>
                </c:pt>
                <c:pt idx="797">
                  <c:v>39.087614077434402</c:v>
                </c:pt>
                <c:pt idx="798">
                  <c:v>37.062196995356302</c:v>
                </c:pt>
                <c:pt idx="799">
                  <c:v>37.892382189090803</c:v>
                </c:pt>
                <c:pt idx="800">
                  <c:v>40.595851415533602</c:v>
                </c:pt>
                <c:pt idx="801">
                  <c:v>42.604836493488598</c:v>
                </c:pt>
                <c:pt idx="802">
                  <c:v>47.877967323652697</c:v>
                </c:pt>
                <c:pt idx="803">
                  <c:v>52.210145841491801</c:v>
                </c:pt>
                <c:pt idx="804">
                  <c:v>56.442425430781903</c:v>
                </c:pt>
                <c:pt idx="805">
                  <c:v>60.034148151916298</c:v>
                </c:pt>
                <c:pt idx="806">
                  <c:v>61.066238438347703</c:v>
                </c:pt>
                <c:pt idx="807">
                  <c:v>59.050948291467201</c:v>
                </c:pt>
                <c:pt idx="808">
                  <c:v>52.425239517588103</c:v>
                </c:pt>
                <c:pt idx="809">
                  <c:v>48.028874409601002</c:v>
                </c:pt>
                <c:pt idx="810">
                  <c:v>42.305321769883903</c:v>
                </c:pt>
                <c:pt idx="811">
                  <c:v>41.0165201643308</c:v>
                </c:pt>
                <c:pt idx="812">
                  <c:v>37.879635711974501</c:v>
                </c:pt>
                <c:pt idx="813">
                  <c:v>35.728174047259003</c:v>
                </c:pt>
                <c:pt idx="814">
                  <c:v>36.133663922696499</c:v>
                </c:pt>
                <c:pt idx="815">
                  <c:v>36.5128388903481</c:v>
                </c:pt>
                <c:pt idx="816">
                  <c:v>35.430305641843503</c:v>
                </c:pt>
                <c:pt idx="817">
                  <c:v>35.481743945384601</c:v>
                </c:pt>
                <c:pt idx="818">
                  <c:v>36.654126287171501</c:v>
                </c:pt>
                <c:pt idx="819">
                  <c:v>36.1642336799978</c:v>
                </c:pt>
                <c:pt idx="820">
                  <c:v>36.565296979223596</c:v>
                </c:pt>
                <c:pt idx="821">
                  <c:v>35.160612736485298</c:v>
                </c:pt>
                <c:pt idx="822">
                  <c:v>35.963472948220002</c:v>
                </c:pt>
                <c:pt idx="823">
                  <c:v>35.044722564548501</c:v>
                </c:pt>
                <c:pt idx="824">
                  <c:v>35.0811086733734</c:v>
                </c:pt>
                <c:pt idx="825">
                  <c:v>34.819381898625998</c:v>
                </c:pt>
                <c:pt idx="826">
                  <c:v>36.965592952538401</c:v>
                </c:pt>
                <c:pt idx="827">
                  <c:v>37.482262817063202</c:v>
                </c:pt>
                <c:pt idx="828">
                  <c:v>37.550054038150797</c:v>
                </c:pt>
                <c:pt idx="829">
                  <c:v>37.110684151605298</c:v>
                </c:pt>
                <c:pt idx="830">
                  <c:v>38.836893434069701</c:v>
                </c:pt>
                <c:pt idx="831">
                  <c:v>37.366901617163002</c:v>
                </c:pt>
                <c:pt idx="832">
                  <c:v>38.007486092809799</c:v>
                </c:pt>
                <c:pt idx="833">
                  <c:v>36.867448505286603</c:v>
                </c:pt>
                <c:pt idx="834">
                  <c:v>35.308197717303798</c:v>
                </c:pt>
                <c:pt idx="835">
                  <c:v>37.476441935165901</c:v>
                </c:pt>
                <c:pt idx="836">
                  <c:v>39.406897766880299</c:v>
                </c:pt>
                <c:pt idx="837">
                  <c:v>40.8900622551905</c:v>
                </c:pt>
                <c:pt idx="838">
                  <c:v>39.028197403063103</c:v>
                </c:pt>
                <c:pt idx="839">
                  <c:v>37.695496885175501</c:v>
                </c:pt>
                <c:pt idx="840">
                  <c:v>36.936455205006503</c:v>
                </c:pt>
                <c:pt idx="841">
                  <c:v>36.739024755989703</c:v>
                </c:pt>
                <c:pt idx="842">
                  <c:v>35.694826525523197</c:v>
                </c:pt>
                <c:pt idx="843">
                  <c:v>32.376026613579597</c:v>
                </c:pt>
                <c:pt idx="844">
                  <c:v>32.196168577335797</c:v>
                </c:pt>
                <c:pt idx="845">
                  <c:v>28.661088081651499</c:v>
                </c:pt>
                <c:pt idx="846">
                  <c:v>25.9412853358272</c:v>
                </c:pt>
                <c:pt idx="847">
                  <c:v>25.810917029852099</c:v>
                </c:pt>
                <c:pt idx="848">
                  <c:v>25.9682904951196</c:v>
                </c:pt>
                <c:pt idx="849">
                  <c:v>26.590922833200199</c:v>
                </c:pt>
                <c:pt idx="850">
                  <c:v>30.4105435009815</c:v>
                </c:pt>
                <c:pt idx="851">
                  <c:v>35.902530632822199</c:v>
                </c:pt>
                <c:pt idx="852">
                  <c:v>41.154003212443101</c:v>
                </c:pt>
                <c:pt idx="853">
                  <c:v>44.042673979398401</c:v>
                </c:pt>
                <c:pt idx="854">
                  <c:v>38.432156243391503</c:v>
                </c:pt>
                <c:pt idx="855">
                  <c:v>31.9171187562843</c:v>
                </c:pt>
                <c:pt idx="856">
                  <c:v>27.375056264543701</c:v>
                </c:pt>
                <c:pt idx="857">
                  <c:v>21.094764559616099</c:v>
                </c:pt>
                <c:pt idx="858">
                  <c:v>13.356208661858499</c:v>
                </c:pt>
                <c:pt idx="859">
                  <c:v>11.3425868813456</c:v>
                </c:pt>
                <c:pt idx="860">
                  <c:v>6.1754490484872804</c:v>
                </c:pt>
                <c:pt idx="861">
                  <c:v>3.4259251829889799</c:v>
                </c:pt>
                <c:pt idx="862">
                  <c:v>3.4772394132187401</c:v>
                </c:pt>
                <c:pt idx="863">
                  <c:v>3.83509434779626</c:v>
                </c:pt>
                <c:pt idx="864">
                  <c:v>3.1475915013970699</c:v>
                </c:pt>
                <c:pt idx="865">
                  <c:v>2.7080915301576201</c:v>
                </c:pt>
                <c:pt idx="866">
                  <c:v>6.5169106190287502</c:v>
                </c:pt>
                <c:pt idx="867">
                  <c:v>10.4053376761685</c:v>
                </c:pt>
                <c:pt idx="868">
                  <c:v>11.2467274543824</c:v>
                </c:pt>
                <c:pt idx="869">
                  <c:v>9.9894829723643905</c:v>
                </c:pt>
                <c:pt idx="870">
                  <c:v>7.8508433970437199</c:v>
                </c:pt>
                <c:pt idx="871">
                  <c:v>7.5971773267838199</c:v>
                </c:pt>
                <c:pt idx="872">
                  <c:v>8.0545206785409391</c:v>
                </c:pt>
                <c:pt idx="873">
                  <c:v>2.5649356150479399</c:v>
                </c:pt>
                <c:pt idx="874">
                  <c:v>4.6442433104602996</c:v>
                </c:pt>
                <c:pt idx="875">
                  <c:v>7.9481923903222196</c:v>
                </c:pt>
                <c:pt idx="876">
                  <c:v>6.9442020370788704</c:v>
                </c:pt>
                <c:pt idx="877">
                  <c:v>5.4631061220679804</c:v>
                </c:pt>
                <c:pt idx="878">
                  <c:v>6.2941071393206602</c:v>
                </c:pt>
                <c:pt idx="879">
                  <c:v>8.2344808778816496</c:v>
                </c:pt>
                <c:pt idx="880">
                  <c:v>8.6192091616458093</c:v>
                </c:pt>
                <c:pt idx="881">
                  <c:v>7.4582895922239896</c:v>
                </c:pt>
                <c:pt idx="882">
                  <c:v>7.5893839844493396</c:v>
                </c:pt>
                <c:pt idx="883">
                  <c:v>10.5793952003432</c:v>
                </c:pt>
                <c:pt idx="884">
                  <c:v>16.494956993442401</c:v>
                </c:pt>
                <c:pt idx="885">
                  <c:v>18.412802487261601</c:v>
                </c:pt>
                <c:pt idx="886">
                  <c:v>21.315634333915099</c:v>
                </c:pt>
                <c:pt idx="887">
                  <c:v>21.007806870971802</c:v>
                </c:pt>
                <c:pt idx="888">
                  <c:v>21.309467574050402</c:v>
                </c:pt>
                <c:pt idx="889">
                  <c:v>23.551934566332399</c:v>
                </c:pt>
                <c:pt idx="890">
                  <c:v>23.634162826964701</c:v>
                </c:pt>
                <c:pt idx="891">
                  <c:v>21.394174785893501</c:v>
                </c:pt>
                <c:pt idx="892">
                  <c:v>19.542918779014101</c:v>
                </c:pt>
                <c:pt idx="893">
                  <c:v>18.267122640061601</c:v>
                </c:pt>
                <c:pt idx="894">
                  <c:v>19.074944622415401</c:v>
                </c:pt>
                <c:pt idx="895">
                  <c:v>18.040904416915499</c:v>
                </c:pt>
                <c:pt idx="896">
                  <c:v>15.1403662737348</c:v>
                </c:pt>
                <c:pt idx="897">
                  <c:v>17.184565147895199</c:v>
                </c:pt>
                <c:pt idx="898">
                  <c:v>16.2289614963547</c:v>
                </c:pt>
                <c:pt idx="899">
                  <c:v>16.075776197221799</c:v>
                </c:pt>
                <c:pt idx="900">
                  <c:v>16.643907211282599</c:v>
                </c:pt>
                <c:pt idx="901">
                  <c:v>16.437088735249699</c:v>
                </c:pt>
                <c:pt idx="902">
                  <c:v>13.945208934163</c:v>
                </c:pt>
                <c:pt idx="903">
                  <c:v>10.473581969028601</c:v>
                </c:pt>
                <c:pt idx="904">
                  <c:v>7.5424407738628396</c:v>
                </c:pt>
                <c:pt idx="905">
                  <c:v>5.4139294759534096</c:v>
                </c:pt>
                <c:pt idx="906">
                  <c:v>4.2922884501740599</c:v>
                </c:pt>
                <c:pt idx="907">
                  <c:v>5.6198976703917696</c:v>
                </c:pt>
                <c:pt idx="908">
                  <c:v>6.6699771993480699</c:v>
                </c:pt>
                <c:pt idx="909">
                  <c:v>5.8767396634875704</c:v>
                </c:pt>
                <c:pt idx="910">
                  <c:v>5.7563483707735896</c:v>
                </c:pt>
                <c:pt idx="911">
                  <c:v>0.90896750243609903</c:v>
                </c:pt>
                <c:pt idx="912">
                  <c:v>-0.58392122486293396</c:v>
                </c:pt>
                <c:pt idx="913">
                  <c:v>0.25850337321844602</c:v>
                </c:pt>
                <c:pt idx="914">
                  <c:v>0.84615638211562305</c:v>
                </c:pt>
                <c:pt idx="915">
                  <c:v>-0.20883020588644299</c:v>
                </c:pt>
                <c:pt idx="916">
                  <c:v>-1.5719634214592599</c:v>
                </c:pt>
                <c:pt idx="917">
                  <c:v>-0.46202593400903402</c:v>
                </c:pt>
                <c:pt idx="918">
                  <c:v>1.8519868629709899</c:v>
                </c:pt>
                <c:pt idx="919">
                  <c:v>2.5728525740414598</c:v>
                </c:pt>
                <c:pt idx="920">
                  <c:v>1.52963884382825</c:v>
                </c:pt>
                <c:pt idx="921">
                  <c:v>2.7216765348621301</c:v>
                </c:pt>
                <c:pt idx="922">
                  <c:v>2.1994861331359101</c:v>
                </c:pt>
                <c:pt idx="923">
                  <c:v>2.6337726962165098</c:v>
                </c:pt>
                <c:pt idx="924">
                  <c:v>4.1577167870891598</c:v>
                </c:pt>
                <c:pt idx="925">
                  <c:v>5.55440094607457</c:v>
                </c:pt>
                <c:pt idx="926">
                  <c:v>4.2710062197920697</c:v>
                </c:pt>
                <c:pt idx="927">
                  <c:v>7.2762502981659098</c:v>
                </c:pt>
                <c:pt idx="928">
                  <c:v>10.9701837048397</c:v>
                </c:pt>
                <c:pt idx="929">
                  <c:v>16.838943951317599</c:v>
                </c:pt>
                <c:pt idx="930">
                  <c:v>20.8547081115994</c:v>
                </c:pt>
                <c:pt idx="931">
                  <c:v>26.7889293306098</c:v>
                </c:pt>
                <c:pt idx="932">
                  <c:v>35.650275813431101</c:v>
                </c:pt>
                <c:pt idx="933">
                  <c:v>42.756881195641697</c:v>
                </c:pt>
                <c:pt idx="934">
                  <c:v>47.2091446671811</c:v>
                </c:pt>
                <c:pt idx="935">
                  <c:v>42.9027450582889</c:v>
                </c:pt>
                <c:pt idx="936">
                  <c:v>34.849213501604901</c:v>
                </c:pt>
                <c:pt idx="937">
                  <c:v>28.786288605781898</c:v>
                </c:pt>
                <c:pt idx="938">
                  <c:v>26.717387942388999</c:v>
                </c:pt>
                <c:pt idx="939">
                  <c:v>25.112040248234699</c:v>
                </c:pt>
                <c:pt idx="940">
                  <c:v>21.4839951837203</c:v>
                </c:pt>
                <c:pt idx="941">
                  <c:v>20.007587893274799</c:v>
                </c:pt>
                <c:pt idx="942">
                  <c:v>20.897284349992301</c:v>
                </c:pt>
                <c:pt idx="943">
                  <c:v>20.1580844787259</c:v>
                </c:pt>
                <c:pt idx="944">
                  <c:v>17.710105855819201</c:v>
                </c:pt>
                <c:pt idx="945">
                  <c:v>14.9857949108764</c:v>
                </c:pt>
                <c:pt idx="946">
                  <c:v>16.267229040673602</c:v>
                </c:pt>
                <c:pt idx="947">
                  <c:v>17.780113837441601</c:v>
                </c:pt>
                <c:pt idx="948">
                  <c:v>19.522125796723198</c:v>
                </c:pt>
                <c:pt idx="949">
                  <c:v>21.452421195448601</c:v>
                </c:pt>
                <c:pt idx="950">
                  <c:v>23.461124356243101</c:v>
                </c:pt>
                <c:pt idx="951">
                  <c:v>25.348339299125701</c:v>
                </c:pt>
                <c:pt idx="952">
                  <c:v>29.526850797197799</c:v>
                </c:pt>
                <c:pt idx="953">
                  <c:v>31.6444734968482</c:v>
                </c:pt>
                <c:pt idx="954">
                  <c:v>29.944662164097299</c:v>
                </c:pt>
                <c:pt idx="955">
                  <c:v>26.9843906147489</c:v>
                </c:pt>
                <c:pt idx="956">
                  <c:v>23.039758266651901</c:v>
                </c:pt>
                <c:pt idx="957">
                  <c:v>19.954141646749999</c:v>
                </c:pt>
                <c:pt idx="958">
                  <c:v>21.0536983545644</c:v>
                </c:pt>
                <c:pt idx="959">
                  <c:v>25.554108197217801</c:v>
                </c:pt>
                <c:pt idx="960">
                  <c:v>29.633029555508099</c:v>
                </c:pt>
                <c:pt idx="961">
                  <c:v>33.193873286675597</c:v>
                </c:pt>
                <c:pt idx="962">
                  <c:v>41.443791184226001</c:v>
                </c:pt>
                <c:pt idx="963">
                  <c:v>47.3770535200156</c:v>
                </c:pt>
                <c:pt idx="964">
                  <c:v>51.6903155536884</c:v>
                </c:pt>
                <c:pt idx="965">
                  <c:v>52.526279319829001</c:v>
                </c:pt>
                <c:pt idx="966">
                  <c:v>53.553653796660001</c:v>
                </c:pt>
                <c:pt idx="967">
                  <c:v>53.335590959593901</c:v>
                </c:pt>
                <c:pt idx="968">
                  <c:v>53.1951535271428</c:v>
                </c:pt>
                <c:pt idx="969">
                  <c:v>47.8943314010276</c:v>
                </c:pt>
                <c:pt idx="970">
                  <c:v>45.744859772747098</c:v>
                </c:pt>
                <c:pt idx="971">
                  <c:v>51.370180238860499</c:v>
                </c:pt>
                <c:pt idx="972">
                  <c:v>47.576054566010498</c:v>
                </c:pt>
                <c:pt idx="973">
                  <c:v>46.225733880930399</c:v>
                </c:pt>
                <c:pt idx="974">
                  <c:v>51.575486775066601</c:v>
                </c:pt>
                <c:pt idx="975">
                  <c:v>55.405982917277498</c:v>
                </c:pt>
                <c:pt idx="976">
                  <c:v>58.3844148331291</c:v>
                </c:pt>
                <c:pt idx="977">
                  <c:v>58.606914675945497</c:v>
                </c:pt>
                <c:pt idx="978">
                  <c:v>46.268743686373497</c:v>
                </c:pt>
                <c:pt idx="979">
                  <c:v>38.853263401484597</c:v>
                </c:pt>
                <c:pt idx="980">
                  <c:v>38.566321916587199</c:v>
                </c:pt>
                <c:pt idx="981">
                  <c:v>39.183594521919098</c:v>
                </c:pt>
                <c:pt idx="982">
                  <c:v>36.699200219570201</c:v>
                </c:pt>
                <c:pt idx="983">
                  <c:v>33.806309755707801</c:v>
                </c:pt>
                <c:pt idx="984">
                  <c:v>32.059244814260602</c:v>
                </c:pt>
                <c:pt idx="985">
                  <c:v>31.653059247461002</c:v>
                </c:pt>
                <c:pt idx="986">
                  <c:v>35.329384245060297</c:v>
                </c:pt>
                <c:pt idx="987">
                  <c:v>34.882553081828497</c:v>
                </c:pt>
                <c:pt idx="988">
                  <c:v>33.917855143293302</c:v>
                </c:pt>
                <c:pt idx="989">
                  <c:v>36.295432889798597</c:v>
                </c:pt>
                <c:pt idx="990">
                  <c:v>35.145541480200301</c:v>
                </c:pt>
                <c:pt idx="991">
                  <c:v>31.542114299402801</c:v>
                </c:pt>
                <c:pt idx="992">
                  <c:v>26.901092393395601</c:v>
                </c:pt>
                <c:pt idx="993">
                  <c:v>22.8774954747423</c:v>
                </c:pt>
                <c:pt idx="994">
                  <c:v>23.906619283261499</c:v>
                </c:pt>
                <c:pt idx="995">
                  <c:v>24.9166801859492</c:v>
                </c:pt>
                <c:pt idx="996">
                  <c:v>25.852051576951499</c:v>
                </c:pt>
                <c:pt idx="997">
                  <c:v>23.934886376323401</c:v>
                </c:pt>
                <c:pt idx="998">
                  <c:v>27.142109965200699</c:v>
                </c:pt>
                <c:pt idx="999">
                  <c:v>26.083643535253</c:v>
                </c:pt>
                <c:pt idx="1000">
                  <c:v>27.181217503742999</c:v>
                </c:pt>
                <c:pt idx="1001">
                  <c:v>27.702981980677599</c:v>
                </c:pt>
                <c:pt idx="1002">
                  <c:v>24.787609175449699</c:v>
                </c:pt>
                <c:pt idx="1003">
                  <c:v>25.0783634989502</c:v>
                </c:pt>
                <c:pt idx="1004">
                  <c:v>24.697734406241601</c:v>
                </c:pt>
                <c:pt idx="1005">
                  <c:v>20.945359953324399</c:v>
                </c:pt>
                <c:pt idx="1006">
                  <c:v>20.643491496983199</c:v>
                </c:pt>
                <c:pt idx="1007">
                  <c:v>20.073379231467701</c:v>
                </c:pt>
                <c:pt idx="1008">
                  <c:v>20.676713097768701</c:v>
                </c:pt>
                <c:pt idx="1009">
                  <c:v>21.213269050065701</c:v>
                </c:pt>
                <c:pt idx="1010">
                  <c:v>23.054068357410902</c:v>
                </c:pt>
                <c:pt idx="1011">
                  <c:v>23.530270110264599</c:v>
                </c:pt>
                <c:pt idx="1012">
                  <c:v>25.282324542719799</c:v>
                </c:pt>
                <c:pt idx="1013">
                  <c:v>27.004244468686</c:v>
                </c:pt>
                <c:pt idx="1014">
                  <c:v>30.0053495888424</c:v>
                </c:pt>
                <c:pt idx="1015">
                  <c:v>30.211866675841499</c:v>
                </c:pt>
                <c:pt idx="1016">
                  <c:v>32.895765272326599</c:v>
                </c:pt>
                <c:pt idx="1017">
                  <c:v>34.055421754550501</c:v>
                </c:pt>
                <c:pt idx="1018">
                  <c:v>37.5697051218986</c:v>
                </c:pt>
                <c:pt idx="1019">
                  <c:v>39.294992517149701</c:v>
                </c:pt>
                <c:pt idx="1020">
                  <c:v>38.959075998265703</c:v>
                </c:pt>
                <c:pt idx="1021">
                  <c:v>40.461402878475397</c:v>
                </c:pt>
                <c:pt idx="1022">
                  <c:v>38.428743246966398</c:v>
                </c:pt>
                <c:pt idx="1023">
                  <c:v>38.1857804264937</c:v>
                </c:pt>
                <c:pt idx="1024">
                  <c:v>35.8948801996603</c:v>
                </c:pt>
                <c:pt idx="1025">
                  <c:v>35.709233579193103</c:v>
                </c:pt>
                <c:pt idx="1026">
                  <c:v>35.190153026061999</c:v>
                </c:pt>
                <c:pt idx="1027">
                  <c:v>37.1524824624057</c:v>
                </c:pt>
                <c:pt idx="1028">
                  <c:v>39.047563055251899</c:v>
                </c:pt>
                <c:pt idx="1029">
                  <c:v>36.823795559404999</c:v>
                </c:pt>
                <c:pt idx="1030">
                  <c:v>38.554008736377</c:v>
                </c:pt>
                <c:pt idx="1031">
                  <c:v>41.741377543065902</c:v>
                </c:pt>
                <c:pt idx="1032">
                  <c:v>44.885803824753602</c:v>
                </c:pt>
                <c:pt idx="1033">
                  <c:v>47.670282164233001</c:v>
                </c:pt>
                <c:pt idx="1034">
                  <c:v>49.753672039798403</c:v>
                </c:pt>
                <c:pt idx="1035">
                  <c:v>46.800979305659901</c:v>
                </c:pt>
                <c:pt idx="1036">
                  <c:v>44.020952037497402</c:v>
                </c:pt>
                <c:pt idx="1037">
                  <c:v>44.322627547070603</c:v>
                </c:pt>
                <c:pt idx="1038">
                  <c:v>42.566049813466599</c:v>
                </c:pt>
                <c:pt idx="1039">
                  <c:v>41.540872842950201</c:v>
                </c:pt>
                <c:pt idx="1040">
                  <c:v>37.4642152644901</c:v>
                </c:pt>
                <c:pt idx="1041">
                  <c:v>39.966257230429598</c:v>
                </c:pt>
                <c:pt idx="1042">
                  <c:v>43.999024599015698</c:v>
                </c:pt>
                <c:pt idx="1043">
                  <c:v>45.379075242168298</c:v>
                </c:pt>
                <c:pt idx="1044">
                  <c:v>43.861022699463298</c:v>
                </c:pt>
                <c:pt idx="1045">
                  <c:v>46.117660290637097</c:v>
                </c:pt>
                <c:pt idx="1046">
                  <c:v>49.565648347978801</c:v>
                </c:pt>
                <c:pt idx="1047">
                  <c:v>48.664451278395099</c:v>
                </c:pt>
                <c:pt idx="1048">
                  <c:v>48.575750531390398</c:v>
                </c:pt>
                <c:pt idx="1049">
                  <c:v>50.688091579463602</c:v>
                </c:pt>
                <c:pt idx="1050">
                  <c:v>52.264137141709398</c:v>
                </c:pt>
                <c:pt idx="1051">
                  <c:v>51.766483391046698</c:v>
                </c:pt>
                <c:pt idx="1052">
                  <c:v>51.763640539841603</c:v>
                </c:pt>
                <c:pt idx="1053">
                  <c:v>48.257326374245203</c:v>
                </c:pt>
                <c:pt idx="1054">
                  <c:v>46.6687425938781</c:v>
                </c:pt>
                <c:pt idx="1055">
                  <c:v>47.242725532944903</c:v>
                </c:pt>
                <c:pt idx="1056">
                  <c:v>48.706640432275002</c:v>
                </c:pt>
                <c:pt idx="1057">
                  <c:v>46.921464880052604</c:v>
                </c:pt>
                <c:pt idx="1058">
                  <c:v>47.118323236019002</c:v>
                </c:pt>
                <c:pt idx="1059">
                  <c:v>43.966574292338002</c:v>
                </c:pt>
                <c:pt idx="1060">
                  <c:v>42.792713597945301</c:v>
                </c:pt>
                <c:pt idx="1061">
                  <c:v>43.760307578275402</c:v>
                </c:pt>
                <c:pt idx="1062">
                  <c:v>42.8755575523628</c:v>
                </c:pt>
                <c:pt idx="1063">
                  <c:v>38.753630778906903</c:v>
                </c:pt>
                <c:pt idx="1064">
                  <c:v>39.646094632208602</c:v>
                </c:pt>
                <c:pt idx="1065">
                  <c:v>40.6350160507873</c:v>
                </c:pt>
                <c:pt idx="1066">
                  <c:v>40.648606663846302</c:v>
                </c:pt>
                <c:pt idx="1067">
                  <c:v>44.177214608128502</c:v>
                </c:pt>
                <c:pt idx="1068">
                  <c:v>47.856223630996297</c:v>
                </c:pt>
                <c:pt idx="1069">
                  <c:v>53.577733850855999</c:v>
                </c:pt>
                <c:pt idx="1070">
                  <c:v>64.531601117070807</c:v>
                </c:pt>
                <c:pt idx="1071">
                  <c:v>79.503845712251007</c:v>
                </c:pt>
                <c:pt idx="1072">
                  <c:v>93.865851171085495</c:v>
                </c:pt>
                <c:pt idx="1073">
                  <c:v>111.730300617238</c:v>
                </c:pt>
                <c:pt idx="1074">
                  <c:v>124.76587609217999</c:v>
                </c:pt>
                <c:pt idx="1075">
                  <c:v>130.997991194299</c:v>
                </c:pt>
                <c:pt idx="1076">
                  <c:v>124.839879161133</c:v>
                </c:pt>
                <c:pt idx="1077">
                  <c:v>105.491806126451</c:v>
                </c:pt>
                <c:pt idx="1078">
                  <c:v>88.103073190039098</c:v>
                </c:pt>
                <c:pt idx="1079">
                  <c:v>78.068835533719707</c:v>
                </c:pt>
                <c:pt idx="1080">
                  <c:v>72.567592750392606</c:v>
                </c:pt>
                <c:pt idx="1081">
                  <c:v>64.197719989148894</c:v>
                </c:pt>
                <c:pt idx="1082">
                  <c:v>53.305819808562802</c:v>
                </c:pt>
                <c:pt idx="1083">
                  <c:v>47.122581146926699</c:v>
                </c:pt>
                <c:pt idx="1084">
                  <c:v>43.536869893377997</c:v>
                </c:pt>
                <c:pt idx="1085">
                  <c:v>40.050700012401599</c:v>
                </c:pt>
                <c:pt idx="1086">
                  <c:v>36.645249970842102</c:v>
                </c:pt>
                <c:pt idx="1087">
                  <c:v>34.624911976719901</c:v>
                </c:pt>
                <c:pt idx="1088">
                  <c:v>35.293913763632197</c:v>
                </c:pt>
                <c:pt idx="1089">
                  <c:v>33.166078892085402</c:v>
                </c:pt>
                <c:pt idx="1090">
                  <c:v>29.387761101726898</c:v>
                </c:pt>
                <c:pt idx="1091">
                  <c:v>28.0449717444681</c:v>
                </c:pt>
                <c:pt idx="1092">
                  <c:v>26.5980422386274</c:v>
                </c:pt>
                <c:pt idx="1093">
                  <c:v>27.692125184009502</c:v>
                </c:pt>
                <c:pt idx="1094">
                  <c:v>29.872473081074499</c:v>
                </c:pt>
                <c:pt idx="1095">
                  <c:v>30.126942820526001</c:v>
                </c:pt>
                <c:pt idx="1096">
                  <c:v>26.735065661674501</c:v>
                </c:pt>
                <c:pt idx="1097">
                  <c:v>23.555943065141001</c:v>
                </c:pt>
                <c:pt idx="1098">
                  <c:v>20.720989124691201</c:v>
                </c:pt>
                <c:pt idx="1099">
                  <c:v>18.418151709229299</c:v>
                </c:pt>
                <c:pt idx="1100">
                  <c:v>15.525658417443999</c:v>
                </c:pt>
                <c:pt idx="1101">
                  <c:v>12.266293852871099</c:v>
                </c:pt>
                <c:pt idx="1102">
                  <c:v>12.925831104314099</c:v>
                </c:pt>
                <c:pt idx="1103">
                  <c:v>15.0046912514463</c:v>
                </c:pt>
                <c:pt idx="1104">
                  <c:v>15.6578233997043</c:v>
                </c:pt>
                <c:pt idx="1105">
                  <c:v>15.921193331594599</c:v>
                </c:pt>
                <c:pt idx="1106">
                  <c:v>15.531146659293</c:v>
                </c:pt>
                <c:pt idx="1107">
                  <c:v>15.5790816758517</c:v>
                </c:pt>
                <c:pt idx="1108">
                  <c:v>11.8313369478046</c:v>
                </c:pt>
                <c:pt idx="1109">
                  <c:v>9.5178258222003898</c:v>
                </c:pt>
                <c:pt idx="1110">
                  <c:v>6.1025235788392802</c:v>
                </c:pt>
                <c:pt idx="1111">
                  <c:v>0.35917001324287401</c:v>
                </c:pt>
                <c:pt idx="1112">
                  <c:v>-2.1031521897621102</c:v>
                </c:pt>
                <c:pt idx="1113">
                  <c:v>-2.2903487317917102</c:v>
                </c:pt>
                <c:pt idx="1114">
                  <c:v>-4.1754822495422603</c:v>
                </c:pt>
                <c:pt idx="1115">
                  <c:v>-3.8319037482515301</c:v>
                </c:pt>
                <c:pt idx="1116">
                  <c:v>-5.3092962502823902</c:v>
                </c:pt>
                <c:pt idx="1117">
                  <c:v>-7.3748932867247303</c:v>
                </c:pt>
                <c:pt idx="1118">
                  <c:v>-9.9541630038575004</c:v>
                </c:pt>
                <c:pt idx="1119">
                  <c:v>-11.5250299740483</c:v>
                </c:pt>
                <c:pt idx="1120">
                  <c:v>-13.199145917473301</c:v>
                </c:pt>
                <c:pt idx="1121">
                  <c:v>-10.782827737675699</c:v>
                </c:pt>
                <c:pt idx="1122">
                  <c:v>-9.5626745736926804</c:v>
                </c:pt>
                <c:pt idx="1123">
                  <c:v>-7.0662710298520297</c:v>
                </c:pt>
                <c:pt idx="1124">
                  <c:v>-4.8212749661843199</c:v>
                </c:pt>
                <c:pt idx="1125">
                  <c:v>-5.7947531830177503</c:v>
                </c:pt>
                <c:pt idx="1126">
                  <c:v>-7.52451883837512</c:v>
                </c:pt>
                <c:pt idx="1127">
                  <c:v>-7.3115969020491303</c:v>
                </c:pt>
                <c:pt idx="1128">
                  <c:v>-6.4334404172786899</c:v>
                </c:pt>
                <c:pt idx="1129">
                  <c:v>-8.9632136348918703</c:v>
                </c:pt>
                <c:pt idx="1130">
                  <c:v>-10.8948900999376</c:v>
                </c:pt>
                <c:pt idx="1131">
                  <c:v>-10.6783557398585</c:v>
                </c:pt>
                <c:pt idx="1132">
                  <c:v>-12.2110925921525</c:v>
                </c:pt>
                <c:pt idx="1133">
                  <c:v>-11.477790848610301</c:v>
                </c:pt>
                <c:pt idx="1134">
                  <c:v>-11.1237681426446</c:v>
                </c:pt>
                <c:pt idx="1135">
                  <c:v>-11.2772640968888</c:v>
                </c:pt>
                <c:pt idx="1136">
                  <c:v>-12.042296868145099</c:v>
                </c:pt>
                <c:pt idx="1137">
                  <c:v>-12.119797845894</c:v>
                </c:pt>
                <c:pt idx="1138">
                  <c:v>-15.521130717419499</c:v>
                </c:pt>
                <c:pt idx="1139">
                  <c:v>-15.4796277768774</c:v>
                </c:pt>
                <c:pt idx="1140">
                  <c:v>-15.7678268563632</c:v>
                </c:pt>
                <c:pt idx="1141">
                  <c:v>-17.687687543421799</c:v>
                </c:pt>
                <c:pt idx="1142">
                  <c:v>-15.7930774817114</c:v>
                </c:pt>
                <c:pt idx="1143">
                  <c:v>-13.997440060006699</c:v>
                </c:pt>
                <c:pt idx="1144">
                  <c:v>-13.798893338613199</c:v>
                </c:pt>
                <c:pt idx="1145">
                  <c:v>-13.998555262968701</c:v>
                </c:pt>
                <c:pt idx="1146">
                  <c:v>-13.289357064953</c:v>
                </c:pt>
                <c:pt idx="1147">
                  <c:v>-11.6782450582068</c:v>
                </c:pt>
                <c:pt idx="1148">
                  <c:v>-13.2517459934197</c:v>
                </c:pt>
                <c:pt idx="1149">
                  <c:v>-14.032034860376401</c:v>
                </c:pt>
                <c:pt idx="1150">
                  <c:v>-13.8434517694386</c:v>
                </c:pt>
                <c:pt idx="1151">
                  <c:v>-11.1990338649557</c:v>
                </c:pt>
                <c:pt idx="1152">
                  <c:v>-11.392712284960901</c:v>
                </c:pt>
                <c:pt idx="1153">
                  <c:v>-11.7654001453284</c:v>
                </c:pt>
                <c:pt idx="1154">
                  <c:v>-9.4592806312357407</c:v>
                </c:pt>
                <c:pt idx="1155">
                  <c:v>-7.01909281699864</c:v>
                </c:pt>
                <c:pt idx="1156">
                  <c:v>-4.5077935445779103</c:v>
                </c:pt>
                <c:pt idx="1157">
                  <c:v>-0.68467833429440395</c:v>
                </c:pt>
                <c:pt idx="1158">
                  <c:v>1.61380891370663</c:v>
                </c:pt>
                <c:pt idx="1159">
                  <c:v>3.4898830536067198</c:v>
                </c:pt>
                <c:pt idx="1160">
                  <c:v>3.4369431832647002</c:v>
                </c:pt>
                <c:pt idx="1161">
                  <c:v>2.6472132299468298</c:v>
                </c:pt>
                <c:pt idx="1162">
                  <c:v>6.4468022874016198</c:v>
                </c:pt>
                <c:pt idx="1163">
                  <c:v>6.7095656954452396</c:v>
                </c:pt>
                <c:pt idx="1164">
                  <c:v>4.4704517752970796</c:v>
                </c:pt>
                <c:pt idx="1165">
                  <c:v>1.07568903774427</c:v>
                </c:pt>
                <c:pt idx="1166">
                  <c:v>-3.2342275303017201</c:v>
                </c:pt>
                <c:pt idx="1167">
                  <c:v>-2.7005223107007601</c:v>
                </c:pt>
                <c:pt idx="1168">
                  <c:v>-2.2619676479998798</c:v>
                </c:pt>
                <c:pt idx="1169">
                  <c:v>-1.77254520148836</c:v>
                </c:pt>
                <c:pt idx="1170">
                  <c:v>-1.07778737087483</c:v>
                </c:pt>
                <c:pt idx="1171">
                  <c:v>-6.8656136986646701E-2</c:v>
                </c:pt>
                <c:pt idx="1172">
                  <c:v>3.9485108456119602</c:v>
                </c:pt>
                <c:pt idx="1173">
                  <c:v>8.1250104530135996</c:v>
                </c:pt>
                <c:pt idx="1174">
                  <c:v>11.9994080199649</c:v>
                </c:pt>
                <c:pt idx="1175">
                  <c:v>15.064345529826801</c:v>
                </c:pt>
                <c:pt idx="1176">
                  <c:v>14.1955325666131</c:v>
                </c:pt>
                <c:pt idx="1177">
                  <c:v>6.45684339556919</c:v>
                </c:pt>
                <c:pt idx="1178">
                  <c:v>2.78274130821683</c:v>
                </c:pt>
                <c:pt idx="1179">
                  <c:v>2.4835736368313501</c:v>
                </c:pt>
                <c:pt idx="1180">
                  <c:v>1.87490633025027</c:v>
                </c:pt>
                <c:pt idx="1181">
                  <c:v>3.7231132810993599</c:v>
                </c:pt>
                <c:pt idx="1182">
                  <c:v>4.0014625281310101</c:v>
                </c:pt>
                <c:pt idx="1183">
                  <c:v>3.8517987672767</c:v>
                </c:pt>
                <c:pt idx="1184">
                  <c:v>4.4926781575650203</c:v>
                </c:pt>
                <c:pt idx="1185">
                  <c:v>4.4842126382200096</c:v>
                </c:pt>
                <c:pt idx="1186">
                  <c:v>-0.30911236026258798</c:v>
                </c:pt>
                <c:pt idx="1187">
                  <c:v>0.91372821407821903</c:v>
                </c:pt>
                <c:pt idx="1188">
                  <c:v>-0.89541932351767195</c:v>
                </c:pt>
                <c:pt idx="1189">
                  <c:v>-3.02391226651616</c:v>
                </c:pt>
                <c:pt idx="1190">
                  <c:v>-1.2082151039612701</c:v>
                </c:pt>
                <c:pt idx="1191">
                  <c:v>0.71109611576230203</c:v>
                </c:pt>
                <c:pt idx="1192">
                  <c:v>2.6335448275294802</c:v>
                </c:pt>
                <c:pt idx="1193">
                  <c:v>5.77752108983805</c:v>
                </c:pt>
                <c:pt idx="1194">
                  <c:v>4.6216522254298997</c:v>
                </c:pt>
                <c:pt idx="1195">
                  <c:v>4.3572397212965397</c:v>
                </c:pt>
                <c:pt idx="1196">
                  <c:v>7.7612097861556304</c:v>
                </c:pt>
                <c:pt idx="1197">
                  <c:v>8.0987691013087897</c:v>
                </c:pt>
                <c:pt idx="1198">
                  <c:v>7.8225479670154501</c:v>
                </c:pt>
                <c:pt idx="1199">
                  <c:v>8.2444500150577404</c:v>
                </c:pt>
                <c:pt idx="1200">
                  <c:v>8.0205694959777194</c:v>
                </c:pt>
                <c:pt idx="1201">
                  <c:v>8.4619822202312207</c:v>
                </c:pt>
                <c:pt idx="1202">
                  <c:v>8.2425402351664196</c:v>
                </c:pt>
                <c:pt idx="1203">
                  <c:v>4.6659787294956896</c:v>
                </c:pt>
                <c:pt idx="1204">
                  <c:v>4.5249310029275902</c:v>
                </c:pt>
                <c:pt idx="1205">
                  <c:v>6.7314478011840002</c:v>
                </c:pt>
                <c:pt idx="1206">
                  <c:v>7.25547830810501</c:v>
                </c:pt>
                <c:pt idx="1207">
                  <c:v>4.6175964926760598</c:v>
                </c:pt>
                <c:pt idx="1208">
                  <c:v>5.5567159413130902</c:v>
                </c:pt>
                <c:pt idx="1209">
                  <c:v>4.9032584040805904</c:v>
                </c:pt>
                <c:pt idx="1210">
                  <c:v>6.7043721974414403</c:v>
                </c:pt>
                <c:pt idx="1211">
                  <c:v>8.4202590451295691</c:v>
                </c:pt>
                <c:pt idx="1212">
                  <c:v>8.7696352262109905</c:v>
                </c:pt>
                <c:pt idx="1213">
                  <c:v>7.9118250719138796</c:v>
                </c:pt>
                <c:pt idx="1214">
                  <c:v>11.5382066671609</c:v>
                </c:pt>
                <c:pt idx="1215">
                  <c:v>17.315229990851499</c:v>
                </c:pt>
                <c:pt idx="1216">
                  <c:v>22.537389073994699</c:v>
                </c:pt>
                <c:pt idx="1217">
                  <c:v>26.9464038944107</c:v>
                </c:pt>
                <c:pt idx="1218">
                  <c:v>32.891032720795003</c:v>
                </c:pt>
                <c:pt idx="1219">
                  <c:v>41.313506069236603</c:v>
                </c:pt>
                <c:pt idx="1220">
                  <c:v>48.968210991170999</c:v>
                </c:pt>
                <c:pt idx="1221">
                  <c:v>40.3843933193439</c:v>
                </c:pt>
                <c:pt idx="1222">
                  <c:v>35.3000861112059</c:v>
                </c:pt>
                <c:pt idx="1223">
                  <c:v>37.044213777281598</c:v>
                </c:pt>
                <c:pt idx="1224">
                  <c:v>37.877973558181097</c:v>
                </c:pt>
                <c:pt idx="1225">
                  <c:v>36.312382500686901</c:v>
                </c:pt>
                <c:pt idx="1226">
                  <c:v>34.975051389863403</c:v>
                </c:pt>
                <c:pt idx="1227">
                  <c:v>31.312531543634599</c:v>
                </c:pt>
                <c:pt idx="1228">
                  <c:v>28.222730595842201</c:v>
                </c:pt>
                <c:pt idx="1229">
                  <c:v>26.131920314095598</c:v>
                </c:pt>
                <c:pt idx="1230">
                  <c:v>25.4584933725382</c:v>
                </c:pt>
                <c:pt idx="1231">
                  <c:v>27.877884965279002</c:v>
                </c:pt>
                <c:pt idx="1232">
                  <c:v>29.504151071227199</c:v>
                </c:pt>
                <c:pt idx="1233">
                  <c:v>34.224214661164297</c:v>
                </c:pt>
                <c:pt idx="1234">
                  <c:v>39.125025238812697</c:v>
                </c:pt>
                <c:pt idx="1235">
                  <c:v>43.700824995871699</c:v>
                </c:pt>
                <c:pt idx="1236">
                  <c:v>39.326610664747001</c:v>
                </c:pt>
                <c:pt idx="1237">
                  <c:v>38.978924300313302</c:v>
                </c:pt>
                <c:pt idx="1238">
                  <c:v>38.7181564337425</c:v>
                </c:pt>
                <c:pt idx="1239">
                  <c:v>37.049338021687603</c:v>
                </c:pt>
                <c:pt idx="1240">
                  <c:v>31.178334663017299</c:v>
                </c:pt>
                <c:pt idx="1241">
                  <c:v>26.5537514771204</c:v>
                </c:pt>
                <c:pt idx="1242">
                  <c:v>23.548223575551699</c:v>
                </c:pt>
                <c:pt idx="1243">
                  <c:v>19.763443941635199</c:v>
                </c:pt>
                <c:pt idx="1244">
                  <c:v>18.0790927393973</c:v>
                </c:pt>
                <c:pt idx="1245">
                  <c:v>16.020039864750299</c:v>
                </c:pt>
                <c:pt idx="1246">
                  <c:v>13.649529272727699</c:v>
                </c:pt>
                <c:pt idx="1247">
                  <c:v>13.734445262209199</c:v>
                </c:pt>
                <c:pt idx="1248">
                  <c:v>15.001579472123</c:v>
                </c:pt>
                <c:pt idx="1249">
                  <c:v>11.9681180397183</c:v>
                </c:pt>
                <c:pt idx="1250">
                  <c:v>9.8593097838247594</c:v>
                </c:pt>
                <c:pt idx="1251">
                  <c:v>12.818235456013101</c:v>
                </c:pt>
                <c:pt idx="1252">
                  <c:v>11.419719306667499</c:v>
                </c:pt>
                <c:pt idx="1253">
                  <c:v>12.082789773806301</c:v>
                </c:pt>
                <c:pt idx="1254">
                  <c:v>10.784555836258701</c:v>
                </c:pt>
                <c:pt idx="1255">
                  <c:v>7.4960837089092802</c:v>
                </c:pt>
                <c:pt idx="1256">
                  <c:v>7.8203743958547403</c:v>
                </c:pt>
                <c:pt idx="1257">
                  <c:v>6.8104455940165298</c:v>
                </c:pt>
                <c:pt idx="1258">
                  <c:v>7.43589756066467</c:v>
                </c:pt>
                <c:pt idx="1259">
                  <c:v>10.066049156408599</c:v>
                </c:pt>
                <c:pt idx="1260">
                  <c:v>13.530255205987499</c:v>
                </c:pt>
                <c:pt idx="1261">
                  <c:v>20.409242078945699</c:v>
                </c:pt>
                <c:pt idx="1262">
                  <c:v>27.650646817403899</c:v>
                </c:pt>
                <c:pt idx="1263">
                  <c:v>33.187001808289097</c:v>
                </c:pt>
                <c:pt idx="1264">
                  <c:v>34.9049545911084</c:v>
                </c:pt>
                <c:pt idx="1265">
                  <c:v>33.596751847159801</c:v>
                </c:pt>
                <c:pt idx="1266">
                  <c:v>26.4336770107011</c:v>
                </c:pt>
                <c:pt idx="1267">
                  <c:v>19.031134184944701</c:v>
                </c:pt>
                <c:pt idx="1268">
                  <c:v>18.801566737596701</c:v>
                </c:pt>
                <c:pt idx="1269">
                  <c:v>20.999433602220101</c:v>
                </c:pt>
                <c:pt idx="1270">
                  <c:v>20.3314416531421</c:v>
                </c:pt>
                <c:pt idx="1271">
                  <c:v>22.077994223046499</c:v>
                </c:pt>
                <c:pt idx="1272">
                  <c:v>22.252060976398798</c:v>
                </c:pt>
                <c:pt idx="1273">
                  <c:v>20.748449544732502</c:v>
                </c:pt>
                <c:pt idx="1274">
                  <c:v>20.263440829929099</c:v>
                </c:pt>
                <c:pt idx="1275">
                  <c:v>20.8772453396823</c:v>
                </c:pt>
                <c:pt idx="1276">
                  <c:v>22.536459049902099</c:v>
                </c:pt>
                <c:pt idx="1277">
                  <c:v>23.6922724695205</c:v>
                </c:pt>
                <c:pt idx="1278">
                  <c:v>24.0189806617764</c:v>
                </c:pt>
                <c:pt idx="1279">
                  <c:v>23.2063735001339</c:v>
                </c:pt>
                <c:pt idx="1280">
                  <c:v>18.325618318763201</c:v>
                </c:pt>
                <c:pt idx="1281">
                  <c:v>14.652459954341801</c:v>
                </c:pt>
                <c:pt idx="1282">
                  <c:v>9.6811154366396295</c:v>
                </c:pt>
                <c:pt idx="1283">
                  <c:v>6.2372977814675297</c:v>
                </c:pt>
                <c:pt idx="1284">
                  <c:v>4.5537531395866599</c:v>
                </c:pt>
                <c:pt idx="1285">
                  <c:v>-0.60365531917796</c:v>
                </c:pt>
                <c:pt idx="1286">
                  <c:v>-3.7674454374928201</c:v>
                </c:pt>
                <c:pt idx="1287">
                  <c:v>-5.9621711978679697</c:v>
                </c:pt>
                <c:pt idx="1288">
                  <c:v>-8.3663260200373806</c:v>
                </c:pt>
                <c:pt idx="1289">
                  <c:v>-9.5833683925202404</c:v>
                </c:pt>
                <c:pt idx="1290">
                  <c:v>-8.2912120680066401</c:v>
                </c:pt>
                <c:pt idx="1291">
                  <c:v>-8.7253633708232901</c:v>
                </c:pt>
                <c:pt idx="1292">
                  <c:v>-7.2454706896442103</c:v>
                </c:pt>
                <c:pt idx="1293">
                  <c:v>-10.8568986532464</c:v>
                </c:pt>
                <c:pt idx="1294">
                  <c:v>-17.178570440023599</c:v>
                </c:pt>
                <c:pt idx="1295">
                  <c:v>-23.401505439906</c:v>
                </c:pt>
                <c:pt idx="1296">
                  <c:v>-25.1408873647833</c:v>
                </c:pt>
                <c:pt idx="1297">
                  <c:v>-26.089581200128102</c:v>
                </c:pt>
                <c:pt idx="1298">
                  <c:v>-28.868202710061301</c:v>
                </c:pt>
                <c:pt idx="1299">
                  <c:v>-33.412694025147204</c:v>
                </c:pt>
                <c:pt idx="1300">
                  <c:v>-32.768520147211298</c:v>
                </c:pt>
                <c:pt idx="1301">
                  <c:v>-33.3355105990167</c:v>
                </c:pt>
                <c:pt idx="1302">
                  <c:v>-32.424761620242897</c:v>
                </c:pt>
                <c:pt idx="1303">
                  <c:v>-32.663080735746902</c:v>
                </c:pt>
                <c:pt idx="1304">
                  <c:v>-30.0614431063632</c:v>
                </c:pt>
                <c:pt idx="1305">
                  <c:v>-27.331949249312899</c:v>
                </c:pt>
                <c:pt idx="1306">
                  <c:v>-26.059335456788201</c:v>
                </c:pt>
                <c:pt idx="1307">
                  <c:v>-23.801816686053801</c:v>
                </c:pt>
                <c:pt idx="1308">
                  <c:v>-23.399035899254201</c:v>
                </c:pt>
                <c:pt idx="1309">
                  <c:v>-23.679431738764801</c:v>
                </c:pt>
                <c:pt idx="1310">
                  <c:v>-24.654809343484899</c:v>
                </c:pt>
                <c:pt idx="1311">
                  <c:v>-24.915630351651998</c:v>
                </c:pt>
                <c:pt idx="1312">
                  <c:v>-24.346266249111999</c:v>
                </c:pt>
                <c:pt idx="1313">
                  <c:v>-24.2353786816848</c:v>
                </c:pt>
                <c:pt idx="1314">
                  <c:v>-24.5973552721453</c:v>
                </c:pt>
                <c:pt idx="1315">
                  <c:v>-24.0972146464728</c:v>
                </c:pt>
                <c:pt idx="1316">
                  <c:v>-22.753976306908001</c:v>
                </c:pt>
                <c:pt idx="1317">
                  <c:v>-24.717481774353502</c:v>
                </c:pt>
                <c:pt idx="1318">
                  <c:v>-24.775214584924498</c:v>
                </c:pt>
                <c:pt idx="1319">
                  <c:v>-24.242559220644601</c:v>
                </c:pt>
                <c:pt idx="1320">
                  <c:v>-27.247551772697101</c:v>
                </c:pt>
                <c:pt idx="1321">
                  <c:v>-29.837400099321702</c:v>
                </c:pt>
                <c:pt idx="1322">
                  <c:v>-30.490000020206001</c:v>
                </c:pt>
                <c:pt idx="1323">
                  <c:v>-33.0830404908247</c:v>
                </c:pt>
                <c:pt idx="1324">
                  <c:v>-33.520618159203899</c:v>
                </c:pt>
                <c:pt idx="1325">
                  <c:v>-35.658801369605499</c:v>
                </c:pt>
                <c:pt idx="1326">
                  <c:v>-35.418945270036602</c:v>
                </c:pt>
                <c:pt idx="1327">
                  <c:v>-34.019690502778801</c:v>
                </c:pt>
                <c:pt idx="1328">
                  <c:v>-35.550413774949398</c:v>
                </c:pt>
                <c:pt idx="1329">
                  <c:v>-34.749766315979301</c:v>
                </c:pt>
                <c:pt idx="1330">
                  <c:v>-34.256926963475102</c:v>
                </c:pt>
                <c:pt idx="1331">
                  <c:v>-34.1754454707443</c:v>
                </c:pt>
                <c:pt idx="1332">
                  <c:v>-34.5798601687302</c:v>
                </c:pt>
                <c:pt idx="1333">
                  <c:v>-35.502837830948899</c:v>
                </c:pt>
                <c:pt idx="1334">
                  <c:v>-34.2335228800994</c:v>
                </c:pt>
                <c:pt idx="1335">
                  <c:v>-34.7449681740136</c:v>
                </c:pt>
                <c:pt idx="1336">
                  <c:v>-35.732749499196899</c:v>
                </c:pt>
                <c:pt idx="1337">
                  <c:v>-37.088546596332897</c:v>
                </c:pt>
                <c:pt idx="1338">
                  <c:v>-34.6118713411106</c:v>
                </c:pt>
                <c:pt idx="1339">
                  <c:v>-33.501014943008201</c:v>
                </c:pt>
                <c:pt idx="1340">
                  <c:v>-32.446920373584398</c:v>
                </c:pt>
                <c:pt idx="1341">
                  <c:v>-31.3698422799234</c:v>
                </c:pt>
                <c:pt idx="1342">
                  <c:v>-30.179471669048301</c:v>
                </c:pt>
                <c:pt idx="1343">
                  <c:v>-26.1165291893922</c:v>
                </c:pt>
                <c:pt idx="1344">
                  <c:v>-21.8716965918202</c:v>
                </c:pt>
                <c:pt idx="1345">
                  <c:v>-20.377230360622899</c:v>
                </c:pt>
                <c:pt idx="1346">
                  <c:v>-16.526143101414199</c:v>
                </c:pt>
                <c:pt idx="1347">
                  <c:v>-14.4791150179681</c:v>
                </c:pt>
                <c:pt idx="1348">
                  <c:v>-13.140944283081801</c:v>
                </c:pt>
                <c:pt idx="1349">
                  <c:v>-12.584055301819699</c:v>
                </c:pt>
                <c:pt idx="1350">
                  <c:v>-15.457602582486301</c:v>
                </c:pt>
                <c:pt idx="1351">
                  <c:v>-16.2270928785656</c:v>
                </c:pt>
                <c:pt idx="1352">
                  <c:v>-13.193494829392</c:v>
                </c:pt>
                <c:pt idx="1353">
                  <c:v>-10.2631401026883</c:v>
                </c:pt>
                <c:pt idx="1354">
                  <c:v>-10.3297128628165</c:v>
                </c:pt>
                <c:pt idx="1355">
                  <c:v>-8.2672632567600903</c:v>
                </c:pt>
                <c:pt idx="1356">
                  <c:v>-6.8969586503990303</c:v>
                </c:pt>
                <c:pt idx="1357">
                  <c:v>-6.5026592530657599</c:v>
                </c:pt>
                <c:pt idx="1358">
                  <c:v>-9.9734766479241408</c:v>
                </c:pt>
                <c:pt idx="1359">
                  <c:v>-13.3161702998304</c:v>
                </c:pt>
                <c:pt idx="1360">
                  <c:v>-17.599856168674702</c:v>
                </c:pt>
                <c:pt idx="1361">
                  <c:v>-17.125977130979699</c:v>
                </c:pt>
                <c:pt idx="1362">
                  <c:v>-18.254739623084799</c:v>
                </c:pt>
                <c:pt idx="1363">
                  <c:v>-18.230458880923798</c:v>
                </c:pt>
                <c:pt idx="1364">
                  <c:v>-18.246168222791301</c:v>
                </c:pt>
                <c:pt idx="1365">
                  <c:v>-16.909835058944701</c:v>
                </c:pt>
                <c:pt idx="1366">
                  <c:v>-16.919408245148599</c:v>
                </c:pt>
                <c:pt idx="1367">
                  <c:v>-13.035239712678001</c:v>
                </c:pt>
                <c:pt idx="1368">
                  <c:v>-12.1083855678362</c:v>
                </c:pt>
                <c:pt idx="1369">
                  <c:v>-11.831189819661599</c:v>
                </c:pt>
                <c:pt idx="1370">
                  <c:v>-12.3783042461055</c:v>
                </c:pt>
                <c:pt idx="1371">
                  <c:v>-13.851269736641401</c:v>
                </c:pt>
                <c:pt idx="1372">
                  <c:v>-16.262776483958099</c:v>
                </c:pt>
                <c:pt idx="1373">
                  <c:v>-18.192716137845299</c:v>
                </c:pt>
                <c:pt idx="1374">
                  <c:v>-18.151801936725001</c:v>
                </c:pt>
                <c:pt idx="1375">
                  <c:v>-20.069151942943801</c:v>
                </c:pt>
                <c:pt idx="1376">
                  <c:v>-21.2467532852916</c:v>
                </c:pt>
                <c:pt idx="1377">
                  <c:v>-21.522602330660401</c:v>
                </c:pt>
                <c:pt idx="1378">
                  <c:v>-23.446883201946498</c:v>
                </c:pt>
                <c:pt idx="1379">
                  <c:v>-24.2105603135624</c:v>
                </c:pt>
                <c:pt idx="1380">
                  <c:v>-22.241882868766901</c:v>
                </c:pt>
                <c:pt idx="1381">
                  <c:v>-21.464942364837</c:v>
                </c:pt>
                <c:pt idx="1382">
                  <c:v>-19.286453356873601</c:v>
                </c:pt>
                <c:pt idx="1383">
                  <c:v>-15.775916658439201</c:v>
                </c:pt>
                <c:pt idx="1384">
                  <c:v>-15.1764747446096</c:v>
                </c:pt>
                <c:pt idx="1385">
                  <c:v>-13.7440316755892</c:v>
                </c:pt>
                <c:pt idx="1386">
                  <c:v>-12.9223157758488</c:v>
                </c:pt>
                <c:pt idx="1387">
                  <c:v>-14.1806025225178</c:v>
                </c:pt>
                <c:pt idx="1388">
                  <c:v>-13.5101007371668</c:v>
                </c:pt>
                <c:pt idx="1389">
                  <c:v>-14.8027131853733</c:v>
                </c:pt>
                <c:pt idx="1390">
                  <c:v>-16.643580951762502</c:v>
                </c:pt>
                <c:pt idx="1391">
                  <c:v>-16.111991313253402</c:v>
                </c:pt>
                <c:pt idx="1392">
                  <c:v>-12.9428382115075</c:v>
                </c:pt>
                <c:pt idx="1393">
                  <c:v>-12.415200245451199</c:v>
                </c:pt>
                <c:pt idx="1394">
                  <c:v>-10.5334231418674</c:v>
                </c:pt>
                <c:pt idx="1395">
                  <c:v>-9.8621344724742794</c:v>
                </c:pt>
                <c:pt idx="1396">
                  <c:v>-7.6954931603304404</c:v>
                </c:pt>
                <c:pt idx="1397">
                  <c:v>-1.3128664886653501</c:v>
                </c:pt>
                <c:pt idx="1398">
                  <c:v>2.3964223641842199</c:v>
                </c:pt>
                <c:pt idx="1399">
                  <c:v>2.9547764248955</c:v>
                </c:pt>
                <c:pt idx="1400">
                  <c:v>4.0830765042410304</c:v>
                </c:pt>
                <c:pt idx="1401">
                  <c:v>5.6502985919878501</c:v>
                </c:pt>
                <c:pt idx="1402">
                  <c:v>4.7946591286836302</c:v>
                </c:pt>
                <c:pt idx="1403">
                  <c:v>4.0527634417376204</c:v>
                </c:pt>
                <c:pt idx="1404">
                  <c:v>-0.55932649023088699</c:v>
                </c:pt>
                <c:pt idx="1405">
                  <c:v>-2.1991466227800598</c:v>
                </c:pt>
                <c:pt idx="1406">
                  <c:v>-4.5241298797482203</c:v>
                </c:pt>
                <c:pt idx="1407">
                  <c:v>-4.6515227767167699</c:v>
                </c:pt>
                <c:pt idx="1408">
                  <c:v>-5.0551716775962596</c:v>
                </c:pt>
                <c:pt idx="1409">
                  <c:v>-5.6720072565394704</c:v>
                </c:pt>
                <c:pt idx="1410">
                  <c:v>-5.0817203460146603</c:v>
                </c:pt>
                <c:pt idx="1411">
                  <c:v>-3.2072036662384602</c:v>
                </c:pt>
                <c:pt idx="1412">
                  <c:v>-4.0985672173319498</c:v>
                </c:pt>
                <c:pt idx="1413">
                  <c:v>-1.11368109969499</c:v>
                </c:pt>
                <c:pt idx="1414">
                  <c:v>-2.2712345657619202</c:v>
                </c:pt>
                <c:pt idx="1415">
                  <c:v>0.29011118892049098</c:v>
                </c:pt>
                <c:pt idx="1416">
                  <c:v>2.5294693789237499</c:v>
                </c:pt>
                <c:pt idx="1417">
                  <c:v>2.8130428949079902</c:v>
                </c:pt>
                <c:pt idx="1418">
                  <c:v>3.5582327028741898</c:v>
                </c:pt>
                <c:pt idx="1419">
                  <c:v>0.57729767625733097</c:v>
                </c:pt>
                <c:pt idx="1420">
                  <c:v>-2.25104475817079</c:v>
                </c:pt>
                <c:pt idx="1421">
                  <c:v>-3.4947572554119701</c:v>
                </c:pt>
                <c:pt idx="1422">
                  <c:v>-4.4317847423399099</c:v>
                </c:pt>
                <c:pt idx="1423">
                  <c:v>-9.1205895361354106</c:v>
                </c:pt>
                <c:pt idx="1424">
                  <c:v>-12.1607062436888</c:v>
                </c:pt>
                <c:pt idx="1425">
                  <c:v>-14.5971840671236</c:v>
                </c:pt>
                <c:pt idx="1426">
                  <c:v>-17.551466497165201</c:v>
                </c:pt>
                <c:pt idx="1427">
                  <c:v>-19.4711220851304</c:v>
                </c:pt>
                <c:pt idx="1428">
                  <c:v>-20.131530193006299</c:v>
                </c:pt>
                <c:pt idx="1429">
                  <c:v>-19.424851387911101</c:v>
                </c:pt>
                <c:pt idx="1430">
                  <c:v>-18.736417210263401</c:v>
                </c:pt>
                <c:pt idx="1431">
                  <c:v>-15.5511996977684</c:v>
                </c:pt>
                <c:pt idx="1432">
                  <c:v>-16.804926591227701</c:v>
                </c:pt>
                <c:pt idx="1433">
                  <c:v>-18.791920285150798</c:v>
                </c:pt>
                <c:pt idx="1434">
                  <c:v>-18.819096665099099</c:v>
                </c:pt>
                <c:pt idx="1435">
                  <c:v>-20.851626916163699</c:v>
                </c:pt>
                <c:pt idx="1436">
                  <c:v>-22.2190849811177</c:v>
                </c:pt>
                <c:pt idx="1437">
                  <c:v>-22.8008384328541</c:v>
                </c:pt>
                <c:pt idx="1438">
                  <c:v>-23.870202017661502</c:v>
                </c:pt>
                <c:pt idx="1439">
                  <c:v>-24.056126777164501</c:v>
                </c:pt>
                <c:pt idx="1440">
                  <c:v>-23.288102442594202</c:v>
                </c:pt>
                <c:pt idx="1441">
                  <c:v>-24.210240461634399</c:v>
                </c:pt>
                <c:pt idx="1442">
                  <c:v>-25.425173648016401</c:v>
                </c:pt>
                <c:pt idx="1443">
                  <c:v>-26.716916241535699</c:v>
                </c:pt>
                <c:pt idx="1444">
                  <c:v>-23.7913890245236</c:v>
                </c:pt>
                <c:pt idx="1445">
                  <c:v>-20.4616743822899</c:v>
                </c:pt>
                <c:pt idx="1446">
                  <c:v>-16.823908877104301</c:v>
                </c:pt>
                <c:pt idx="1447">
                  <c:v>-15.7494805232182</c:v>
                </c:pt>
                <c:pt idx="1448">
                  <c:v>-12.110135643883</c:v>
                </c:pt>
                <c:pt idx="1449">
                  <c:v>-7.4188795728714503</c:v>
                </c:pt>
                <c:pt idx="1450">
                  <c:v>-6.0953666795521704</c:v>
                </c:pt>
                <c:pt idx="1451">
                  <c:v>-7.2153749351518899</c:v>
                </c:pt>
                <c:pt idx="1452">
                  <c:v>-8.2174699035549601</c:v>
                </c:pt>
                <c:pt idx="1453">
                  <c:v>-11.688565483480501</c:v>
                </c:pt>
                <c:pt idx="1454">
                  <c:v>-13.407888355259299</c:v>
                </c:pt>
                <c:pt idx="1455">
                  <c:v>-14.3290193008743</c:v>
                </c:pt>
                <c:pt idx="1456">
                  <c:v>-14.153003120097299</c:v>
                </c:pt>
                <c:pt idx="1457">
                  <c:v>-13.9878482494341</c:v>
                </c:pt>
                <c:pt idx="1458">
                  <c:v>-12.357293077496299</c:v>
                </c:pt>
                <c:pt idx="1459">
                  <c:v>-10.5482790551196</c:v>
                </c:pt>
                <c:pt idx="1460">
                  <c:v>-7.3323126512004801</c:v>
                </c:pt>
                <c:pt idx="1461">
                  <c:v>-2.9101877672083001</c:v>
                </c:pt>
                <c:pt idx="1462">
                  <c:v>-2.9916283098827998</c:v>
                </c:pt>
                <c:pt idx="1463">
                  <c:v>-2.5548333843425999</c:v>
                </c:pt>
                <c:pt idx="1464">
                  <c:v>-4.3122845365569402</c:v>
                </c:pt>
                <c:pt idx="1465">
                  <c:v>-5.5747715053485098</c:v>
                </c:pt>
                <c:pt idx="1466">
                  <c:v>-6.1835185547724896</c:v>
                </c:pt>
                <c:pt idx="1467">
                  <c:v>-7.3730706473643304</c:v>
                </c:pt>
                <c:pt idx="1468">
                  <c:v>-5.0605171306806396</c:v>
                </c:pt>
                <c:pt idx="1469">
                  <c:v>-5.9303935994457797</c:v>
                </c:pt>
                <c:pt idx="1470">
                  <c:v>-4.7649451874012803</c:v>
                </c:pt>
                <c:pt idx="1471">
                  <c:v>-9.5798825448018796</c:v>
                </c:pt>
                <c:pt idx="1472">
                  <c:v>-9.6267779917598109</c:v>
                </c:pt>
                <c:pt idx="1473">
                  <c:v>-8.5821387835549103</c:v>
                </c:pt>
                <c:pt idx="1474">
                  <c:v>-9.1072140666983596</c:v>
                </c:pt>
                <c:pt idx="1475">
                  <c:v>-7.2090581581524003</c:v>
                </c:pt>
                <c:pt idx="1476">
                  <c:v>-6.8958190171942997</c:v>
                </c:pt>
                <c:pt idx="1477">
                  <c:v>-8.3157765681708007</c:v>
                </c:pt>
                <c:pt idx="1478">
                  <c:v>-7.5004521135124396</c:v>
                </c:pt>
                <c:pt idx="1479">
                  <c:v>-4.4568796359744702</c:v>
                </c:pt>
                <c:pt idx="1480">
                  <c:v>-4.7623001264764797</c:v>
                </c:pt>
                <c:pt idx="1481">
                  <c:v>-7.3941018823006699</c:v>
                </c:pt>
                <c:pt idx="1482">
                  <c:v>-11.083529076222501</c:v>
                </c:pt>
                <c:pt idx="1483">
                  <c:v>-11.7062007595823</c:v>
                </c:pt>
                <c:pt idx="1484">
                  <c:v>-11.812986961255801</c:v>
                </c:pt>
                <c:pt idx="1485">
                  <c:v>-14.1472082412256</c:v>
                </c:pt>
                <c:pt idx="1486">
                  <c:v>-20.099356635103501</c:v>
                </c:pt>
                <c:pt idx="1487">
                  <c:v>-21.443823984182</c:v>
                </c:pt>
                <c:pt idx="1488">
                  <c:v>-21.8355174888638</c:v>
                </c:pt>
                <c:pt idx="1489">
                  <c:v>-22.527600506712599</c:v>
                </c:pt>
                <c:pt idx="1490">
                  <c:v>-23.451686656229899</c:v>
                </c:pt>
                <c:pt idx="1491">
                  <c:v>-25.825157585643002</c:v>
                </c:pt>
                <c:pt idx="1492">
                  <c:v>-25.438251190998901</c:v>
                </c:pt>
                <c:pt idx="1493">
                  <c:v>-22.0440153375121</c:v>
                </c:pt>
                <c:pt idx="1494">
                  <c:v>-18.307539203162399</c:v>
                </c:pt>
                <c:pt idx="1495">
                  <c:v>-18.459956405005901</c:v>
                </c:pt>
                <c:pt idx="1496">
                  <c:v>-14.6370323135852</c:v>
                </c:pt>
                <c:pt idx="1497">
                  <c:v>-12.2176520721332</c:v>
                </c:pt>
                <c:pt idx="1498">
                  <c:v>-10.1286353560417</c:v>
                </c:pt>
                <c:pt idx="1499">
                  <c:v>-11.2523826963861</c:v>
                </c:pt>
                <c:pt idx="1500">
                  <c:v>-7.6669592307343901</c:v>
                </c:pt>
                <c:pt idx="1501">
                  <c:v>-6.0471369791839598</c:v>
                </c:pt>
                <c:pt idx="1502">
                  <c:v>-7.9344555595444</c:v>
                </c:pt>
                <c:pt idx="1503">
                  <c:v>-10.615108531636899</c:v>
                </c:pt>
                <c:pt idx="1504">
                  <c:v>-11.0944057380748</c:v>
                </c:pt>
                <c:pt idx="1505">
                  <c:v>-9.0297048244819997</c:v>
                </c:pt>
                <c:pt idx="1506">
                  <c:v>-6.9651443406546596</c:v>
                </c:pt>
                <c:pt idx="1507">
                  <c:v>-6.3142547540228398</c:v>
                </c:pt>
                <c:pt idx="1508">
                  <c:v>-1.7911953143138799</c:v>
                </c:pt>
                <c:pt idx="1509">
                  <c:v>-0.166678173326545</c:v>
                </c:pt>
                <c:pt idx="1510">
                  <c:v>-1.71577516052002</c:v>
                </c:pt>
                <c:pt idx="1511">
                  <c:v>-1.1055138964984501</c:v>
                </c:pt>
                <c:pt idx="1512">
                  <c:v>0.464551939700868</c:v>
                </c:pt>
                <c:pt idx="1513">
                  <c:v>1.6297518242054101</c:v>
                </c:pt>
                <c:pt idx="1514">
                  <c:v>2.2958543715094502</c:v>
                </c:pt>
                <c:pt idx="1515">
                  <c:v>3.7451873157288</c:v>
                </c:pt>
                <c:pt idx="1516">
                  <c:v>3.2734290854023098</c:v>
                </c:pt>
                <c:pt idx="1517">
                  <c:v>2.2110306407030298</c:v>
                </c:pt>
                <c:pt idx="1518">
                  <c:v>3.4037784295915099</c:v>
                </c:pt>
                <c:pt idx="1519">
                  <c:v>1.66586622300565</c:v>
                </c:pt>
                <c:pt idx="1520">
                  <c:v>2.4279386524758602</c:v>
                </c:pt>
                <c:pt idx="1521">
                  <c:v>7.2161990216673102</c:v>
                </c:pt>
                <c:pt idx="1522">
                  <c:v>9.2364533295458404</c:v>
                </c:pt>
                <c:pt idx="1523">
                  <c:v>9.4815601035725194</c:v>
                </c:pt>
                <c:pt idx="1524">
                  <c:v>10.475717941819299</c:v>
                </c:pt>
                <c:pt idx="1525">
                  <c:v>10.8303600249419</c:v>
                </c:pt>
                <c:pt idx="1526">
                  <c:v>10.4811853554402</c:v>
                </c:pt>
                <c:pt idx="1527">
                  <c:v>8.0895762596110199</c:v>
                </c:pt>
                <c:pt idx="1528">
                  <c:v>9.1130321483833505</c:v>
                </c:pt>
                <c:pt idx="1529">
                  <c:v>9.6901698934716496</c:v>
                </c:pt>
                <c:pt idx="1530">
                  <c:v>8.3951767040980503</c:v>
                </c:pt>
                <c:pt idx="1531">
                  <c:v>9.1879452318607893</c:v>
                </c:pt>
                <c:pt idx="1532">
                  <c:v>9.3763021231070507</c:v>
                </c:pt>
                <c:pt idx="1533">
                  <c:v>8.8079107801258907</c:v>
                </c:pt>
                <c:pt idx="1534">
                  <c:v>6.0435774197312604</c:v>
                </c:pt>
                <c:pt idx="1535">
                  <c:v>5.1334226110138799</c:v>
                </c:pt>
                <c:pt idx="1536">
                  <c:v>3.59669832537111</c:v>
                </c:pt>
                <c:pt idx="1537">
                  <c:v>1.59144942215607</c:v>
                </c:pt>
                <c:pt idx="1538">
                  <c:v>0.71308124648385296</c:v>
                </c:pt>
                <c:pt idx="1539">
                  <c:v>-0.10999194119085599</c:v>
                </c:pt>
                <c:pt idx="1540">
                  <c:v>1.9579751231740401</c:v>
                </c:pt>
                <c:pt idx="1541">
                  <c:v>6.9546808814402503</c:v>
                </c:pt>
                <c:pt idx="1542">
                  <c:v>9.2530971442693009</c:v>
                </c:pt>
                <c:pt idx="1543">
                  <c:v>12.4514717627571</c:v>
                </c:pt>
                <c:pt idx="1544">
                  <c:v>10.9491997056284</c:v>
                </c:pt>
                <c:pt idx="1545">
                  <c:v>7.2684486254347602</c:v>
                </c:pt>
                <c:pt idx="1546">
                  <c:v>7.0153940045502203</c:v>
                </c:pt>
                <c:pt idx="1547">
                  <c:v>7.8643516242873401</c:v>
                </c:pt>
                <c:pt idx="1548">
                  <c:v>11.2641003957915</c:v>
                </c:pt>
                <c:pt idx="1549">
                  <c:v>10.4461606416517</c:v>
                </c:pt>
                <c:pt idx="1550">
                  <c:v>13.242105891622501</c:v>
                </c:pt>
                <c:pt idx="1551">
                  <c:v>15.590338686539299</c:v>
                </c:pt>
                <c:pt idx="1552">
                  <c:v>14.531740224567301</c:v>
                </c:pt>
                <c:pt idx="1553">
                  <c:v>12.570984518009899</c:v>
                </c:pt>
                <c:pt idx="1554">
                  <c:v>11.140500908024499</c:v>
                </c:pt>
                <c:pt idx="1555">
                  <c:v>10.4106142514747</c:v>
                </c:pt>
                <c:pt idx="1556">
                  <c:v>9.1662600642766794</c:v>
                </c:pt>
                <c:pt idx="1557">
                  <c:v>10.1591415227185</c:v>
                </c:pt>
                <c:pt idx="1558">
                  <c:v>9.3890982341381495</c:v>
                </c:pt>
                <c:pt idx="1559">
                  <c:v>10.7491347854029</c:v>
                </c:pt>
                <c:pt idx="1560">
                  <c:v>10.1376243138611</c:v>
                </c:pt>
                <c:pt idx="1561">
                  <c:v>8.7057611143882205</c:v>
                </c:pt>
                <c:pt idx="1562">
                  <c:v>5.0663015721647797</c:v>
                </c:pt>
                <c:pt idx="1563">
                  <c:v>4.6469312445569804</c:v>
                </c:pt>
                <c:pt idx="1564">
                  <c:v>2.24868321552094</c:v>
                </c:pt>
                <c:pt idx="1565">
                  <c:v>1.89713093422051</c:v>
                </c:pt>
                <c:pt idx="1566">
                  <c:v>1.01553544635681</c:v>
                </c:pt>
                <c:pt idx="1567">
                  <c:v>-1.7543779291772801</c:v>
                </c:pt>
                <c:pt idx="1568">
                  <c:v>-3.68475196445524</c:v>
                </c:pt>
                <c:pt idx="1569">
                  <c:v>-1.9269453848673901</c:v>
                </c:pt>
                <c:pt idx="1570">
                  <c:v>-1.7738512824153101</c:v>
                </c:pt>
                <c:pt idx="1571">
                  <c:v>-3.3393108609534501</c:v>
                </c:pt>
                <c:pt idx="1572">
                  <c:v>-5.2323615382229001</c:v>
                </c:pt>
                <c:pt idx="1573">
                  <c:v>-4.56855080145397</c:v>
                </c:pt>
                <c:pt idx="1574">
                  <c:v>-2.4763462276714598</c:v>
                </c:pt>
                <c:pt idx="1575">
                  <c:v>-0.242525274267791</c:v>
                </c:pt>
                <c:pt idx="1576">
                  <c:v>0.79223783115594404</c:v>
                </c:pt>
                <c:pt idx="1577">
                  <c:v>3.3949137396684801</c:v>
                </c:pt>
                <c:pt idx="1578">
                  <c:v>6.4664812705905197</c:v>
                </c:pt>
                <c:pt idx="1579">
                  <c:v>11.605862161094599</c:v>
                </c:pt>
                <c:pt idx="1580">
                  <c:v>15.0744017908874</c:v>
                </c:pt>
                <c:pt idx="1581">
                  <c:v>21.087984808727001</c:v>
                </c:pt>
                <c:pt idx="1582">
                  <c:v>28.454267356435601</c:v>
                </c:pt>
                <c:pt idx="1583">
                  <c:v>39.5914109337618</c:v>
                </c:pt>
                <c:pt idx="1584">
                  <c:v>52.461801502800903</c:v>
                </c:pt>
                <c:pt idx="1585">
                  <c:v>63.173041524400098</c:v>
                </c:pt>
                <c:pt idx="1586">
                  <c:v>66.296108652644804</c:v>
                </c:pt>
                <c:pt idx="1587">
                  <c:v>53.986488582607301</c:v>
                </c:pt>
                <c:pt idx="1588">
                  <c:v>44.755584487946201</c:v>
                </c:pt>
                <c:pt idx="1589">
                  <c:v>38.127292265227901</c:v>
                </c:pt>
                <c:pt idx="1590">
                  <c:v>28.144540120640201</c:v>
                </c:pt>
                <c:pt idx="1591">
                  <c:v>22.185258816301001</c:v>
                </c:pt>
                <c:pt idx="1592">
                  <c:v>21.033278741251699</c:v>
                </c:pt>
                <c:pt idx="1593">
                  <c:v>18.317841531995299</c:v>
                </c:pt>
                <c:pt idx="1594">
                  <c:v>17.984561911535799</c:v>
                </c:pt>
                <c:pt idx="1595">
                  <c:v>15.889627008361501</c:v>
                </c:pt>
                <c:pt idx="1596">
                  <c:v>14.426271816780201</c:v>
                </c:pt>
                <c:pt idx="1597">
                  <c:v>9.3960025505575704</c:v>
                </c:pt>
                <c:pt idx="1598">
                  <c:v>4.7247569845558202</c:v>
                </c:pt>
                <c:pt idx="1599">
                  <c:v>0.62309695583735403</c:v>
                </c:pt>
                <c:pt idx="1600">
                  <c:v>-2.6509397078352799</c:v>
                </c:pt>
                <c:pt idx="1601">
                  <c:v>-4.8316250946154504</c:v>
                </c:pt>
                <c:pt idx="1602">
                  <c:v>-4.3441819461313598</c:v>
                </c:pt>
                <c:pt idx="1603">
                  <c:v>-5.0807184308860096</c:v>
                </c:pt>
                <c:pt idx="1604">
                  <c:v>-5.7304534204004103</c:v>
                </c:pt>
                <c:pt idx="1605">
                  <c:v>-3.57573899208001</c:v>
                </c:pt>
                <c:pt idx="1606">
                  <c:v>-1.3243897888196401</c:v>
                </c:pt>
                <c:pt idx="1607">
                  <c:v>-0.53001898712227602</c:v>
                </c:pt>
                <c:pt idx="1608">
                  <c:v>-3.5386390562052797E-2</c:v>
                </c:pt>
                <c:pt idx="1609">
                  <c:v>9.9868434010204496E-2</c:v>
                </c:pt>
                <c:pt idx="1610">
                  <c:v>1.2174133580692801</c:v>
                </c:pt>
                <c:pt idx="1611">
                  <c:v>2.0163042855865601</c:v>
                </c:pt>
                <c:pt idx="1612">
                  <c:v>1.1536723689305299</c:v>
                </c:pt>
                <c:pt idx="1613">
                  <c:v>4.0543316421526496</c:v>
                </c:pt>
                <c:pt idx="1614">
                  <c:v>5.45989299803023</c:v>
                </c:pt>
                <c:pt idx="1615">
                  <c:v>5.24095308770484</c:v>
                </c:pt>
                <c:pt idx="1616">
                  <c:v>7.3997807962050501</c:v>
                </c:pt>
                <c:pt idx="1617">
                  <c:v>10.635679365236699</c:v>
                </c:pt>
                <c:pt idx="1618">
                  <c:v>10.786508965386901</c:v>
                </c:pt>
                <c:pt idx="1619">
                  <c:v>9.0197012913349699</c:v>
                </c:pt>
                <c:pt idx="1620">
                  <c:v>10.7464882148815</c:v>
                </c:pt>
                <c:pt idx="1621">
                  <c:v>13.3862343642877</c:v>
                </c:pt>
                <c:pt idx="1622">
                  <c:v>12.7482429687807</c:v>
                </c:pt>
                <c:pt idx="1623">
                  <c:v>11.305993463787701</c:v>
                </c:pt>
                <c:pt idx="1624">
                  <c:v>11.7278762345441</c:v>
                </c:pt>
                <c:pt idx="1625">
                  <c:v>11.308029218910599</c:v>
                </c:pt>
                <c:pt idx="1626">
                  <c:v>8.5373958997115604</c:v>
                </c:pt>
                <c:pt idx="1627">
                  <c:v>7.3417597913585304</c:v>
                </c:pt>
                <c:pt idx="1628">
                  <c:v>5.0631748431142096</c:v>
                </c:pt>
                <c:pt idx="1629">
                  <c:v>1.65658883182914</c:v>
                </c:pt>
                <c:pt idx="1630">
                  <c:v>-2.8041943236903499</c:v>
                </c:pt>
                <c:pt idx="1631">
                  <c:v>-5.4234772677254997</c:v>
                </c:pt>
                <c:pt idx="1632">
                  <c:v>-7.2347327688612504</c:v>
                </c:pt>
                <c:pt idx="1633">
                  <c:v>-12.050694764223399</c:v>
                </c:pt>
                <c:pt idx="1634">
                  <c:v>-10.2398823426311</c:v>
                </c:pt>
                <c:pt idx="1635">
                  <c:v>-9.5038162835044204</c:v>
                </c:pt>
                <c:pt idx="1636">
                  <c:v>-9.9195638930996193</c:v>
                </c:pt>
                <c:pt idx="1637">
                  <c:v>-8.8211249297828491</c:v>
                </c:pt>
                <c:pt idx="1638">
                  <c:v>-4.8546243566797802</c:v>
                </c:pt>
                <c:pt idx="1639">
                  <c:v>-2.1878826704896701</c:v>
                </c:pt>
                <c:pt idx="1640">
                  <c:v>-1.1246934830751301</c:v>
                </c:pt>
                <c:pt idx="1641">
                  <c:v>-0.49307156854683898</c:v>
                </c:pt>
                <c:pt idx="1642">
                  <c:v>-1.67385516684044</c:v>
                </c:pt>
                <c:pt idx="1643">
                  <c:v>-0.62761008368215698</c:v>
                </c:pt>
                <c:pt idx="1644">
                  <c:v>1.3667843621042299</c:v>
                </c:pt>
                <c:pt idx="1645">
                  <c:v>1.4622470789217901</c:v>
                </c:pt>
                <c:pt idx="1646">
                  <c:v>3.42496959363416</c:v>
                </c:pt>
                <c:pt idx="1647">
                  <c:v>4.3781785956843997</c:v>
                </c:pt>
                <c:pt idx="1648">
                  <c:v>0</c:v>
                </c:pt>
                <c:pt idx="1649">
                  <c:v>-5.8047403195832903</c:v>
                </c:pt>
                <c:pt idx="1650">
                  <c:v>-7.3667395411057397</c:v>
                </c:pt>
                <c:pt idx="1651">
                  <c:v>-11.020316309161901</c:v>
                </c:pt>
                <c:pt idx="1652">
                  <c:v>-12.577699554040899</c:v>
                </c:pt>
                <c:pt idx="1653">
                  <c:v>-11.737297445647499</c:v>
                </c:pt>
                <c:pt idx="1654">
                  <c:v>-15.0527173779401</c:v>
                </c:pt>
                <c:pt idx="1655">
                  <c:v>-15.7249581952901</c:v>
                </c:pt>
                <c:pt idx="1656">
                  <c:v>-12.0527553315169</c:v>
                </c:pt>
                <c:pt idx="1657">
                  <c:v>-10.596967391558801</c:v>
                </c:pt>
                <c:pt idx="1658">
                  <c:v>-10.121584405310401</c:v>
                </c:pt>
                <c:pt idx="1659">
                  <c:v>-5.2357128210196597</c:v>
                </c:pt>
                <c:pt idx="1660">
                  <c:v>-1.35403787939958</c:v>
                </c:pt>
                <c:pt idx="1661">
                  <c:v>1.1026787177024699</c:v>
                </c:pt>
                <c:pt idx="1662">
                  <c:v>4.3917062730297403</c:v>
                </c:pt>
                <c:pt idx="1663">
                  <c:v>9.4802531330851707</c:v>
                </c:pt>
                <c:pt idx="1664">
                  <c:v>9.2507957336047202</c:v>
                </c:pt>
                <c:pt idx="1665">
                  <c:v>-0.67797159978726995</c:v>
                </c:pt>
                <c:pt idx="1666">
                  <c:v>-3.94661459072177</c:v>
                </c:pt>
                <c:pt idx="1667">
                  <c:v>-5.0412165183761299</c:v>
                </c:pt>
                <c:pt idx="1668">
                  <c:v>-3.5235646484334202</c:v>
                </c:pt>
                <c:pt idx="1669">
                  <c:v>-3.2207463315280598</c:v>
                </c:pt>
                <c:pt idx="1670">
                  <c:v>-0.16218143414334901</c:v>
                </c:pt>
                <c:pt idx="1671">
                  <c:v>2.8397329916488201</c:v>
                </c:pt>
                <c:pt idx="1672">
                  <c:v>4.0474191199873504</c:v>
                </c:pt>
                <c:pt idx="1673">
                  <c:v>4.4024670623666697</c:v>
                </c:pt>
                <c:pt idx="1674">
                  <c:v>2.3161652874732699</c:v>
                </c:pt>
                <c:pt idx="1675">
                  <c:v>-0.95907935047580395</c:v>
                </c:pt>
                <c:pt idx="1676">
                  <c:v>-5.2654123593092699</c:v>
                </c:pt>
                <c:pt idx="1677">
                  <c:v>-7.6206118416839699</c:v>
                </c:pt>
                <c:pt idx="1678">
                  <c:v>-7.6784769433988904</c:v>
                </c:pt>
                <c:pt idx="1679">
                  <c:v>-6.6199698922819197</c:v>
                </c:pt>
                <c:pt idx="1680">
                  <c:v>-5.8311058245035401</c:v>
                </c:pt>
                <c:pt idx="1681">
                  <c:v>-8.1483902757408906</c:v>
                </c:pt>
                <c:pt idx="1682">
                  <c:v>-8.30815138892285</c:v>
                </c:pt>
                <c:pt idx="1683">
                  <c:v>-6.22143392219186</c:v>
                </c:pt>
                <c:pt idx="1684">
                  <c:v>-8.6435323260793702</c:v>
                </c:pt>
                <c:pt idx="1685">
                  <c:v>-11.628982704428401</c:v>
                </c:pt>
                <c:pt idx="1686">
                  <c:v>-12.2295864252055</c:v>
                </c:pt>
                <c:pt idx="1687">
                  <c:v>-8.8018458984088301</c:v>
                </c:pt>
                <c:pt idx="1688">
                  <c:v>-7.9591850449560297</c:v>
                </c:pt>
                <c:pt idx="1689">
                  <c:v>-7.1552974717888</c:v>
                </c:pt>
                <c:pt idx="1690">
                  <c:v>-6.3845720515846596</c:v>
                </c:pt>
                <c:pt idx="1691">
                  <c:v>-2.9871986363123102</c:v>
                </c:pt>
                <c:pt idx="1692">
                  <c:v>0.25387524497727998</c:v>
                </c:pt>
                <c:pt idx="1693">
                  <c:v>0.34502641836206699</c:v>
                </c:pt>
                <c:pt idx="1694">
                  <c:v>1.0310183961100801</c:v>
                </c:pt>
                <c:pt idx="1695">
                  <c:v>0.87670731028265403</c:v>
                </c:pt>
                <c:pt idx="1696">
                  <c:v>-0.22506289906323201</c:v>
                </c:pt>
                <c:pt idx="1697">
                  <c:v>-0.93155126240708297</c:v>
                </c:pt>
                <c:pt idx="1698">
                  <c:v>-2.4659284015387999</c:v>
                </c:pt>
                <c:pt idx="1699">
                  <c:v>-4.6550180043523097</c:v>
                </c:pt>
                <c:pt idx="1700">
                  <c:v>-7.2158862165297304</c:v>
                </c:pt>
                <c:pt idx="1701">
                  <c:v>-5.7802631236490898</c:v>
                </c:pt>
                <c:pt idx="1702">
                  <c:v>-4.1068591674938899</c:v>
                </c:pt>
                <c:pt idx="1703">
                  <c:v>-0.929335887837624</c:v>
                </c:pt>
                <c:pt idx="1704">
                  <c:v>2.2066058075670298</c:v>
                </c:pt>
                <c:pt idx="1705">
                  <c:v>4.9297248512293699</c:v>
                </c:pt>
                <c:pt idx="1706">
                  <c:v>4.1518256051385798</c:v>
                </c:pt>
                <c:pt idx="1707">
                  <c:v>2.2189082282447998</c:v>
                </c:pt>
                <c:pt idx="1708">
                  <c:v>-0.96139724518798197</c:v>
                </c:pt>
                <c:pt idx="1709">
                  <c:v>-2.7006430096635099</c:v>
                </c:pt>
                <c:pt idx="1710">
                  <c:v>-5.6231866240877899</c:v>
                </c:pt>
                <c:pt idx="1711">
                  <c:v>-7.06013823063586</c:v>
                </c:pt>
                <c:pt idx="1712">
                  <c:v>-10.9860038991665</c:v>
                </c:pt>
                <c:pt idx="1713">
                  <c:v>-17.391364661705701</c:v>
                </c:pt>
                <c:pt idx="1714">
                  <c:v>-19.322203428477199</c:v>
                </c:pt>
                <c:pt idx="1715">
                  <c:v>-21.7686789617828</c:v>
                </c:pt>
                <c:pt idx="1716">
                  <c:v>-24.6109545468071</c:v>
                </c:pt>
                <c:pt idx="1717">
                  <c:v>-27.682670114950302</c:v>
                </c:pt>
                <c:pt idx="1718">
                  <c:v>-26.760772215180602</c:v>
                </c:pt>
                <c:pt idx="1719">
                  <c:v>-25.722081439083901</c:v>
                </c:pt>
                <c:pt idx="1720">
                  <c:v>-24.680401510408</c:v>
                </c:pt>
                <c:pt idx="1721">
                  <c:v>-25.0969298841983</c:v>
                </c:pt>
                <c:pt idx="1722">
                  <c:v>-24.3812863823232</c:v>
                </c:pt>
                <c:pt idx="1723">
                  <c:v>-26.594645070148498</c:v>
                </c:pt>
                <c:pt idx="1724">
                  <c:v>-23.7802274778469</c:v>
                </c:pt>
                <c:pt idx="1725">
                  <c:v>-21.312357815782001</c:v>
                </c:pt>
                <c:pt idx="1726">
                  <c:v>-20.8687818681083</c:v>
                </c:pt>
                <c:pt idx="1727">
                  <c:v>-22.7042837023901</c:v>
                </c:pt>
                <c:pt idx="1728">
                  <c:v>-26.849368512177499</c:v>
                </c:pt>
                <c:pt idx="1729">
                  <c:v>-29.051174806256299</c:v>
                </c:pt>
                <c:pt idx="1730">
                  <c:v>-28.885267588688301</c:v>
                </c:pt>
                <c:pt idx="1731">
                  <c:v>-27.361357937754299</c:v>
                </c:pt>
                <c:pt idx="1732">
                  <c:v>-26.948049224683</c:v>
                </c:pt>
                <c:pt idx="1733">
                  <c:v>-26.116106505957799</c:v>
                </c:pt>
                <c:pt idx="1734">
                  <c:v>-20.554128820139301</c:v>
                </c:pt>
                <c:pt idx="1735">
                  <c:v>-16.7957745474714</c:v>
                </c:pt>
                <c:pt idx="1736">
                  <c:v>-12.3340494609074</c:v>
                </c:pt>
                <c:pt idx="1737">
                  <c:v>-4.6739218500624702</c:v>
                </c:pt>
                <c:pt idx="1738">
                  <c:v>-0.96616709720183303</c:v>
                </c:pt>
                <c:pt idx="1739">
                  <c:v>6.1125498001965797</c:v>
                </c:pt>
                <c:pt idx="1740">
                  <c:v>10.6080002894578</c:v>
                </c:pt>
                <c:pt idx="1741">
                  <c:v>7.7471008458996904</c:v>
                </c:pt>
                <c:pt idx="1742">
                  <c:v>-2.8641112244540601</c:v>
                </c:pt>
                <c:pt idx="1743">
                  <c:v>-8.8399987992879705</c:v>
                </c:pt>
                <c:pt idx="1744">
                  <c:v>-10.6844193094121</c:v>
                </c:pt>
                <c:pt idx="1745">
                  <c:v>-13.2465669606972</c:v>
                </c:pt>
                <c:pt idx="1746">
                  <c:v>-13.5705706622102</c:v>
                </c:pt>
                <c:pt idx="1747">
                  <c:v>-16.7428621181643</c:v>
                </c:pt>
                <c:pt idx="1748">
                  <c:v>-15.8637589712152</c:v>
                </c:pt>
                <c:pt idx="1749">
                  <c:v>-14.609258627677301</c:v>
                </c:pt>
                <c:pt idx="1750">
                  <c:v>-12.8418974733795</c:v>
                </c:pt>
                <c:pt idx="1751">
                  <c:v>-10.3879935280429</c:v>
                </c:pt>
                <c:pt idx="1752">
                  <c:v>-7.0603851787364</c:v>
                </c:pt>
                <c:pt idx="1753">
                  <c:v>-2.7177197985602102</c:v>
                </c:pt>
                <c:pt idx="1754">
                  <c:v>5.3443514413211197</c:v>
                </c:pt>
                <c:pt idx="1755">
                  <c:v>12.8788466227425</c:v>
                </c:pt>
                <c:pt idx="1756">
                  <c:v>19.256258918836501</c:v>
                </c:pt>
                <c:pt idx="1757">
                  <c:v>25.059602009585401</c:v>
                </c:pt>
                <c:pt idx="1758">
                  <c:v>30.829197433801699</c:v>
                </c:pt>
                <c:pt idx="1759">
                  <c:v>26.3493853795026</c:v>
                </c:pt>
                <c:pt idx="1760">
                  <c:v>23.075525027148601</c:v>
                </c:pt>
                <c:pt idx="1761">
                  <c:v>14.442912514235999</c:v>
                </c:pt>
                <c:pt idx="1762">
                  <c:v>2.0700262523350799</c:v>
                </c:pt>
                <c:pt idx="1763">
                  <c:v>-1.1586717643404001</c:v>
                </c:pt>
                <c:pt idx="1764">
                  <c:v>-6.3294847415872901</c:v>
                </c:pt>
                <c:pt idx="1765">
                  <c:v>-7.6243866470904296</c:v>
                </c:pt>
                <c:pt idx="1766">
                  <c:v>-8.5688845442418806</c:v>
                </c:pt>
                <c:pt idx="1767">
                  <c:v>-7.6282838597981</c:v>
                </c:pt>
                <c:pt idx="1768">
                  <c:v>-6.0833245578724</c:v>
                </c:pt>
                <c:pt idx="1769">
                  <c:v>-4.1056379120382198</c:v>
                </c:pt>
                <c:pt idx="1770">
                  <c:v>-0.66829795751073096</c:v>
                </c:pt>
                <c:pt idx="1771">
                  <c:v>3.8036446421811001</c:v>
                </c:pt>
                <c:pt idx="1772">
                  <c:v>3.3940219408868901</c:v>
                </c:pt>
                <c:pt idx="1773">
                  <c:v>-2.4135742954022099</c:v>
                </c:pt>
                <c:pt idx="1774">
                  <c:v>-5.6213449125934902</c:v>
                </c:pt>
                <c:pt idx="1775">
                  <c:v>-7.23533294346998</c:v>
                </c:pt>
                <c:pt idx="1776">
                  <c:v>-9.73772103540432</c:v>
                </c:pt>
                <c:pt idx="1777">
                  <c:v>-12.987902544540701</c:v>
                </c:pt>
                <c:pt idx="1778">
                  <c:v>-15.430698405480101</c:v>
                </c:pt>
                <c:pt idx="1779">
                  <c:v>-15.488224850567301</c:v>
                </c:pt>
                <c:pt idx="1780">
                  <c:v>-14.3769313102875</c:v>
                </c:pt>
                <c:pt idx="1781">
                  <c:v>-14.853581875399</c:v>
                </c:pt>
                <c:pt idx="1782">
                  <c:v>-15.7231169665101</c:v>
                </c:pt>
                <c:pt idx="1783">
                  <c:v>-17.042818441326698</c:v>
                </c:pt>
                <c:pt idx="1784">
                  <c:v>-18.862602816758201</c:v>
                </c:pt>
                <c:pt idx="1785">
                  <c:v>-15.8368769073604</c:v>
                </c:pt>
                <c:pt idx="1786">
                  <c:v>-16.073201692441199</c:v>
                </c:pt>
                <c:pt idx="1787">
                  <c:v>-19.876599962200999</c:v>
                </c:pt>
                <c:pt idx="1788">
                  <c:v>-23.229771051097501</c:v>
                </c:pt>
                <c:pt idx="1789">
                  <c:v>-24.5376292925794</c:v>
                </c:pt>
                <c:pt idx="1790">
                  <c:v>-24.921847441652101</c:v>
                </c:pt>
                <c:pt idx="1791">
                  <c:v>-24.287239801766201</c:v>
                </c:pt>
                <c:pt idx="1792">
                  <c:v>-25.278461043491902</c:v>
                </c:pt>
                <c:pt idx="1793">
                  <c:v>-27.885881009766301</c:v>
                </c:pt>
                <c:pt idx="1794">
                  <c:v>-25.241758810217998</c:v>
                </c:pt>
                <c:pt idx="1795">
                  <c:v>-23.862406426163901</c:v>
                </c:pt>
                <c:pt idx="1796">
                  <c:v>-23.890351348238301</c:v>
                </c:pt>
                <c:pt idx="1797">
                  <c:v>-22.706706721988699</c:v>
                </c:pt>
                <c:pt idx="1798">
                  <c:v>-20.331978090387601</c:v>
                </c:pt>
                <c:pt idx="1799">
                  <c:v>-16.9058309101219</c:v>
                </c:pt>
                <c:pt idx="1800">
                  <c:v>-18.049237660643499</c:v>
                </c:pt>
                <c:pt idx="1801">
                  <c:v>-18.6536125410294</c:v>
                </c:pt>
                <c:pt idx="1802">
                  <c:v>-18.678711673728699</c:v>
                </c:pt>
                <c:pt idx="1803">
                  <c:v>-19.456738255365099</c:v>
                </c:pt>
                <c:pt idx="1804">
                  <c:v>-19.6506888899949</c:v>
                </c:pt>
                <c:pt idx="1805">
                  <c:v>-21.909101618359301</c:v>
                </c:pt>
                <c:pt idx="1806">
                  <c:v>-22.1867843469227</c:v>
                </c:pt>
                <c:pt idx="1807">
                  <c:v>-24.4114433656523</c:v>
                </c:pt>
                <c:pt idx="1808">
                  <c:v>-23.239418581572</c:v>
                </c:pt>
                <c:pt idx="1809">
                  <c:v>-23.995903772096401</c:v>
                </c:pt>
                <c:pt idx="1810">
                  <c:v>-25.471098359292199</c:v>
                </c:pt>
                <c:pt idx="1811">
                  <c:v>-27.613916343301799</c:v>
                </c:pt>
                <c:pt idx="1812">
                  <c:v>-28.907997980621101</c:v>
                </c:pt>
                <c:pt idx="1813">
                  <c:v>-31.7805337817572</c:v>
                </c:pt>
                <c:pt idx="1814">
                  <c:v>-30.6127326611713</c:v>
                </c:pt>
                <c:pt idx="1815">
                  <c:v>-27.802450466911999</c:v>
                </c:pt>
                <c:pt idx="1816">
                  <c:v>-24.730888021877</c:v>
                </c:pt>
                <c:pt idx="1817">
                  <c:v>-22.945173292968299</c:v>
                </c:pt>
                <c:pt idx="1818">
                  <c:v>-21.356317768491898</c:v>
                </c:pt>
                <c:pt idx="1819">
                  <c:v>-18.812911183555102</c:v>
                </c:pt>
                <c:pt idx="1820">
                  <c:v>-18.185421108124501</c:v>
                </c:pt>
                <c:pt idx="1821">
                  <c:v>-16.968713431404499</c:v>
                </c:pt>
                <c:pt idx="1822">
                  <c:v>-20.542462700137499</c:v>
                </c:pt>
                <c:pt idx="1823">
                  <c:v>-22.128257925209301</c:v>
                </c:pt>
                <c:pt idx="1824">
                  <c:v>-19.995757481465301</c:v>
                </c:pt>
                <c:pt idx="1825">
                  <c:v>-19.296177815343999</c:v>
                </c:pt>
                <c:pt idx="1826">
                  <c:v>-16.0007066607814</c:v>
                </c:pt>
                <c:pt idx="1827">
                  <c:v>-15.4125338555386</c:v>
                </c:pt>
                <c:pt idx="1828">
                  <c:v>-14.901436775269801</c:v>
                </c:pt>
                <c:pt idx="1829">
                  <c:v>-12.9873309551731</c:v>
                </c:pt>
                <c:pt idx="1830">
                  <c:v>-8.1809731457142298</c:v>
                </c:pt>
                <c:pt idx="1831">
                  <c:v>-5.8129249165285701</c:v>
                </c:pt>
                <c:pt idx="1832">
                  <c:v>-1.9418790791733</c:v>
                </c:pt>
                <c:pt idx="1833">
                  <c:v>0.81941288810776303</c:v>
                </c:pt>
                <c:pt idx="1834">
                  <c:v>5.1292993465049204</c:v>
                </c:pt>
                <c:pt idx="1835">
                  <c:v>8.2400986771262996</c:v>
                </c:pt>
                <c:pt idx="1836">
                  <c:v>12.5199669746853</c:v>
                </c:pt>
                <c:pt idx="1837">
                  <c:v>17.484228413561102</c:v>
                </c:pt>
                <c:pt idx="1838">
                  <c:v>20.981625114974999</c:v>
                </c:pt>
                <c:pt idx="1839">
                  <c:v>20.658026735152799</c:v>
                </c:pt>
                <c:pt idx="1840">
                  <c:v>12.8942889570153</c:v>
                </c:pt>
                <c:pt idx="1841">
                  <c:v>-0.15973328845575499</c:v>
                </c:pt>
                <c:pt idx="1842">
                  <c:v>-14.3162660916514</c:v>
                </c:pt>
                <c:pt idx="1843">
                  <c:v>-30.2389256378647</c:v>
                </c:pt>
                <c:pt idx="1844">
                  <c:v>-43.003149485588402</c:v>
                </c:pt>
                <c:pt idx="1845">
                  <c:v>-51.583075760212502</c:v>
                </c:pt>
                <c:pt idx="1846">
                  <c:v>-59.261946962684299</c:v>
                </c:pt>
                <c:pt idx="1847">
                  <c:v>-62.958751731608601</c:v>
                </c:pt>
                <c:pt idx="1848">
                  <c:v>-65.145783268469998</c:v>
                </c:pt>
                <c:pt idx="1849">
                  <c:v>-69.979656009538303</c:v>
                </c:pt>
                <c:pt idx="1850">
                  <c:v>-73.660415373546101</c:v>
                </c:pt>
                <c:pt idx="1851">
                  <c:v>-76.266296486961394</c:v>
                </c:pt>
                <c:pt idx="1852">
                  <c:v>-79.297519424550003</c:v>
                </c:pt>
                <c:pt idx="1853">
                  <c:v>-82.952333596449506</c:v>
                </c:pt>
                <c:pt idx="1854">
                  <c:v>-84.662100707881095</c:v>
                </c:pt>
                <c:pt idx="1855">
                  <c:v>-89.845294688266193</c:v>
                </c:pt>
                <c:pt idx="1856">
                  <c:v>-95.8924862452659</c:v>
                </c:pt>
                <c:pt idx="1857">
                  <c:v>-97.209509672140499</c:v>
                </c:pt>
                <c:pt idx="1858">
                  <c:v>-98.887378961895607</c:v>
                </c:pt>
                <c:pt idx="1859">
                  <c:v>-102.237296961022</c:v>
                </c:pt>
                <c:pt idx="1860">
                  <c:v>-104.44557718340199</c:v>
                </c:pt>
                <c:pt idx="1861">
                  <c:v>-105.253062306909</c:v>
                </c:pt>
                <c:pt idx="1862">
                  <c:v>-105.82992465322801</c:v>
                </c:pt>
                <c:pt idx="1863">
                  <c:v>-100.73469769913</c:v>
                </c:pt>
                <c:pt idx="1864">
                  <c:v>-100.75466760246501</c:v>
                </c:pt>
                <c:pt idx="1865">
                  <c:v>-99.556447652072194</c:v>
                </c:pt>
                <c:pt idx="1866">
                  <c:v>-97.224840730255906</c:v>
                </c:pt>
                <c:pt idx="1867">
                  <c:v>-96.645071211472896</c:v>
                </c:pt>
                <c:pt idx="1868">
                  <c:v>-96.744045755094703</c:v>
                </c:pt>
                <c:pt idx="1869">
                  <c:v>-96.335294871501901</c:v>
                </c:pt>
                <c:pt idx="1870">
                  <c:v>-98.230974438380102</c:v>
                </c:pt>
                <c:pt idx="1871">
                  <c:v>-99.880802978817897</c:v>
                </c:pt>
                <c:pt idx="1872">
                  <c:v>-101.272176607663</c:v>
                </c:pt>
                <c:pt idx="1873">
                  <c:v>-105.097669953826</c:v>
                </c:pt>
                <c:pt idx="1874">
                  <c:v>-108.66241249781299</c:v>
                </c:pt>
                <c:pt idx="1875">
                  <c:v>-107.75343980330901</c:v>
                </c:pt>
                <c:pt idx="1876">
                  <c:v>-112.98644770071</c:v>
                </c:pt>
                <c:pt idx="1877">
                  <c:v>-117.722502336983</c:v>
                </c:pt>
                <c:pt idx="1878">
                  <c:v>-118.94477573220099</c:v>
                </c:pt>
                <c:pt idx="1879">
                  <c:v>-117.73105800623701</c:v>
                </c:pt>
                <c:pt idx="1880">
                  <c:v>-119.440700219655</c:v>
                </c:pt>
                <c:pt idx="1881">
                  <c:v>-121.48611330251001</c:v>
                </c:pt>
                <c:pt idx="1882">
                  <c:v>-122.41459568094299</c:v>
                </c:pt>
                <c:pt idx="1883">
                  <c:v>-122.10697322301201</c:v>
                </c:pt>
                <c:pt idx="1884">
                  <c:v>-120.542745569461</c:v>
                </c:pt>
                <c:pt idx="1885">
                  <c:v>-120.49923575298099</c:v>
                </c:pt>
                <c:pt idx="1886">
                  <c:v>-119.446687895837</c:v>
                </c:pt>
                <c:pt idx="1887">
                  <c:v>-118.773203970697</c:v>
                </c:pt>
                <c:pt idx="1888">
                  <c:v>-119.87998780689701</c:v>
                </c:pt>
                <c:pt idx="1889">
                  <c:v>-120.024882090034</c:v>
                </c:pt>
                <c:pt idx="1890">
                  <c:v>-118.97690260119801</c:v>
                </c:pt>
                <c:pt idx="1891">
                  <c:v>-119.22664321612</c:v>
                </c:pt>
                <c:pt idx="1892">
                  <c:v>-117.95829617446</c:v>
                </c:pt>
                <c:pt idx="1893">
                  <c:v>-112.334079218634</c:v>
                </c:pt>
                <c:pt idx="1894">
                  <c:v>-109.14879617235999</c:v>
                </c:pt>
                <c:pt idx="1895">
                  <c:v>-106.130817394185</c:v>
                </c:pt>
                <c:pt idx="1896">
                  <c:v>-100.88539968015</c:v>
                </c:pt>
                <c:pt idx="1897">
                  <c:v>-101.776506313692</c:v>
                </c:pt>
                <c:pt idx="1898">
                  <c:v>-105.12275813588499</c:v>
                </c:pt>
                <c:pt idx="1899">
                  <c:v>-104.08452258889901</c:v>
                </c:pt>
                <c:pt idx="1900">
                  <c:v>-106.47879064996999</c:v>
                </c:pt>
                <c:pt idx="1901">
                  <c:v>-108.309121142431</c:v>
                </c:pt>
                <c:pt idx="1902">
                  <c:v>-104.049881106434</c:v>
                </c:pt>
                <c:pt idx="1903">
                  <c:v>-104.421278890813</c:v>
                </c:pt>
                <c:pt idx="1904">
                  <c:v>-107.040136315685</c:v>
                </c:pt>
                <c:pt idx="1905">
                  <c:v>-109.143122177178</c:v>
                </c:pt>
                <c:pt idx="1906">
                  <c:v>-114.498086009307</c:v>
                </c:pt>
                <c:pt idx="1907">
                  <c:v>-113.41405393648699</c:v>
                </c:pt>
                <c:pt idx="1908">
                  <c:v>-109.49555597456499</c:v>
                </c:pt>
                <c:pt idx="1909">
                  <c:v>-108.15924449456701</c:v>
                </c:pt>
                <c:pt idx="1910">
                  <c:v>-108.26898530521601</c:v>
                </c:pt>
                <c:pt idx="1911">
                  <c:v>-107.15406097543</c:v>
                </c:pt>
                <c:pt idx="1912">
                  <c:v>-106.087280001282</c:v>
                </c:pt>
                <c:pt idx="1913">
                  <c:v>-103.732539921795</c:v>
                </c:pt>
                <c:pt idx="1914">
                  <c:v>-100.10469144113399</c:v>
                </c:pt>
                <c:pt idx="1915">
                  <c:v>-100.690910824196</c:v>
                </c:pt>
                <c:pt idx="1916">
                  <c:v>-97.572449614595797</c:v>
                </c:pt>
                <c:pt idx="1917">
                  <c:v>-96.024045517999198</c:v>
                </c:pt>
                <c:pt idx="1918">
                  <c:v>-94.829023009264304</c:v>
                </c:pt>
                <c:pt idx="1919">
                  <c:v>-94.016391079216206</c:v>
                </c:pt>
                <c:pt idx="1920">
                  <c:v>-92.259350640139004</c:v>
                </c:pt>
                <c:pt idx="1921">
                  <c:v>-89.571979675540206</c:v>
                </c:pt>
                <c:pt idx="1922">
                  <c:v>-90.074781787739994</c:v>
                </c:pt>
                <c:pt idx="1923">
                  <c:v>-88.490857539374701</c:v>
                </c:pt>
                <c:pt idx="1924">
                  <c:v>-88.731323968951997</c:v>
                </c:pt>
                <c:pt idx="1925">
                  <c:v>-88.079392449239094</c:v>
                </c:pt>
                <c:pt idx="1926">
                  <c:v>-89.0850032513044</c:v>
                </c:pt>
                <c:pt idx="1927">
                  <c:v>-87.663979860777502</c:v>
                </c:pt>
                <c:pt idx="1928">
                  <c:v>-85.104057180709802</c:v>
                </c:pt>
                <c:pt idx="1929">
                  <c:v>-81.607915652906698</c:v>
                </c:pt>
                <c:pt idx="1930">
                  <c:v>-80.208455572073902</c:v>
                </c:pt>
                <c:pt idx="1931">
                  <c:v>-82.643898341270003</c:v>
                </c:pt>
                <c:pt idx="1932">
                  <c:v>-86.409437339054406</c:v>
                </c:pt>
                <c:pt idx="1933">
                  <c:v>-90.026869983963493</c:v>
                </c:pt>
                <c:pt idx="1934">
                  <c:v>-91.886928977753996</c:v>
                </c:pt>
                <c:pt idx="1935">
                  <c:v>-93.067217693252999</c:v>
                </c:pt>
                <c:pt idx="1936">
                  <c:v>-94.754173275850903</c:v>
                </c:pt>
                <c:pt idx="1937">
                  <c:v>-96.825133927295596</c:v>
                </c:pt>
                <c:pt idx="1938">
                  <c:v>-96.426212928785404</c:v>
                </c:pt>
                <c:pt idx="1939">
                  <c:v>-94.719614707544693</c:v>
                </c:pt>
                <c:pt idx="1940">
                  <c:v>-95.709484291903195</c:v>
                </c:pt>
                <c:pt idx="1941">
                  <c:v>-95.374324011390897</c:v>
                </c:pt>
                <c:pt idx="1942">
                  <c:v>-93.560030353077295</c:v>
                </c:pt>
                <c:pt idx="1943">
                  <c:v>-91.595581188625104</c:v>
                </c:pt>
                <c:pt idx="1944">
                  <c:v>-89.636522331005807</c:v>
                </c:pt>
                <c:pt idx="1945">
                  <c:v>-85.240095197319505</c:v>
                </c:pt>
                <c:pt idx="1946">
                  <c:v>-82.766168829675706</c:v>
                </c:pt>
                <c:pt idx="1947">
                  <c:v>-84.0428165352441</c:v>
                </c:pt>
                <c:pt idx="1948">
                  <c:v>-86.668985874182894</c:v>
                </c:pt>
                <c:pt idx="1949">
                  <c:v>-90.612827233535398</c:v>
                </c:pt>
                <c:pt idx="1950">
                  <c:v>-94.341840765851899</c:v>
                </c:pt>
                <c:pt idx="1951">
                  <c:v>-93.510672666548999</c:v>
                </c:pt>
                <c:pt idx="1952">
                  <c:v>-97.2622460773364</c:v>
                </c:pt>
                <c:pt idx="1953">
                  <c:v>-98.875197522873407</c:v>
                </c:pt>
                <c:pt idx="1954">
                  <c:v>-98.086751378676098</c:v>
                </c:pt>
                <c:pt idx="1955">
                  <c:v>-98.852431852723399</c:v>
                </c:pt>
                <c:pt idx="1956">
                  <c:v>-97.209555686444205</c:v>
                </c:pt>
                <c:pt idx="1957">
                  <c:v>-98.510020875157394</c:v>
                </c:pt>
                <c:pt idx="1958">
                  <c:v>-100.149408669118</c:v>
                </c:pt>
                <c:pt idx="1959">
                  <c:v>-99.313329194317703</c:v>
                </c:pt>
                <c:pt idx="1960">
                  <c:v>-98.576713599821204</c:v>
                </c:pt>
                <c:pt idx="1961">
                  <c:v>-96.674108676703298</c:v>
                </c:pt>
                <c:pt idx="1962">
                  <c:v>-95.067401487507595</c:v>
                </c:pt>
                <c:pt idx="1963">
                  <c:v>-93.972501882119104</c:v>
                </c:pt>
                <c:pt idx="1964">
                  <c:v>-96.279343969150403</c:v>
                </c:pt>
                <c:pt idx="1965">
                  <c:v>-96.736651985498597</c:v>
                </c:pt>
                <c:pt idx="1966">
                  <c:v>-96.575972617863997</c:v>
                </c:pt>
                <c:pt idx="1967">
                  <c:v>-97.101257364005505</c:v>
                </c:pt>
                <c:pt idx="1968">
                  <c:v>-99.577767372105896</c:v>
                </c:pt>
                <c:pt idx="1969">
                  <c:v>-102.451167109428</c:v>
                </c:pt>
                <c:pt idx="1970">
                  <c:v>-99.962266658945694</c:v>
                </c:pt>
                <c:pt idx="1971">
                  <c:v>-99.831298004928598</c:v>
                </c:pt>
                <c:pt idx="1972">
                  <c:v>-95.379722349432996</c:v>
                </c:pt>
                <c:pt idx="1973">
                  <c:v>-91.998812735466302</c:v>
                </c:pt>
                <c:pt idx="1974">
                  <c:v>-90.0731845134069</c:v>
                </c:pt>
                <c:pt idx="1975">
                  <c:v>-85.943974785162894</c:v>
                </c:pt>
                <c:pt idx="1976">
                  <c:v>-85.323876606460502</c:v>
                </c:pt>
                <c:pt idx="1977">
                  <c:v>-88.660215483496401</c:v>
                </c:pt>
                <c:pt idx="1978">
                  <c:v>-89.3771834844392</c:v>
                </c:pt>
                <c:pt idx="1979">
                  <c:v>-94.067190000745498</c:v>
                </c:pt>
                <c:pt idx="1980">
                  <c:v>-97.328671820127099</c:v>
                </c:pt>
                <c:pt idx="1981">
                  <c:v>-98.864431827809298</c:v>
                </c:pt>
                <c:pt idx="1982">
                  <c:v>-99.807813983976303</c:v>
                </c:pt>
                <c:pt idx="1983">
                  <c:v>-104.072100640133</c:v>
                </c:pt>
                <c:pt idx="1984">
                  <c:v>-106.135732157929</c:v>
                </c:pt>
                <c:pt idx="1985">
                  <c:v>-106.97426768663</c:v>
                </c:pt>
                <c:pt idx="1986">
                  <c:v>-106.364586016351</c:v>
                </c:pt>
                <c:pt idx="1987">
                  <c:v>-104.178858087436</c:v>
                </c:pt>
                <c:pt idx="1988">
                  <c:v>-104.44852107331801</c:v>
                </c:pt>
                <c:pt idx="1989">
                  <c:v>-101.904088091687</c:v>
                </c:pt>
                <c:pt idx="1990">
                  <c:v>-97.897534515199396</c:v>
                </c:pt>
                <c:pt idx="1991">
                  <c:v>-96.706448029022795</c:v>
                </c:pt>
                <c:pt idx="1992">
                  <c:v>-95.983326146933905</c:v>
                </c:pt>
                <c:pt idx="1993">
                  <c:v>-94.540390211688603</c:v>
                </c:pt>
                <c:pt idx="1994">
                  <c:v>-93.836606660735896</c:v>
                </c:pt>
                <c:pt idx="1995">
                  <c:v>-93.986691936042902</c:v>
                </c:pt>
                <c:pt idx="1996">
                  <c:v>-97.691108115748605</c:v>
                </c:pt>
                <c:pt idx="1997">
                  <c:v>-99.462049592397307</c:v>
                </c:pt>
                <c:pt idx="1998">
                  <c:v>-98.961912703573006</c:v>
                </c:pt>
                <c:pt idx="1999">
                  <c:v>-95.996834029419901</c:v>
                </c:pt>
                <c:pt idx="2000">
                  <c:v>-95.897299009528098</c:v>
                </c:pt>
                <c:pt idx="2001">
                  <c:v>-95.998784857281905</c:v>
                </c:pt>
                <c:pt idx="2002">
                  <c:v>-96.039614074094104</c:v>
                </c:pt>
                <c:pt idx="2003">
                  <c:v>-94.305352763089104</c:v>
                </c:pt>
                <c:pt idx="2004">
                  <c:v>-90.381551179954798</c:v>
                </c:pt>
                <c:pt idx="2005">
                  <c:v>-83.981927742062894</c:v>
                </c:pt>
                <c:pt idx="2006">
                  <c:v>-77.738486003076105</c:v>
                </c:pt>
                <c:pt idx="2007">
                  <c:v>-70.543076305286405</c:v>
                </c:pt>
                <c:pt idx="2008">
                  <c:v>-60.112173464694898</c:v>
                </c:pt>
                <c:pt idx="2009">
                  <c:v>-52.489194268680897</c:v>
                </c:pt>
                <c:pt idx="2010">
                  <c:v>-47.300166661139897</c:v>
                </c:pt>
                <c:pt idx="2011">
                  <c:v>-50.734476635334403</c:v>
                </c:pt>
                <c:pt idx="2012">
                  <c:v>-53.9412542936861</c:v>
                </c:pt>
                <c:pt idx="2013">
                  <c:v>-56.861066001352803</c:v>
                </c:pt>
                <c:pt idx="2014">
                  <c:v>-63.418705959306003</c:v>
                </c:pt>
                <c:pt idx="2015">
                  <c:v>-70.736656447379602</c:v>
                </c:pt>
                <c:pt idx="2016">
                  <c:v>-76.986716269362702</c:v>
                </c:pt>
                <c:pt idx="2017">
                  <c:v>-81.628615046718593</c:v>
                </c:pt>
                <c:pt idx="2018">
                  <c:v>-85.567811227321698</c:v>
                </c:pt>
                <c:pt idx="2019">
                  <c:v>-87.168348374394597</c:v>
                </c:pt>
                <c:pt idx="2020">
                  <c:v>-88.935965474485798</c:v>
                </c:pt>
                <c:pt idx="2021">
                  <c:v>-92.225125434075395</c:v>
                </c:pt>
                <c:pt idx="2022">
                  <c:v>-91.673530754009306</c:v>
                </c:pt>
                <c:pt idx="2023">
                  <c:v>-91.282589305337794</c:v>
                </c:pt>
                <c:pt idx="2024">
                  <c:v>-93.971055205807701</c:v>
                </c:pt>
                <c:pt idx="2025">
                  <c:v>-95.901101441280801</c:v>
                </c:pt>
                <c:pt idx="2026">
                  <c:v>-97.0793590101257</c:v>
                </c:pt>
                <c:pt idx="2027">
                  <c:v>-97.579979133686706</c:v>
                </c:pt>
                <c:pt idx="2028">
                  <c:v>-98.879320064001107</c:v>
                </c:pt>
                <c:pt idx="2029">
                  <c:v>-101.129964213016</c:v>
                </c:pt>
                <c:pt idx="2030">
                  <c:v>-107.08190162419901</c:v>
                </c:pt>
                <c:pt idx="2031">
                  <c:v>-109.938763516291</c:v>
                </c:pt>
                <c:pt idx="2032">
                  <c:v>-109.360669962693</c:v>
                </c:pt>
                <c:pt idx="2033">
                  <c:v>-111.905907682052</c:v>
                </c:pt>
                <c:pt idx="2034">
                  <c:v>-116.19950231342401</c:v>
                </c:pt>
                <c:pt idx="2035">
                  <c:v>-117.902762235914</c:v>
                </c:pt>
                <c:pt idx="2036">
                  <c:v>-116.59785247482399</c:v>
                </c:pt>
                <c:pt idx="2037">
                  <c:v>-112.07325877198301</c:v>
                </c:pt>
                <c:pt idx="2038">
                  <c:v>-109.746854976089</c:v>
                </c:pt>
                <c:pt idx="2039">
                  <c:v>-108.538803266732</c:v>
                </c:pt>
                <c:pt idx="2040">
                  <c:v>-105.90948001279</c:v>
                </c:pt>
                <c:pt idx="2041">
                  <c:v>-101.99385234862299</c:v>
                </c:pt>
                <c:pt idx="2042">
                  <c:v>-99.762514567802995</c:v>
                </c:pt>
                <c:pt idx="2043">
                  <c:v>-96.891296314171996</c:v>
                </c:pt>
                <c:pt idx="2044">
                  <c:v>-100.34684521869001</c:v>
                </c:pt>
                <c:pt idx="2045">
                  <c:v>-99.5612862870003</c:v>
                </c:pt>
                <c:pt idx="2046">
                  <c:v>-101.013815865615</c:v>
                </c:pt>
                <c:pt idx="2047">
                  <c:v>-104.679815580686</c:v>
                </c:pt>
                <c:pt idx="2048">
                  <c:v>-104.962460833965</c:v>
                </c:pt>
                <c:pt idx="2049">
                  <c:v>-102.861644209457</c:v>
                </c:pt>
                <c:pt idx="2050">
                  <c:v>-103.66087271561599</c:v>
                </c:pt>
                <c:pt idx="2051">
                  <c:v>-104.72289597427699</c:v>
                </c:pt>
                <c:pt idx="2052">
                  <c:v>-101.892734788184</c:v>
                </c:pt>
                <c:pt idx="2053">
                  <c:v>-101.819889144146</c:v>
                </c:pt>
                <c:pt idx="2054">
                  <c:v>-99.313922732615495</c:v>
                </c:pt>
                <c:pt idx="2055">
                  <c:v>-98.450796033115694</c:v>
                </c:pt>
                <c:pt idx="2056">
                  <c:v>-98.074034293755204</c:v>
                </c:pt>
                <c:pt idx="2057">
                  <c:v>-98.244147772096795</c:v>
                </c:pt>
                <c:pt idx="2058">
                  <c:v>-97.618440347099707</c:v>
                </c:pt>
                <c:pt idx="2059">
                  <c:v>-98.841736764905406</c:v>
                </c:pt>
                <c:pt idx="2060">
                  <c:v>-97.864446693114601</c:v>
                </c:pt>
                <c:pt idx="2061">
                  <c:v>-97.260738754193895</c:v>
                </c:pt>
                <c:pt idx="2062">
                  <c:v>-97.071188368285206</c:v>
                </c:pt>
                <c:pt idx="2063">
                  <c:v>-97.324881662540093</c:v>
                </c:pt>
                <c:pt idx="2064">
                  <c:v>-95.341778492147597</c:v>
                </c:pt>
                <c:pt idx="2065">
                  <c:v>-95.156162817454998</c:v>
                </c:pt>
                <c:pt idx="2066">
                  <c:v>-96.892514345006902</c:v>
                </c:pt>
                <c:pt idx="2067">
                  <c:v>-96.491778205192503</c:v>
                </c:pt>
                <c:pt idx="2068">
                  <c:v>-96.498535087308497</c:v>
                </c:pt>
                <c:pt idx="2069">
                  <c:v>-96.8999837125357</c:v>
                </c:pt>
                <c:pt idx="2070">
                  <c:v>-94.954396422192104</c:v>
                </c:pt>
                <c:pt idx="2071">
                  <c:v>-94.623615367392603</c:v>
                </c:pt>
                <c:pt idx="2072">
                  <c:v>-95.964439103287106</c:v>
                </c:pt>
                <c:pt idx="2073">
                  <c:v>-93.527724530062201</c:v>
                </c:pt>
                <c:pt idx="2074">
                  <c:v>-93.901780070591499</c:v>
                </c:pt>
                <c:pt idx="2075">
                  <c:v>-91.829539916634502</c:v>
                </c:pt>
                <c:pt idx="2076">
                  <c:v>-88.647577981821101</c:v>
                </c:pt>
                <c:pt idx="2077">
                  <c:v>-88.5841711923822</c:v>
                </c:pt>
                <c:pt idx="2078">
                  <c:v>-89.208913827847894</c:v>
                </c:pt>
                <c:pt idx="2079">
                  <c:v>-87.881476923439607</c:v>
                </c:pt>
                <c:pt idx="2080">
                  <c:v>-88.648402651411701</c:v>
                </c:pt>
                <c:pt idx="2081">
                  <c:v>-91.621859497307</c:v>
                </c:pt>
                <c:pt idx="2082">
                  <c:v>-91.364479662190206</c:v>
                </c:pt>
                <c:pt idx="2083">
                  <c:v>-91.722871497724597</c:v>
                </c:pt>
                <c:pt idx="2084">
                  <c:v>-94.055310026396896</c:v>
                </c:pt>
                <c:pt idx="2085">
                  <c:v>-94.272941446235606</c:v>
                </c:pt>
                <c:pt idx="2086">
                  <c:v>-94.884431092197701</c:v>
                </c:pt>
                <c:pt idx="2087">
                  <c:v>-94.481105222012005</c:v>
                </c:pt>
                <c:pt idx="2088">
                  <c:v>-95.641220252828106</c:v>
                </c:pt>
                <c:pt idx="2089">
                  <c:v>-95.577207776963405</c:v>
                </c:pt>
                <c:pt idx="2090">
                  <c:v>-92.699410357479806</c:v>
                </c:pt>
                <c:pt idx="2091">
                  <c:v>-90.842482724299799</c:v>
                </c:pt>
                <c:pt idx="2092">
                  <c:v>-88.591487793526497</c:v>
                </c:pt>
                <c:pt idx="2093">
                  <c:v>-87.154028927759995</c:v>
                </c:pt>
                <c:pt idx="2094">
                  <c:v>-82.450826529026003</c:v>
                </c:pt>
                <c:pt idx="2095">
                  <c:v>-74.555308750990704</c:v>
                </c:pt>
                <c:pt idx="2096">
                  <c:v>-69.340062486066003</c:v>
                </c:pt>
                <c:pt idx="2097">
                  <c:v>-64.9404185378135</c:v>
                </c:pt>
                <c:pt idx="2098">
                  <c:v>-62.046716958046098</c:v>
                </c:pt>
                <c:pt idx="2099">
                  <c:v>-65.258701048087502</c:v>
                </c:pt>
                <c:pt idx="2100">
                  <c:v>-76.208867100433096</c:v>
                </c:pt>
                <c:pt idx="2101">
                  <c:v>-83.8313351885554</c:v>
                </c:pt>
                <c:pt idx="2102">
                  <c:v>-87.266701245085599</c:v>
                </c:pt>
                <c:pt idx="2103">
                  <c:v>-85.905976254774899</c:v>
                </c:pt>
                <c:pt idx="2104">
                  <c:v>-87.547349823722499</c:v>
                </c:pt>
                <c:pt idx="2105">
                  <c:v>-90.883099053007797</c:v>
                </c:pt>
                <c:pt idx="2106">
                  <c:v>-90.355467060288007</c:v>
                </c:pt>
                <c:pt idx="2107">
                  <c:v>-92.425178704392195</c:v>
                </c:pt>
                <c:pt idx="2108">
                  <c:v>-91.689535465489797</c:v>
                </c:pt>
                <c:pt idx="2109">
                  <c:v>-89.342314634115596</c:v>
                </c:pt>
                <c:pt idx="2110">
                  <c:v>-86.813003197075901</c:v>
                </c:pt>
                <c:pt idx="2111">
                  <c:v>-85.680821925719997</c:v>
                </c:pt>
                <c:pt idx="2112">
                  <c:v>-83.523707824722806</c:v>
                </c:pt>
                <c:pt idx="2113">
                  <c:v>-81.8821265038532</c:v>
                </c:pt>
                <c:pt idx="2114">
                  <c:v>-83.6926159476061</c:v>
                </c:pt>
                <c:pt idx="2115">
                  <c:v>-83.722558843224803</c:v>
                </c:pt>
                <c:pt idx="2116">
                  <c:v>-84.542395051985295</c:v>
                </c:pt>
                <c:pt idx="2117">
                  <c:v>-87.440074498119401</c:v>
                </c:pt>
                <c:pt idx="2118">
                  <c:v>-88.219801920216895</c:v>
                </c:pt>
                <c:pt idx="2119">
                  <c:v>-87.932293756610306</c:v>
                </c:pt>
                <c:pt idx="2120">
                  <c:v>-86.439112911139105</c:v>
                </c:pt>
                <c:pt idx="2121">
                  <c:v>-83.696432340360801</c:v>
                </c:pt>
                <c:pt idx="2122">
                  <c:v>-86.500438441231395</c:v>
                </c:pt>
                <c:pt idx="2123">
                  <c:v>-85.5893157905994</c:v>
                </c:pt>
                <c:pt idx="2124">
                  <c:v>-80.834700052135304</c:v>
                </c:pt>
                <c:pt idx="2125">
                  <c:v>-79.165371489689306</c:v>
                </c:pt>
                <c:pt idx="2126">
                  <c:v>-82.394422606774199</c:v>
                </c:pt>
                <c:pt idx="2127">
                  <c:v>-82.679293359684394</c:v>
                </c:pt>
                <c:pt idx="2128">
                  <c:v>-82.607003362545598</c:v>
                </c:pt>
                <c:pt idx="2129">
                  <c:v>-86.248636624644902</c:v>
                </c:pt>
                <c:pt idx="2130">
                  <c:v>-88.169052010445697</c:v>
                </c:pt>
                <c:pt idx="2131">
                  <c:v>-93.376676696225303</c:v>
                </c:pt>
                <c:pt idx="2132">
                  <c:v>-93.464447384423707</c:v>
                </c:pt>
                <c:pt idx="2133">
                  <c:v>-90.594085674927598</c:v>
                </c:pt>
                <c:pt idx="2134">
                  <c:v>-90.006546200213094</c:v>
                </c:pt>
                <c:pt idx="2135">
                  <c:v>-87.757895291211796</c:v>
                </c:pt>
                <c:pt idx="2136">
                  <c:v>-83.862869678439907</c:v>
                </c:pt>
                <c:pt idx="2137">
                  <c:v>-79.856083749633399</c:v>
                </c:pt>
                <c:pt idx="2138">
                  <c:v>-77.401113261557796</c:v>
                </c:pt>
                <c:pt idx="2139">
                  <c:v>-76.7931475266723</c:v>
                </c:pt>
                <c:pt idx="2140">
                  <c:v>-75.479957355504695</c:v>
                </c:pt>
                <c:pt idx="2141">
                  <c:v>-78.836232595303997</c:v>
                </c:pt>
                <c:pt idx="2142">
                  <c:v>-77.463136535821803</c:v>
                </c:pt>
                <c:pt idx="2143">
                  <c:v>-73.841826312187607</c:v>
                </c:pt>
                <c:pt idx="2144">
                  <c:v>-73.535996352378802</c:v>
                </c:pt>
                <c:pt idx="2145">
                  <c:v>-74.203404867097603</c:v>
                </c:pt>
                <c:pt idx="2146">
                  <c:v>-75.969366575693101</c:v>
                </c:pt>
                <c:pt idx="2147">
                  <c:v>-77.510438102552101</c:v>
                </c:pt>
                <c:pt idx="2148">
                  <c:v>-81.412526997315595</c:v>
                </c:pt>
                <c:pt idx="2149">
                  <c:v>-83.472898744576</c:v>
                </c:pt>
                <c:pt idx="2150">
                  <c:v>-87.376720702852296</c:v>
                </c:pt>
                <c:pt idx="2151">
                  <c:v>-86.148897689028701</c:v>
                </c:pt>
                <c:pt idx="2152">
                  <c:v>-84.857458341042701</c:v>
                </c:pt>
                <c:pt idx="2153">
                  <c:v>-84.9124057828612</c:v>
                </c:pt>
                <c:pt idx="2154">
                  <c:v>-83.719209775377706</c:v>
                </c:pt>
                <c:pt idx="2155">
                  <c:v>-81.323094345996694</c:v>
                </c:pt>
                <c:pt idx="2156">
                  <c:v>-81.915147376144901</c:v>
                </c:pt>
                <c:pt idx="2157">
                  <c:v>-81.677762024535696</c:v>
                </c:pt>
                <c:pt idx="2158">
                  <c:v>-80.628438710360598</c:v>
                </c:pt>
                <c:pt idx="2159">
                  <c:v>-81.517745165030604</c:v>
                </c:pt>
                <c:pt idx="2160">
                  <c:v>-81.725788060852196</c:v>
                </c:pt>
                <c:pt idx="2161">
                  <c:v>-82.509759638565797</c:v>
                </c:pt>
                <c:pt idx="2162">
                  <c:v>-83.791646686415305</c:v>
                </c:pt>
                <c:pt idx="2163">
                  <c:v>-82.738270552008501</c:v>
                </c:pt>
                <c:pt idx="2164">
                  <c:v>-83.216206547311202</c:v>
                </c:pt>
                <c:pt idx="2165">
                  <c:v>-81.164916606276194</c:v>
                </c:pt>
                <c:pt idx="2166">
                  <c:v>-80.522590747563299</c:v>
                </c:pt>
                <c:pt idx="2167">
                  <c:v>-78.680028075365001</c:v>
                </c:pt>
                <c:pt idx="2168">
                  <c:v>-78.355649253735507</c:v>
                </c:pt>
                <c:pt idx="2169">
                  <c:v>-75.648501358609806</c:v>
                </c:pt>
                <c:pt idx="2170">
                  <c:v>-73.334948118248604</c:v>
                </c:pt>
                <c:pt idx="2171">
                  <c:v>-74.372421984873696</c:v>
                </c:pt>
                <c:pt idx="2172">
                  <c:v>-73.612535000956996</c:v>
                </c:pt>
                <c:pt idx="2173">
                  <c:v>-76.477678674687894</c:v>
                </c:pt>
                <c:pt idx="2174">
                  <c:v>-77.746675411854099</c:v>
                </c:pt>
                <c:pt idx="2175">
                  <c:v>-77.370602770222803</c:v>
                </c:pt>
                <c:pt idx="2176">
                  <c:v>-80.798484844423001</c:v>
                </c:pt>
                <c:pt idx="2177">
                  <c:v>-84.1060415652682</c:v>
                </c:pt>
                <c:pt idx="2178">
                  <c:v>-87.080698753157805</c:v>
                </c:pt>
                <c:pt idx="2179">
                  <c:v>-90.780621245969101</c:v>
                </c:pt>
                <c:pt idx="2180">
                  <c:v>-94.867543813883501</c:v>
                </c:pt>
                <c:pt idx="2181">
                  <c:v>-96.240417893868695</c:v>
                </c:pt>
                <c:pt idx="2182">
                  <c:v>-91.825486030078494</c:v>
                </c:pt>
                <c:pt idx="2183">
                  <c:v>-90.952132341322795</c:v>
                </c:pt>
                <c:pt idx="2184">
                  <c:v>-87.248958145228201</c:v>
                </c:pt>
                <c:pt idx="2185">
                  <c:v>-84.961329561236198</c:v>
                </c:pt>
                <c:pt idx="2186">
                  <c:v>-85.868403690272302</c:v>
                </c:pt>
                <c:pt idx="2187">
                  <c:v>-83.5765600490558</c:v>
                </c:pt>
                <c:pt idx="2188">
                  <c:v>-84.946408633550206</c:v>
                </c:pt>
                <c:pt idx="2189">
                  <c:v>-90.2776883500064</c:v>
                </c:pt>
                <c:pt idx="2190">
                  <c:v>-91.506513873420801</c:v>
                </c:pt>
                <c:pt idx="2191">
                  <c:v>-92.428822039326406</c:v>
                </c:pt>
                <c:pt idx="2192">
                  <c:v>-97.099915064840403</c:v>
                </c:pt>
                <c:pt idx="2193">
                  <c:v>-98.778044971422801</c:v>
                </c:pt>
                <c:pt idx="2194">
                  <c:v>-102.565566232872</c:v>
                </c:pt>
                <c:pt idx="2195">
                  <c:v>-106.98950550455601</c:v>
                </c:pt>
                <c:pt idx="2196">
                  <c:v>-107.71666228579301</c:v>
                </c:pt>
                <c:pt idx="2197">
                  <c:v>-105.759460258747</c:v>
                </c:pt>
                <c:pt idx="2198">
                  <c:v>-107.755602553858</c:v>
                </c:pt>
                <c:pt idx="2199">
                  <c:v>-108.364701221633</c:v>
                </c:pt>
                <c:pt idx="2200">
                  <c:v>-106.01995863200899</c:v>
                </c:pt>
                <c:pt idx="2201">
                  <c:v>-103.309927455965</c:v>
                </c:pt>
                <c:pt idx="2202">
                  <c:v>-100.343541102598</c:v>
                </c:pt>
                <c:pt idx="2203">
                  <c:v>-98.613061224914404</c:v>
                </c:pt>
                <c:pt idx="2204">
                  <c:v>-95.594533652858402</c:v>
                </c:pt>
                <c:pt idx="2205">
                  <c:v>-92.737179769124893</c:v>
                </c:pt>
                <c:pt idx="2206">
                  <c:v>-91.581203170275302</c:v>
                </c:pt>
                <c:pt idx="2207">
                  <c:v>-90.953089746317303</c:v>
                </c:pt>
                <c:pt idx="2208">
                  <c:v>-88.205825777051402</c:v>
                </c:pt>
                <c:pt idx="2209">
                  <c:v>-87.372419668832705</c:v>
                </c:pt>
                <c:pt idx="2210">
                  <c:v>-88.539133621134198</c:v>
                </c:pt>
                <c:pt idx="2211">
                  <c:v>-88.928525879044201</c:v>
                </c:pt>
                <c:pt idx="2212">
                  <c:v>-86.977698384973294</c:v>
                </c:pt>
                <c:pt idx="2213">
                  <c:v>-87.955766773786294</c:v>
                </c:pt>
                <c:pt idx="2214">
                  <c:v>-85.228429761522406</c:v>
                </c:pt>
                <c:pt idx="2215">
                  <c:v>-81.489192193715994</c:v>
                </c:pt>
                <c:pt idx="2216">
                  <c:v>-81.090942361784997</c:v>
                </c:pt>
                <c:pt idx="2217">
                  <c:v>-83.074316467076599</c:v>
                </c:pt>
                <c:pt idx="2218">
                  <c:v>-83.546932774504995</c:v>
                </c:pt>
                <c:pt idx="2219">
                  <c:v>-89.221203338269305</c:v>
                </c:pt>
                <c:pt idx="2220">
                  <c:v>-90.724285183441694</c:v>
                </c:pt>
                <c:pt idx="2221">
                  <c:v>-90.471406644030097</c:v>
                </c:pt>
                <c:pt idx="2222">
                  <c:v>-95.191074547372395</c:v>
                </c:pt>
                <c:pt idx="2223">
                  <c:v>-98.208926162560601</c:v>
                </c:pt>
                <c:pt idx="2224">
                  <c:v>-100.56251089235001</c:v>
                </c:pt>
                <c:pt idx="2225">
                  <c:v>-103.369894253685</c:v>
                </c:pt>
                <c:pt idx="2226">
                  <c:v>-105.07604544999199</c:v>
                </c:pt>
                <c:pt idx="2227">
                  <c:v>-104.100846174075</c:v>
                </c:pt>
                <c:pt idx="2228">
                  <c:v>-105.703278891604</c:v>
                </c:pt>
                <c:pt idx="2229">
                  <c:v>-103.227912912633</c:v>
                </c:pt>
                <c:pt idx="2230">
                  <c:v>-97.976624058412199</c:v>
                </c:pt>
                <c:pt idx="2231">
                  <c:v>-100.97139535015801</c:v>
                </c:pt>
                <c:pt idx="2232">
                  <c:v>-103.17939582423401</c:v>
                </c:pt>
                <c:pt idx="2233">
                  <c:v>-97.708835418836301</c:v>
                </c:pt>
                <c:pt idx="2234">
                  <c:v>-97.940655212471</c:v>
                </c:pt>
                <c:pt idx="2235">
                  <c:v>-100.205905838409</c:v>
                </c:pt>
                <c:pt idx="2236">
                  <c:v>-100.402922030013</c:v>
                </c:pt>
                <c:pt idx="2237">
                  <c:v>-99.663029138664598</c:v>
                </c:pt>
                <c:pt idx="2238">
                  <c:v>-100.597388731268</c:v>
                </c:pt>
                <c:pt idx="2239">
                  <c:v>-99.147192732452794</c:v>
                </c:pt>
                <c:pt idx="2240">
                  <c:v>-97.905140905691994</c:v>
                </c:pt>
                <c:pt idx="2241">
                  <c:v>-96.956060566993997</c:v>
                </c:pt>
                <c:pt idx="2242">
                  <c:v>-96.392125087437293</c:v>
                </c:pt>
                <c:pt idx="2243">
                  <c:v>-96.298389884666904</c:v>
                </c:pt>
                <c:pt idx="2244">
                  <c:v>-95.384319831246103</c:v>
                </c:pt>
                <c:pt idx="2245">
                  <c:v>-93.650949895596597</c:v>
                </c:pt>
                <c:pt idx="2246">
                  <c:v>-96.486732088856996</c:v>
                </c:pt>
                <c:pt idx="2247">
                  <c:v>-97.130231187646103</c:v>
                </c:pt>
                <c:pt idx="2248">
                  <c:v>-95.210552974480393</c:v>
                </c:pt>
                <c:pt idx="2249">
                  <c:v>-94.548932082434504</c:v>
                </c:pt>
                <c:pt idx="2250">
                  <c:v>-93.791536800368704</c:v>
                </c:pt>
                <c:pt idx="2251">
                  <c:v>-88.9059738113192</c:v>
                </c:pt>
                <c:pt idx="2252">
                  <c:v>-86.781138224461799</c:v>
                </c:pt>
                <c:pt idx="2253">
                  <c:v>-82.556669363908398</c:v>
                </c:pt>
                <c:pt idx="2254">
                  <c:v>-80.659626981778302</c:v>
                </c:pt>
                <c:pt idx="2255">
                  <c:v>-84.253634913267902</c:v>
                </c:pt>
                <c:pt idx="2256">
                  <c:v>-90.830254376600394</c:v>
                </c:pt>
                <c:pt idx="2257">
                  <c:v>-94.702209052469698</c:v>
                </c:pt>
                <c:pt idx="2258">
                  <c:v>-96.663529381825398</c:v>
                </c:pt>
                <c:pt idx="2259">
                  <c:v>-97.680445515477899</c:v>
                </c:pt>
                <c:pt idx="2260">
                  <c:v>-97.518718212504595</c:v>
                </c:pt>
                <c:pt idx="2261">
                  <c:v>-97.388212607280394</c:v>
                </c:pt>
                <c:pt idx="2262">
                  <c:v>-95.916139238092001</c:v>
                </c:pt>
                <c:pt idx="2263">
                  <c:v>-95.797911839064895</c:v>
                </c:pt>
                <c:pt idx="2264">
                  <c:v>-94.445276126441996</c:v>
                </c:pt>
                <c:pt idx="2265">
                  <c:v>-93.237301921360995</c:v>
                </c:pt>
                <c:pt idx="2266">
                  <c:v>-92.297042067109899</c:v>
                </c:pt>
                <c:pt idx="2267">
                  <c:v>-91.738639703615306</c:v>
                </c:pt>
                <c:pt idx="2268">
                  <c:v>-90.305732982604198</c:v>
                </c:pt>
                <c:pt idx="2269">
                  <c:v>-89.399942695195904</c:v>
                </c:pt>
                <c:pt idx="2270">
                  <c:v>-91.805263794529296</c:v>
                </c:pt>
                <c:pt idx="2271">
                  <c:v>-92.161565982223706</c:v>
                </c:pt>
                <c:pt idx="2272">
                  <c:v>-90.275897984605805</c:v>
                </c:pt>
                <c:pt idx="2273">
                  <c:v>-90.132065135785496</c:v>
                </c:pt>
                <c:pt idx="2274">
                  <c:v>-90.447750571438505</c:v>
                </c:pt>
                <c:pt idx="2275">
                  <c:v>-89.798054268505396</c:v>
                </c:pt>
                <c:pt idx="2276">
                  <c:v>-92.111790131639296</c:v>
                </c:pt>
                <c:pt idx="2277">
                  <c:v>-90.625788401512196</c:v>
                </c:pt>
                <c:pt idx="2278">
                  <c:v>-86.527707981997096</c:v>
                </c:pt>
                <c:pt idx="2279">
                  <c:v>-85.356488874766001</c:v>
                </c:pt>
                <c:pt idx="2280">
                  <c:v>-83.397852916017698</c:v>
                </c:pt>
                <c:pt idx="2281">
                  <c:v>-86.145841818210101</c:v>
                </c:pt>
                <c:pt idx="2282">
                  <c:v>-85.630110181173194</c:v>
                </c:pt>
                <c:pt idx="2283">
                  <c:v>-88.375910260005199</c:v>
                </c:pt>
                <c:pt idx="2284">
                  <c:v>-87.666446880268296</c:v>
                </c:pt>
                <c:pt idx="2285">
                  <c:v>-86.047692607598904</c:v>
                </c:pt>
                <c:pt idx="2286">
                  <c:v>-84.991622778557897</c:v>
                </c:pt>
                <c:pt idx="2287">
                  <c:v>-86.036455844345298</c:v>
                </c:pt>
                <c:pt idx="2288">
                  <c:v>-89.307605583744603</c:v>
                </c:pt>
                <c:pt idx="2289">
                  <c:v>-90.713373013513802</c:v>
                </c:pt>
                <c:pt idx="2290">
                  <c:v>-91.384569726582399</c:v>
                </c:pt>
                <c:pt idx="2291">
                  <c:v>-93.907453703053804</c:v>
                </c:pt>
                <c:pt idx="2292">
                  <c:v>-92.811691095399496</c:v>
                </c:pt>
                <c:pt idx="2293">
                  <c:v>-91.921135464885097</c:v>
                </c:pt>
                <c:pt idx="2294">
                  <c:v>-93.927338570065302</c:v>
                </c:pt>
                <c:pt idx="2295">
                  <c:v>-94.749268987332499</c:v>
                </c:pt>
                <c:pt idx="2296">
                  <c:v>-92.832285352356806</c:v>
                </c:pt>
                <c:pt idx="2297">
                  <c:v>-89.460590357010005</c:v>
                </c:pt>
                <c:pt idx="2298">
                  <c:v>-86.170099434652002</c:v>
                </c:pt>
                <c:pt idx="2299">
                  <c:v>-85.9904514448681</c:v>
                </c:pt>
                <c:pt idx="2300">
                  <c:v>-86.585476190271905</c:v>
                </c:pt>
                <c:pt idx="2301">
                  <c:v>-88.136069104160896</c:v>
                </c:pt>
                <c:pt idx="2302">
                  <c:v>-85.410009190914906</c:v>
                </c:pt>
                <c:pt idx="2303">
                  <c:v>-89.287058800648097</c:v>
                </c:pt>
                <c:pt idx="2304">
                  <c:v>-93.366760971841401</c:v>
                </c:pt>
                <c:pt idx="2305">
                  <c:v>-98.836188177319897</c:v>
                </c:pt>
                <c:pt idx="2306">
                  <c:v>-102.78357856085501</c:v>
                </c:pt>
                <c:pt idx="2307">
                  <c:v>-103.525965643936</c:v>
                </c:pt>
                <c:pt idx="2308">
                  <c:v>-107.54086361513301</c:v>
                </c:pt>
                <c:pt idx="2309">
                  <c:v>-112.04204216092501</c:v>
                </c:pt>
                <c:pt idx="2310">
                  <c:v>-112.64482794087201</c:v>
                </c:pt>
                <c:pt idx="2311">
                  <c:v>-110.312193677895</c:v>
                </c:pt>
                <c:pt idx="2312">
                  <c:v>-110.289090759115</c:v>
                </c:pt>
                <c:pt idx="2313">
                  <c:v>-109.891878587965</c:v>
                </c:pt>
                <c:pt idx="2314">
                  <c:v>-107.61552385825399</c:v>
                </c:pt>
                <c:pt idx="2315">
                  <c:v>-104.706988265238</c:v>
                </c:pt>
                <c:pt idx="2316">
                  <c:v>-98.563827782199994</c:v>
                </c:pt>
                <c:pt idx="2317">
                  <c:v>-92.096314296664801</c:v>
                </c:pt>
                <c:pt idx="2318">
                  <c:v>-91.174293452615501</c:v>
                </c:pt>
                <c:pt idx="2319">
                  <c:v>-88.217497073987005</c:v>
                </c:pt>
                <c:pt idx="2320">
                  <c:v>-86.041903218896607</c:v>
                </c:pt>
                <c:pt idx="2321">
                  <c:v>-87.554174854169105</c:v>
                </c:pt>
                <c:pt idx="2322">
                  <c:v>-88.802824991118499</c:v>
                </c:pt>
                <c:pt idx="2323">
                  <c:v>-88.238272874965304</c:v>
                </c:pt>
                <c:pt idx="2324">
                  <c:v>-91.052132937093106</c:v>
                </c:pt>
                <c:pt idx="2325">
                  <c:v>-91.791144138736897</c:v>
                </c:pt>
                <c:pt idx="2326">
                  <c:v>-88.875470558194095</c:v>
                </c:pt>
                <c:pt idx="2327">
                  <c:v>-87.662535810672097</c:v>
                </c:pt>
                <c:pt idx="2328">
                  <c:v>-87.028797545093795</c:v>
                </c:pt>
                <c:pt idx="2329">
                  <c:v>-89.747006087600298</c:v>
                </c:pt>
                <c:pt idx="2330">
                  <c:v>-93.109326294865198</c:v>
                </c:pt>
                <c:pt idx="2331">
                  <c:v>-90.113588262085599</c:v>
                </c:pt>
                <c:pt idx="2332">
                  <c:v>-88.542970815582507</c:v>
                </c:pt>
                <c:pt idx="2333">
                  <c:v>-91.216533244429201</c:v>
                </c:pt>
                <c:pt idx="2334">
                  <c:v>-90.098186399676706</c:v>
                </c:pt>
                <c:pt idx="2335">
                  <c:v>-86.376440961945306</c:v>
                </c:pt>
                <c:pt idx="2336">
                  <c:v>-84.272215807195593</c:v>
                </c:pt>
                <c:pt idx="2337">
                  <c:v>-84.180091798198205</c:v>
                </c:pt>
                <c:pt idx="2338">
                  <c:v>-85.037452802069296</c:v>
                </c:pt>
                <c:pt idx="2339">
                  <c:v>-86.960320982030694</c:v>
                </c:pt>
                <c:pt idx="2340">
                  <c:v>-88.594230598040696</c:v>
                </c:pt>
                <c:pt idx="2341">
                  <c:v>-92.484106123540201</c:v>
                </c:pt>
                <c:pt idx="2342">
                  <c:v>-93.0412182454711</c:v>
                </c:pt>
                <c:pt idx="2343">
                  <c:v>-95.267758947768002</c:v>
                </c:pt>
                <c:pt idx="2344">
                  <c:v>-96.288679177563594</c:v>
                </c:pt>
                <c:pt idx="2345">
                  <c:v>-94.486104109204504</c:v>
                </c:pt>
                <c:pt idx="2346">
                  <c:v>-89.718471516531295</c:v>
                </c:pt>
                <c:pt idx="2347">
                  <c:v>-88.810690738886507</c:v>
                </c:pt>
                <c:pt idx="2348">
                  <c:v>-90.716333026666703</c:v>
                </c:pt>
                <c:pt idx="2349">
                  <c:v>-86.076693223783906</c:v>
                </c:pt>
                <c:pt idx="2350">
                  <c:v>-81.572950526233399</c:v>
                </c:pt>
                <c:pt idx="2351">
                  <c:v>-82.996648219092094</c:v>
                </c:pt>
                <c:pt idx="2352">
                  <c:v>-83.981527362040694</c:v>
                </c:pt>
                <c:pt idx="2353">
                  <c:v>-83.144792165565406</c:v>
                </c:pt>
                <c:pt idx="2354">
                  <c:v>-83.173180611756806</c:v>
                </c:pt>
                <c:pt idx="2355">
                  <c:v>-86.858276781349602</c:v>
                </c:pt>
                <c:pt idx="2356">
                  <c:v>-87.481955675195394</c:v>
                </c:pt>
                <c:pt idx="2357">
                  <c:v>-88.8630031356861</c:v>
                </c:pt>
                <c:pt idx="2358">
                  <c:v>-90.978079923221202</c:v>
                </c:pt>
                <c:pt idx="2359">
                  <c:v>-91.042727343734398</c:v>
                </c:pt>
                <c:pt idx="2360">
                  <c:v>-92.9392219693691</c:v>
                </c:pt>
                <c:pt idx="2361">
                  <c:v>-93.9167564966301</c:v>
                </c:pt>
                <c:pt idx="2362">
                  <c:v>-96.472648941282401</c:v>
                </c:pt>
                <c:pt idx="2363">
                  <c:v>-95.089026225963593</c:v>
                </c:pt>
                <c:pt idx="2364">
                  <c:v>-92.271166615821102</c:v>
                </c:pt>
                <c:pt idx="2365">
                  <c:v>-90.831584186898894</c:v>
                </c:pt>
                <c:pt idx="2366">
                  <c:v>-91.007245777374905</c:v>
                </c:pt>
                <c:pt idx="2367">
                  <c:v>-90.263498871985604</c:v>
                </c:pt>
                <c:pt idx="2368">
                  <c:v>-88.667934951488903</c:v>
                </c:pt>
                <c:pt idx="2369">
                  <c:v>-90.389396272599697</c:v>
                </c:pt>
                <c:pt idx="2370">
                  <c:v>-87.497276398413305</c:v>
                </c:pt>
                <c:pt idx="2371">
                  <c:v>-92.013893168292299</c:v>
                </c:pt>
                <c:pt idx="2372">
                  <c:v>-93.3071331038918</c:v>
                </c:pt>
                <c:pt idx="2373">
                  <c:v>-93.706037245979999</c:v>
                </c:pt>
                <c:pt idx="2374">
                  <c:v>-91.720037141307301</c:v>
                </c:pt>
                <c:pt idx="2375">
                  <c:v>-92.662841294666606</c:v>
                </c:pt>
                <c:pt idx="2376">
                  <c:v>-92.569164934448096</c:v>
                </c:pt>
                <c:pt idx="2377">
                  <c:v>-91.323432328765193</c:v>
                </c:pt>
                <c:pt idx="2378">
                  <c:v>-90.238722049776698</c:v>
                </c:pt>
                <c:pt idx="2379">
                  <c:v>-89.372165948641907</c:v>
                </c:pt>
                <c:pt idx="2380">
                  <c:v>-88.796024958544905</c:v>
                </c:pt>
                <c:pt idx="2381">
                  <c:v>-88.610473059023207</c:v>
                </c:pt>
                <c:pt idx="2382">
                  <c:v>-86.253901536605596</c:v>
                </c:pt>
                <c:pt idx="2383">
                  <c:v>-84.569399737960296</c:v>
                </c:pt>
                <c:pt idx="2384">
                  <c:v>-86.536700914899498</c:v>
                </c:pt>
                <c:pt idx="2385">
                  <c:v>-89.643871624042703</c:v>
                </c:pt>
                <c:pt idx="2386">
                  <c:v>-91.0716988522272</c:v>
                </c:pt>
                <c:pt idx="2387">
                  <c:v>-94.618059876613202</c:v>
                </c:pt>
                <c:pt idx="2388">
                  <c:v>-96.088726193578594</c:v>
                </c:pt>
                <c:pt idx="2389">
                  <c:v>-96.562747122277898</c:v>
                </c:pt>
                <c:pt idx="2390">
                  <c:v>-95.961337558526793</c:v>
                </c:pt>
                <c:pt idx="2391">
                  <c:v>-94.319713336321001</c:v>
                </c:pt>
                <c:pt idx="2392">
                  <c:v>-95.804861517764905</c:v>
                </c:pt>
                <c:pt idx="2393">
                  <c:v>-96.545242071435496</c:v>
                </c:pt>
                <c:pt idx="2394">
                  <c:v>-97.812548798032395</c:v>
                </c:pt>
                <c:pt idx="2395">
                  <c:v>-99.537403562999302</c:v>
                </c:pt>
                <c:pt idx="2396">
                  <c:v>-98.884311963753106</c:v>
                </c:pt>
                <c:pt idx="2397">
                  <c:v>-98.359743013124898</c:v>
                </c:pt>
                <c:pt idx="2398">
                  <c:v>-97.9256165384068</c:v>
                </c:pt>
                <c:pt idx="2399">
                  <c:v>-97.542262580283904</c:v>
                </c:pt>
                <c:pt idx="2400">
                  <c:v>-94.500223163251604</c:v>
                </c:pt>
                <c:pt idx="2401">
                  <c:v>-92.871629643163004</c:v>
                </c:pt>
                <c:pt idx="2402">
                  <c:v>-91.550272504990104</c:v>
                </c:pt>
                <c:pt idx="2403">
                  <c:v>-90.695384804799701</c:v>
                </c:pt>
                <c:pt idx="2404">
                  <c:v>-89.079639458393999</c:v>
                </c:pt>
                <c:pt idx="2405">
                  <c:v>-88.081982978917907</c:v>
                </c:pt>
                <c:pt idx="2406">
                  <c:v>-90.387519489793704</c:v>
                </c:pt>
                <c:pt idx="2407">
                  <c:v>-93.162672756489002</c:v>
                </c:pt>
                <c:pt idx="2408">
                  <c:v>-91.986690367544696</c:v>
                </c:pt>
                <c:pt idx="2409">
                  <c:v>-87.863466286784401</c:v>
                </c:pt>
                <c:pt idx="2410">
                  <c:v>-83.509075399442693</c:v>
                </c:pt>
                <c:pt idx="2411">
                  <c:v>-80.5666630390606</c:v>
                </c:pt>
                <c:pt idx="2412">
                  <c:v>-78.026293190508994</c:v>
                </c:pt>
                <c:pt idx="2413">
                  <c:v>-77.451607526529202</c:v>
                </c:pt>
                <c:pt idx="2414">
                  <c:v>-78.9630798676681</c:v>
                </c:pt>
                <c:pt idx="2415">
                  <c:v>-79.783943460592099</c:v>
                </c:pt>
                <c:pt idx="2416">
                  <c:v>-79.663593237983207</c:v>
                </c:pt>
                <c:pt idx="2417">
                  <c:v>-77.072830493330898</c:v>
                </c:pt>
                <c:pt idx="2418">
                  <c:v>-75.995898241284493</c:v>
                </c:pt>
                <c:pt idx="2419">
                  <c:v>-73.912846476723601</c:v>
                </c:pt>
                <c:pt idx="2420">
                  <c:v>-70.960609987263496</c:v>
                </c:pt>
                <c:pt idx="2421">
                  <c:v>-71.418025632239704</c:v>
                </c:pt>
                <c:pt idx="2422">
                  <c:v>-72.873203647377494</c:v>
                </c:pt>
                <c:pt idx="2423">
                  <c:v>-75.358195165990793</c:v>
                </c:pt>
                <c:pt idx="2424">
                  <c:v>-77.478033600535099</c:v>
                </c:pt>
                <c:pt idx="2425">
                  <c:v>-76.428325175474995</c:v>
                </c:pt>
                <c:pt idx="2426">
                  <c:v>-80.225037357016802</c:v>
                </c:pt>
                <c:pt idx="2427">
                  <c:v>-82.279776238950902</c:v>
                </c:pt>
                <c:pt idx="2428">
                  <c:v>-82.444591309698794</c:v>
                </c:pt>
                <c:pt idx="2429">
                  <c:v>-86.111205346487594</c:v>
                </c:pt>
                <c:pt idx="2430">
                  <c:v>-89.381500118017399</c:v>
                </c:pt>
                <c:pt idx="2431">
                  <c:v>-89.485938232477594</c:v>
                </c:pt>
                <c:pt idx="2432">
                  <c:v>-93.110019965006401</c:v>
                </c:pt>
                <c:pt idx="2433">
                  <c:v>-96.317621525164199</c:v>
                </c:pt>
                <c:pt idx="2434">
                  <c:v>-98.907800920837005</c:v>
                </c:pt>
                <c:pt idx="2435">
                  <c:v>-103.333650952423</c:v>
                </c:pt>
                <c:pt idx="2436">
                  <c:v>-106.653845204699</c:v>
                </c:pt>
                <c:pt idx="2437">
                  <c:v>-104.466179686651</c:v>
                </c:pt>
                <c:pt idx="2438">
                  <c:v>-101.92661607767</c:v>
                </c:pt>
                <c:pt idx="2439">
                  <c:v>-100.557559452436</c:v>
                </c:pt>
                <c:pt idx="2440">
                  <c:v>-100.57696161855201</c:v>
                </c:pt>
                <c:pt idx="2441">
                  <c:v>-99.444478348326797</c:v>
                </c:pt>
                <c:pt idx="2442">
                  <c:v>-98.588149109060396</c:v>
                </c:pt>
                <c:pt idx="2443">
                  <c:v>-95.479476355671096</c:v>
                </c:pt>
                <c:pt idx="2444">
                  <c:v>-96.993086734837604</c:v>
                </c:pt>
                <c:pt idx="2445">
                  <c:v>-97.990808424030504</c:v>
                </c:pt>
                <c:pt idx="2446">
                  <c:v>-99.742388021806605</c:v>
                </c:pt>
                <c:pt idx="2447">
                  <c:v>-99.513723119071102</c:v>
                </c:pt>
                <c:pt idx="2448">
                  <c:v>-99.931733366551299</c:v>
                </c:pt>
                <c:pt idx="2449">
                  <c:v>-99.727962651368202</c:v>
                </c:pt>
                <c:pt idx="2450">
                  <c:v>-102.977198359729</c:v>
                </c:pt>
                <c:pt idx="2451">
                  <c:v>-104.33786072046099</c:v>
                </c:pt>
                <c:pt idx="2452">
                  <c:v>-103.599207192729</c:v>
                </c:pt>
                <c:pt idx="2453">
                  <c:v>-106.023655234381</c:v>
                </c:pt>
                <c:pt idx="2454">
                  <c:v>-108.86883100783101</c:v>
                </c:pt>
                <c:pt idx="2455">
                  <c:v>-109.15040593923899</c:v>
                </c:pt>
                <c:pt idx="2456">
                  <c:v>-106.569759322427</c:v>
                </c:pt>
                <c:pt idx="2457">
                  <c:v>-103.73772759561101</c:v>
                </c:pt>
                <c:pt idx="2458">
                  <c:v>-102.146393781215</c:v>
                </c:pt>
                <c:pt idx="2459">
                  <c:v>-100.63727805134801</c:v>
                </c:pt>
                <c:pt idx="2460">
                  <c:v>-99.342660208709304</c:v>
                </c:pt>
                <c:pt idx="2461">
                  <c:v>-95.715180320259606</c:v>
                </c:pt>
                <c:pt idx="2462">
                  <c:v>-95.280452192748299</c:v>
                </c:pt>
                <c:pt idx="2463">
                  <c:v>-96.947462206317098</c:v>
                </c:pt>
                <c:pt idx="2464">
                  <c:v>-96.6672816084902</c:v>
                </c:pt>
                <c:pt idx="2465">
                  <c:v>-96.937409575908504</c:v>
                </c:pt>
                <c:pt idx="2466">
                  <c:v>-96.271562890186004</c:v>
                </c:pt>
                <c:pt idx="2467">
                  <c:v>-94.407086004825004</c:v>
                </c:pt>
                <c:pt idx="2468">
                  <c:v>-95.102702961827205</c:v>
                </c:pt>
                <c:pt idx="2469">
                  <c:v>-95.4157622751936</c:v>
                </c:pt>
                <c:pt idx="2470">
                  <c:v>-90.938282050476104</c:v>
                </c:pt>
                <c:pt idx="2471">
                  <c:v>-81.480949645001601</c:v>
                </c:pt>
                <c:pt idx="2472">
                  <c:v>-74.080340391183199</c:v>
                </c:pt>
                <c:pt idx="2473">
                  <c:v>-68.121435798066202</c:v>
                </c:pt>
                <c:pt idx="2474">
                  <c:v>-64.216923200741803</c:v>
                </c:pt>
                <c:pt idx="2475">
                  <c:v>-68.222651925172599</c:v>
                </c:pt>
                <c:pt idx="2476">
                  <c:v>-69.616306697049396</c:v>
                </c:pt>
                <c:pt idx="2477">
                  <c:v>-69.461269575483996</c:v>
                </c:pt>
                <c:pt idx="2478">
                  <c:v>-69.026634201540205</c:v>
                </c:pt>
                <c:pt idx="2479">
                  <c:v>-69.721993306362506</c:v>
                </c:pt>
                <c:pt idx="2480">
                  <c:v>-72.998001024558107</c:v>
                </c:pt>
                <c:pt idx="2481">
                  <c:v>-74.844094419662696</c:v>
                </c:pt>
                <c:pt idx="2482">
                  <c:v>-77.807609736813902</c:v>
                </c:pt>
                <c:pt idx="2483">
                  <c:v>-81.807210904871695</c:v>
                </c:pt>
                <c:pt idx="2484">
                  <c:v>-85.301762076269398</c:v>
                </c:pt>
                <c:pt idx="2485">
                  <c:v>-88.005754674097304</c:v>
                </c:pt>
                <c:pt idx="2486">
                  <c:v>-88.319997545466293</c:v>
                </c:pt>
                <c:pt idx="2487">
                  <c:v>-88.759716494783802</c:v>
                </c:pt>
                <c:pt idx="2488">
                  <c:v>-90.675860327724905</c:v>
                </c:pt>
                <c:pt idx="2489">
                  <c:v>-90.050805679495198</c:v>
                </c:pt>
                <c:pt idx="2490">
                  <c:v>-88.196221680864298</c:v>
                </c:pt>
                <c:pt idx="2491">
                  <c:v>-86.607510425563305</c:v>
                </c:pt>
                <c:pt idx="2492">
                  <c:v>-88.181835722058196</c:v>
                </c:pt>
                <c:pt idx="2493">
                  <c:v>-91.706287842001998</c:v>
                </c:pt>
                <c:pt idx="2494">
                  <c:v>-90.343644680227996</c:v>
                </c:pt>
                <c:pt idx="2495">
                  <c:v>-89.277910669185104</c:v>
                </c:pt>
                <c:pt idx="2496">
                  <c:v>-91.355818064344902</c:v>
                </c:pt>
                <c:pt idx="2497">
                  <c:v>-88.656509573693299</c:v>
                </c:pt>
                <c:pt idx="2498">
                  <c:v>-89.2605456192086</c:v>
                </c:pt>
                <c:pt idx="2499">
                  <c:v>-92.143669902947295</c:v>
                </c:pt>
                <c:pt idx="2500">
                  <c:v>-94.699838662247203</c:v>
                </c:pt>
                <c:pt idx="2501">
                  <c:v>-94.153162454222198</c:v>
                </c:pt>
                <c:pt idx="2502">
                  <c:v>-97.143777212348098</c:v>
                </c:pt>
                <c:pt idx="2503">
                  <c:v>-101.008556046669</c:v>
                </c:pt>
                <c:pt idx="2504">
                  <c:v>-105.462361967917</c:v>
                </c:pt>
                <c:pt idx="2505">
                  <c:v>-104.715521682456</c:v>
                </c:pt>
                <c:pt idx="2506">
                  <c:v>-102.33586428097399</c:v>
                </c:pt>
                <c:pt idx="2507">
                  <c:v>-102.183437418433</c:v>
                </c:pt>
                <c:pt idx="2508">
                  <c:v>-101.419364678313</c:v>
                </c:pt>
                <c:pt idx="2509">
                  <c:v>-95.680218068229806</c:v>
                </c:pt>
                <c:pt idx="2510">
                  <c:v>-91.469544900221095</c:v>
                </c:pt>
                <c:pt idx="2511">
                  <c:v>-84.957245845538594</c:v>
                </c:pt>
                <c:pt idx="2512">
                  <c:v>-77.790343364216795</c:v>
                </c:pt>
                <c:pt idx="2513">
                  <c:v>-70.637704198456007</c:v>
                </c:pt>
                <c:pt idx="2514">
                  <c:v>-63.023720793058601</c:v>
                </c:pt>
                <c:pt idx="2515">
                  <c:v>-61.232075776008102</c:v>
                </c:pt>
                <c:pt idx="2516">
                  <c:v>-66.0335422907756</c:v>
                </c:pt>
                <c:pt idx="2517">
                  <c:v>-78.894222945131304</c:v>
                </c:pt>
                <c:pt idx="2518">
                  <c:v>-88.470068626205801</c:v>
                </c:pt>
                <c:pt idx="2519">
                  <c:v>-89.513911749136199</c:v>
                </c:pt>
                <c:pt idx="2520">
                  <c:v>-89.153321901834701</c:v>
                </c:pt>
                <c:pt idx="2521">
                  <c:v>-87.076297902658595</c:v>
                </c:pt>
                <c:pt idx="2522">
                  <c:v>-85.850125142809702</c:v>
                </c:pt>
                <c:pt idx="2523">
                  <c:v>-84.205560503389293</c:v>
                </c:pt>
                <c:pt idx="2524">
                  <c:v>-80.908231511433797</c:v>
                </c:pt>
                <c:pt idx="2525">
                  <c:v>-77.530022814948097</c:v>
                </c:pt>
                <c:pt idx="2526">
                  <c:v>-75.806990381317505</c:v>
                </c:pt>
                <c:pt idx="2527">
                  <c:v>-76.150587838643304</c:v>
                </c:pt>
                <c:pt idx="2528">
                  <c:v>-76.156648526099204</c:v>
                </c:pt>
                <c:pt idx="2529">
                  <c:v>-77.292089625836496</c:v>
                </c:pt>
                <c:pt idx="2530">
                  <c:v>-78.283946750627393</c:v>
                </c:pt>
                <c:pt idx="2531">
                  <c:v>-83.079034398102493</c:v>
                </c:pt>
                <c:pt idx="2532">
                  <c:v>-86.105709309504206</c:v>
                </c:pt>
                <c:pt idx="2533">
                  <c:v>-88.232432565348105</c:v>
                </c:pt>
                <c:pt idx="2534">
                  <c:v>-89.118691413666994</c:v>
                </c:pt>
                <c:pt idx="2535">
                  <c:v>-87.211003252146796</c:v>
                </c:pt>
                <c:pt idx="2536">
                  <c:v>-82.487194231560395</c:v>
                </c:pt>
                <c:pt idx="2537">
                  <c:v>-81.9241552583226</c:v>
                </c:pt>
                <c:pt idx="2538">
                  <c:v>-83.268114305652503</c:v>
                </c:pt>
                <c:pt idx="2539">
                  <c:v>-82.622929290519096</c:v>
                </c:pt>
                <c:pt idx="2540">
                  <c:v>-84.025067104406801</c:v>
                </c:pt>
                <c:pt idx="2541">
                  <c:v>-84.868437254934193</c:v>
                </c:pt>
                <c:pt idx="2542">
                  <c:v>-87.771015101043304</c:v>
                </c:pt>
                <c:pt idx="2543">
                  <c:v>-87.295361968897893</c:v>
                </c:pt>
                <c:pt idx="2544">
                  <c:v>-88.666071223093198</c:v>
                </c:pt>
                <c:pt idx="2545">
                  <c:v>-87.920343788040597</c:v>
                </c:pt>
                <c:pt idx="2546">
                  <c:v>-87.723921193039104</c:v>
                </c:pt>
                <c:pt idx="2547">
                  <c:v>-92.226153201112496</c:v>
                </c:pt>
                <c:pt idx="2548">
                  <c:v>-92.050736918696202</c:v>
                </c:pt>
                <c:pt idx="2549">
                  <c:v>-92.339056215181699</c:v>
                </c:pt>
                <c:pt idx="2550">
                  <c:v>-93.153535596935399</c:v>
                </c:pt>
                <c:pt idx="2551">
                  <c:v>-94.506905474118</c:v>
                </c:pt>
                <c:pt idx="2552">
                  <c:v>-95.008424481046006</c:v>
                </c:pt>
                <c:pt idx="2553">
                  <c:v>-97.259710378177303</c:v>
                </c:pt>
                <c:pt idx="2554">
                  <c:v>-97.175452973147898</c:v>
                </c:pt>
                <c:pt idx="2555">
                  <c:v>-94.602941367007602</c:v>
                </c:pt>
                <c:pt idx="2556">
                  <c:v>-96.273845976775206</c:v>
                </c:pt>
                <c:pt idx="2557">
                  <c:v>-95.560621609185503</c:v>
                </c:pt>
                <c:pt idx="2558">
                  <c:v>-94.912516096448599</c:v>
                </c:pt>
                <c:pt idx="2559">
                  <c:v>-94.128294190040805</c:v>
                </c:pt>
                <c:pt idx="2560">
                  <c:v>-91.483467828893495</c:v>
                </c:pt>
                <c:pt idx="2561">
                  <c:v>-87.732217833936403</c:v>
                </c:pt>
                <c:pt idx="2562">
                  <c:v>-82.138439288251902</c:v>
                </c:pt>
                <c:pt idx="2563">
                  <c:v>-73.7844691491118</c:v>
                </c:pt>
                <c:pt idx="2564">
                  <c:v>-59.0273877204218</c:v>
                </c:pt>
                <c:pt idx="2565">
                  <c:v>-41.194372082203699</c:v>
                </c:pt>
                <c:pt idx="2566">
                  <c:v>-18.962947765765399</c:v>
                </c:pt>
                <c:pt idx="2567">
                  <c:v>5.5011127112229596</c:v>
                </c:pt>
                <c:pt idx="2568">
                  <c:v>31.681137493151301</c:v>
                </c:pt>
                <c:pt idx="2569">
                  <c:v>58.220946313651403</c:v>
                </c:pt>
                <c:pt idx="2570">
                  <c:v>75.212912790342699</c:v>
                </c:pt>
                <c:pt idx="2571">
                  <c:v>63.470570260935297</c:v>
                </c:pt>
                <c:pt idx="2572">
                  <c:v>29.322062895325899</c:v>
                </c:pt>
                <c:pt idx="2573">
                  <c:v>-7.5302122516241097</c:v>
                </c:pt>
                <c:pt idx="2574">
                  <c:v>-26.8710291659463</c:v>
                </c:pt>
                <c:pt idx="2575">
                  <c:v>-33.927958982620098</c:v>
                </c:pt>
                <c:pt idx="2576">
                  <c:v>-43.396051290757903</c:v>
                </c:pt>
                <c:pt idx="2577">
                  <c:v>-50.803741420204503</c:v>
                </c:pt>
                <c:pt idx="2578">
                  <c:v>-58.448591150461702</c:v>
                </c:pt>
                <c:pt idx="2579">
                  <c:v>-66.193365862040096</c:v>
                </c:pt>
                <c:pt idx="2580">
                  <c:v>-72.582832945954607</c:v>
                </c:pt>
                <c:pt idx="2581">
                  <c:v>-76.146622877722606</c:v>
                </c:pt>
                <c:pt idx="2582">
                  <c:v>-80.851257942980695</c:v>
                </c:pt>
                <c:pt idx="2583">
                  <c:v>-85.397840983976494</c:v>
                </c:pt>
                <c:pt idx="2584">
                  <c:v>-84.320008241074902</c:v>
                </c:pt>
                <c:pt idx="2585">
                  <c:v>-85.610432060580905</c:v>
                </c:pt>
                <c:pt idx="2586">
                  <c:v>-88.165252511726095</c:v>
                </c:pt>
                <c:pt idx="2587">
                  <c:v>-86.645535235393297</c:v>
                </c:pt>
                <c:pt idx="2588">
                  <c:v>-85.043987422028295</c:v>
                </c:pt>
                <c:pt idx="2589">
                  <c:v>-87.595421833162604</c:v>
                </c:pt>
                <c:pt idx="2590">
                  <c:v>-86.377441180813506</c:v>
                </c:pt>
                <c:pt idx="2591">
                  <c:v>-85.314121399334894</c:v>
                </c:pt>
                <c:pt idx="2592">
                  <c:v>-85.891062504106202</c:v>
                </c:pt>
                <c:pt idx="2593">
                  <c:v>-84.198630915816494</c:v>
                </c:pt>
                <c:pt idx="2594">
                  <c:v>-84.313838375479506</c:v>
                </c:pt>
                <c:pt idx="2595">
                  <c:v>-83.724904479655393</c:v>
                </c:pt>
                <c:pt idx="2596">
                  <c:v>-85.174774452376397</c:v>
                </c:pt>
                <c:pt idx="2597">
                  <c:v>-87.384817712907505</c:v>
                </c:pt>
                <c:pt idx="2598">
                  <c:v>-87.567778699689399</c:v>
                </c:pt>
                <c:pt idx="2599">
                  <c:v>-86.907461003307603</c:v>
                </c:pt>
                <c:pt idx="2600">
                  <c:v>-86.690392964979793</c:v>
                </c:pt>
                <c:pt idx="2601">
                  <c:v>-90.914334080152898</c:v>
                </c:pt>
                <c:pt idx="2602">
                  <c:v>-91.408148817908994</c:v>
                </c:pt>
                <c:pt idx="2603">
                  <c:v>-87.848301564321403</c:v>
                </c:pt>
                <c:pt idx="2604">
                  <c:v>-85.641219082715907</c:v>
                </c:pt>
                <c:pt idx="2605">
                  <c:v>-83.791049134997607</c:v>
                </c:pt>
                <c:pt idx="2606">
                  <c:v>-83.937585477851798</c:v>
                </c:pt>
                <c:pt idx="2607">
                  <c:v>-85.0033565792655</c:v>
                </c:pt>
                <c:pt idx="2608">
                  <c:v>-88.459904688123103</c:v>
                </c:pt>
                <c:pt idx="2609">
                  <c:v>-88.968352307314504</c:v>
                </c:pt>
                <c:pt idx="2610">
                  <c:v>-90.460996614927396</c:v>
                </c:pt>
                <c:pt idx="2611">
                  <c:v>-94.354455615881307</c:v>
                </c:pt>
                <c:pt idx="2612">
                  <c:v>-96.578785011244705</c:v>
                </c:pt>
                <c:pt idx="2613">
                  <c:v>-99.617154193543698</c:v>
                </c:pt>
                <c:pt idx="2614">
                  <c:v>-101.997374772047</c:v>
                </c:pt>
                <c:pt idx="2615">
                  <c:v>-104.867682790289</c:v>
                </c:pt>
                <c:pt idx="2616">
                  <c:v>-105.364009321922</c:v>
                </c:pt>
                <c:pt idx="2617">
                  <c:v>-105.970595226885</c:v>
                </c:pt>
                <c:pt idx="2618">
                  <c:v>-105.26730915668099</c:v>
                </c:pt>
                <c:pt idx="2619">
                  <c:v>-105.837896187504</c:v>
                </c:pt>
                <c:pt idx="2620">
                  <c:v>-104.931129049619</c:v>
                </c:pt>
                <c:pt idx="2621">
                  <c:v>-102.398200939571</c:v>
                </c:pt>
                <c:pt idx="2622">
                  <c:v>-100.909096848882</c:v>
                </c:pt>
                <c:pt idx="2623">
                  <c:v>-97.907004258710003</c:v>
                </c:pt>
                <c:pt idx="2624">
                  <c:v>-93.543115448521306</c:v>
                </c:pt>
                <c:pt idx="2625">
                  <c:v>-92.185668442039997</c:v>
                </c:pt>
                <c:pt idx="2626">
                  <c:v>-87.536267637391603</c:v>
                </c:pt>
                <c:pt idx="2627">
                  <c:v>-87.880122612674299</c:v>
                </c:pt>
                <c:pt idx="2628">
                  <c:v>-93.526350891253998</c:v>
                </c:pt>
                <c:pt idx="2629">
                  <c:v>-94.904028721395704</c:v>
                </c:pt>
                <c:pt idx="2630">
                  <c:v>-98.218397267055494</c:v>
                </c:pt>
                <c:pt idx="2631">
                  <c:v>-97.857390734960106</c:v>
                </c:pt>
                <c:pt idx="2632">
                  <c:v>-93.549813277462803</c:v>
                </c:pt>
                <c:pt idx="2633">
                  <c:v>-90.738818844460198</c:v>
                </c:pt>
                <c:pt idx="2634">
                  <c:v>-92.453326770035304</c:v>
                </c:pt>
                <c:pt idx="2635">
                  <c:v>-93.507229821689194</c:v>
                </c:pt>
                <c:pt idx="2636">
                  <c:v>-95.124558762341593</c:v>
                </c:pt>
                <c:pt idx="2637">
                  <c:v>-95.873465147049501</c:v>
                </c:pt>
                <c:pt idx="2638">
                  <c:v>-92.957289092668404</c:v>
                </c:pt>
                <c:pt idx="2639">
                  <c:v>-93.100252721116703</c:v>
                </c:pt>
                <c:pt idx="2640">
                  <c:v>-93.847886672627297</c:v>
                </c:pt>
                <c:pt idx="2641">
                  <c:v>-95.239344916630202</c:v>
                </c:pt>
                <c:pt idx="2642">
                  <c:v>-94.582266736575505</c:v>
                </c:pt>
                <c:pt idx="2643">
                  <c:v>-94.526657923965104</c:v>
                </c:pt>
                <c:pt idx="2644">
                  <c:v>-96.480827940296905</c:v>
                </c:pt>
                <c:pt idx="2645">
                  <c:v>-97.725494032381903</c:v>
                </c:pt>
                <c:pt idx="2646">
                  <c:v>-100.768616067953</c:v>
                </c:pt>
                <c:pt idx="2647">
                  <c:v>-98.731773078483499</c:v>
                </c:pt>
                <c:pt idx="2648">
                  <c:v>-96.772821466160195</c:v>
                </c:pt>
                <c:pt idx="2649">
                  <c:v>-97.711916443780893</c:v>
                </c:pt>
                <c:pt idx="2650">
                  <c:v>-97.629961257764094</c:v>
                </c:pt>
                <c:pt idx="2651">
                  <c:v>-95.125377710772199</c:v>
                </c:pt>
                <c:pt idx="2652">
                  <c:v>-95.620780096558505</c:v>
                </c:pt>
                <c:pt idx="2653">
                  <c:v>-95.271579480308006</c:v>
                </c:pt>
                <c:pt idx="2654">
                  <c:v>-94.084858173848303</c:v>
                </c:pt>
                <c:pt idx="2655">
                  <c:v>-96.178171163426697</c:v>
                </c:pt>
                <c:pt idx="2656">
                  <c:v>-94.949432878680497</c:v>
                </c:pt>
                <c:pt idx="2657">
                  <c:v>-94.366022200110805</c:v>
                </c:pt>
                <c:pt idx="2658">
                  <c:v>-97.255187089986094</c:v>
                </c:pt>
                <c:pt idx="2659">
                  <c:v>-98.283179293350301</c:v>
                </c:pt>
                <c:pt idx="2660">
                  <c:v>-99.9521771520904</c:v>
                </c:pt>
                <c:pt idx="2661">
                  <c:v>-100.841640123335</c:v>
                </c:pt>
                <c:pt idx="2662">
                  <c:v>-100.845527519059</c:v>
                </c:pt>
                <c:pt idx="2663">
                  <c:v>-101.276483245734</c:v>
                </c:pt>
                <c:pt idx="2664">
                  <c:v>-103.522051255623</c:v>
                </c:pt>
                <c:pt idx="2665">
                  <c:v>-102.21434298429401</c:v>
                </c:pt>
                <c:pt idx="2666">
                  <c:v>-101.299962323275</c:v>
                </c:pt>
                <c:pt idx="2667">
                  <c:v>-102.233421202651</c:v>
                </c:pt>
                <c:pt idx="2668">
                  <c:v>-105.0349085136</c:v>
                </c:pt>
                <c:pt idx="2669">
                  <c:v>-106.865956957699</c:v>
                </c:pt>
                <c:pt idx="2670">
                  <c:v>-106.126119449415</c:v>
                </c:pt>
                <c:pt idx="2671">
                  <c:v>-101.34190914061401</c:v>
                </c:pt>
                <c:pt idx="2672">
                  <c:v>-100.708240225022</c:v>
                </c:pt>
                <c:pt idx="2673">
                  <c:v>-100.58643572843</c:v>
                </c:pt>
                <c:pt idx="2674">
                  <c:v>-101.105957242144</c:v>
                </c:pt>
                <c:pt idx="2675">
                  <c:v>-101.002970278156</c:v>
                </c:pt>
                <c:pt idx="2676">
                  <c:v>-101.633718214081</c:v>
                </c:pt>
                <c:pt idx="2677">
                  <c:v>-102.992621256411</c:v>
                </c:pt>
                <c:pt idx="2678">
                  <c:v>-104.95964638848299</c:v>
                </c:pt>
                <c:pt idx="2679">
                  <c:v>-105.96768022187599</c:v>
                </c:pt>
                <c:pt idx="2680">
                  <c:v>-104.39223710239099</c:v>
                </c:pt>
                <c:pt idx="2681">
                  <c:v>-104.079469178294</c:v>
                </c:pt>
                <c:pt idx="2682">
                  <c:v>-102.346566359345</c:v>
                </c:pt>
                <c:pt idx="2683">
                  <c:v>-99.1798471890652</c:v>
                </c:pt>
                <c:pt idx="2684">
                  <c:v>-96.069313240688601</c:v>
                </c:pt>
                <c:pt idx="2685">
                  <c:v>-94.637657409815802</c:v>
                </c:pt>
                <c:pt idx="2686">
                  <c:v>-93.815582764771506</c:v>
                </c:pt>
                <c:pt idx="2687">
                  <c:v>-95.104574096776602</c:v>
                </c:pt>
                <c:pt idx="2688">
                  <c:v>-95.900417281807705</c:v>
                </c:pt>
                <c:pt idx="2689">
                  <c:v>-93.436804188670095</c:v>
                </c:pt>
                <c:pt idx="2690">
                  <c:v>-95.730141925139804</c:v>
                </c:pt>
                <c:pt idx="2691">
                  <c:v>-98.834856066869193</c:v>
                </c:pt>
                <c:pt idx="2692">
                  <c:v>-99.809868220056202</c:v>
                </c:pt>
                <c:pt idx="2693">
                  <c:v>-98.375944412240599</c:v>
                </c:pt>
                <c:pt idx="2694">
                  <c:v>-97.128624255961796</c:v>
                </c:pt>
                <c:pt idx="2695">
                  <c:v>-97.499208957709897</c:v>
                </c:pt>
                <c:pt idx="2696">
                  <c:v>-95.522016593677094</c:v>
                </c:pt>
                <c:pt idx="2697">
                  <c:v>-96.555521166386796</c:v>
                </c:pt>
                <c:pt idx="2698">
                  <c:v>-96.672499895532397</c:v>
                </c:pt>
                <c:pt idx="2699">
                  <c:v>-95.793619777818094</c:v>
                </c:pt>
                <c:pt idx="2700">
                  <c:v>-95.272411177669696</c:v>
                </c:pt>
                <c:pt idx="2701">
                  <c:v>-93.861052438102007</c:v>
                </c:pt>
                <c:pt idx="2702">
                  <c:v>-94.352659884791095</c:v>
                </c:pt>
                <c:pt idx="2703">
                  <c:v>-94.215955235742499</c:v>
                </c:pt>
                <c:pt idx="2704">
                  <c:v>-94.829510624033006</c:v>
                </c:pt>
                <c:pt idx="2705">
                  <c:v>-96.245193138785893</c:v>
                </c:pt>
                <c:pt idx="2706">
                  <c:v>-98.433713674117797</c:v>
                </c:pt>
                <c:pt idx="2707">
                  <c:v>-99.937435883706698</c:v>
                </c:pt>
                <c:pt idx="2708">
                  <c:v>-99.232172711688705</c:v>
                </c:pt>
                <c:pt idx="2709">
                  <c:v>-100.218880219509</c:v>
                </c:pt>
                <c:pt idx="2710">
                  <c:v>-101.53722546969</c:v>
                </c:pt>
                <c:pt idx="2711">
                  <c:v>-100.35649045108001</c:v>
                </c:pt>
                <c:pt idx="2712">
                  <c:v>-100.56513101048</c:v>
                </c:pt>
                <c:pt idx="2713">
                  <c:v>-98.132909034340599</c:v>
                </c:pt>
                <c:pt idx="2714">
                  <c:v>-95.671986772569696</c:v>
                </c:pt>
                <c:pt idx="2715">
                  <c:v>-95.955148927840099</c:v>
                </c:pt>
                <c:pt idx="2716">
                  <c:v>-95.002120297438495</c:v>
                </c:pt>
                <c:pt idx="2717">
                  <c:v>-91.358966454345094</c:v>
                </c:pt>
                <c:pt idx="2718">
                  <c:v>-89.083445180296593</c:v>
                </c:pt>
                <c:pt idx="2719">
                  <c:v>-87.060893710007804</c:v>
                </c:pt>
                <c:pt idx="2720">
                  <c:v>-84.125049011116104</c:v>
                </c:pt>
                <c:pt idx="2721">
                  <c:v>-84.519247803980804</c:v>
                </c:pt>
                <c:pt idx="2722">
                  <c:v>-84.482437584843893</c:v>
                </c:pt>
                <c:pt idx="2723">
                  <c:v>-82.739351884516495</c:v>
                </c:pt>
                <c:pt idx="2724">
                  <c:v>-86.119383646806497</c:v>
                </c:pt>
                <c:pt idx="2725">
                  <c:v>-88.044681580573496</c:v>
                </c:pt>
                <c:pt idx="2726">
                  <c:v>-89.633740015715404</c:v>
                </c:pt>
                <c:pt idx="2727">
                  <c:v>-94.751805315165299</c:v>
                </c:pt>
                <c:pt idx="2728">
                  <c:v>-95.120060585073603</c:v>
                </c:pt>
                <c:pt idx="2729">
                  <c:v>-94.344690876991095</c:v>
                </c:pt>
                <c:pt idx="2730">
                  <c:v>-94.995529213070796</c:v>
                </c:pt>
                <c:pt idx="2731">
                  <c:v>-97.008690998250998</c:v>
                </c:pt>
                <c:pt idx="2732">
                  <c:v>-93.490838798759796</c:v>
                </c:pt>
                <c:pt idx="2733">
                  <c:v>-90.963223606097003</c:v>
                </c:pt>
                <c:pt idx="2734">
                  <c:v>-88.252532836971994</c:v>
                </c:pt>
                <c:pt idx="2735">
                  <c:v>-86.833301532775295</c:v>
                </c:pt>
                <c:pt idx="2736">
                  <c:v>-85.532457721088605</c:v>
                </c:pt>
                <c:pt idx="2737">
                  <c:v>-81.805615714092696</c:v>
                </c:pt>
                <c:pt idx="2738">
                  <c:v>-78.564956335716502</c:v>
                </c:pt>
                <c:pt idx="2739">
                  <c:v>-80.274598487878393</c:v>
                </c:pt>
                <c:pt idx="2740">
                  <c:v>-79.235349595430307</c:v>
                </c:pt>
                <c:pt idx="2741">
                  <c:v>-80.862052318771006</c:v>
                </c:pt>
                <c:pt idx="2742">
                  <c:v>-86.636350600145306</c:v>
                </c:pt>
                <c:pt idx="2743">
                  <c:v>-91.035898205138395</c:v>
                </c:pt>
                <c:pt idx="2744">
                  <c:v>-92.253849673295903</c:v>
                </c:pt>
                <c:pt idx="2745">
                  <c:v>-95.298071575150999</c:v>
                </c:pt>
                <c:pt idx="2746">
                  <c:v>-95.956927486526197</c:v>
                </c:pt>
                <c:pt idx="2747">
                  <c:v>-95.314139154901596</c:v>
                </c:pt>
                <c:pt idx="2748">
                  <c:v>-94.653315437395605</c:v>
                </c:pt>
                <c:pt idx="2749">
                  <c:v>-95.385140536167498</c:v>
                </c:pt>
                <c:pt idx="2750">
                  <c:v>-93.576625021663901</c:v>
                </c:pt>
                <c:pt idx="2751">
                  <c:v>-91.994414135981103</c:v>
                </c:pt>
                <c:pt idx="2752">
                  <c:v>-90.920416342514699</c:v>
                </c:pt>
                <c:pt idx="2753">
                  <c:v>-93.332806092834304</c:v>
                </c:pt>
                <c:pt idx="2754">
                  <c:v>-94.090213876195804</c:v>
                </c:pt>
                <c:pt idx="2755">
                  <c:v>-95.900608648973503</c:v>
                </c:pt>
                <c:pt idx="2756">
                  <c:v>-97.515103176272504</c:v>
                </c:pt>
                <c:pt idx="2757">
                  <c:v>-101.602202128619</c:v>
                </c:pt>
                <c:pt idx="2758">
                  <c:v>-105.37490177236801</c:v>
                </c:pt>
                <c:pt idx="2759">
                  <c:v>-108.500303587793</c:v>
                </c:pt>
                <c:pt idx="2760">
                  <c:v>-110.608303833604</c:v>
                </c:pt>
                <c:pt idx="2761">
                  <c:v>-111.339443412462</c:v>
                </c:pt>
                <c:pt idx="2762">
                  <c:v>-109.05601513694501</c:v>
                </c:pt>
                <c:pt idx="2763">
                  <c:v>-108.984974390933</c:v>
                </c:pt>
                <c:pt idx="2764">
                  <c:v>-105.83668437356</c:v>
                </c:pt>
                <c:pt idx="2765">
                  <c:v>-102.357889418385</c:v>
                </c:pt>
                <c:pt idx="2766">
                  <c:v>-98.908749390517201</c:v>
                </c:pt>
                <c:pt idx="2767">
                  <c:v>-94.597522296115102</c:v>
                </c:pt>
                <c:pt idx="2768">
                  <c:v>-95.290026722745097</c:v>
                </c:pt>
                <c:pt idx="2769">
                  <c:v>-100.134202880457</c:v>
                </c:pt>
                <c:pt idx="2770">
                  <c:v>-102.502655170278</c:v>
                </c:pt>
                <c:pt idx="2771">
                  <c:v>-103.547942605495</c:v>
                </c:pt>
                <c:pt idx="2772">
                  <c:v>-108.601889095988</c:v>
                </c:pt>
                <c:pt idx="2773">
                  <c:v>-112.266556666029</c:v>
                </c:pt>
                <c:pt idx="2774">
                  <c:v>-116.947167875087</c:v>
                </c:pt>
                <c:pt idx="2775">
                  <c:v>-121.106420560507</c:v>
                </c:pt>
                <c:pt idx="2776">
                  <c:v>-120.466175528481</c:v>
                </c:pt>
                <c:pt idx="2777">
                  <c:v>-121.577036603545</c:v>
                </c:pt>
                <c:pt idx="2778">
                  <c:v>-127.232763802191</c:v>
                </c:pt>
                <c:pt idx="2779">
                  <c:v>-129.27642216189301</c:v>
                </c:pt>
                <c:pt idx="2780">
                  <c:v>-128.66476457133999</c:v>
                </c:pt>
                <c:pt idx="2781">
                  <c:v>-127.955113461992</c:v>
                </c:pt>
                <c:pt idx="2782">
                  <c:v>-129.90375895918299</c:v>
                </c:pt>
                <c:pt idx="2783">
                  <c:v>-127.88342539240899</c:v>
                </c:pt>
                <c:pt idx="2784">
                  <c:v>-125.937977190526</c:v>
                </c:pt>
                <c:pt idx="2785">
                  <c:v>-123.029028118461</c:v>
                </c:pt>
                <c:pt idx="2786">
                  <c:v>-123.486281000711</c:v>
                </c:pt>
                <c:pt idx="2787">
                  <c:v>-127.580360961465</c:v>
                </c:pt>
                <c:pt idx="2788">
                  <c:v>-129.866870013491</c:v>
                </c:pt>
                <c:pt idx="2789">
                  <c:v>-129.97982528876301</c:v>
                </c:pt>
                <c:pt idx="2790">
                  <c:v>-131.677246880057</c:v>
                </c:pt>
                <c:pt idx="2791">
                  <c:v>-130.75575257754801</c:v>
                </c:pt>
                <c:pt idx="2792">
                  <c:v>-126.95264205602901</c:v>
                </c:pt>
                <c:pt idx="2793">
                  <c:v>-125.57491574955</c:v>
                </c:pt>
                <c:pt idx="2794">
                  <c:v>-125.369030215685</c:v>
                </c:pt>
                <c:pt idx="2795">
                  <c:v>-120.87100728327999</c:v>
                </c:pt>
                <c:pt idx="2796">
                  <c:v>-117.33780547685799</c:v>
                </c:pt>
                <c:pt idx="2797">
                  <c:v>-113.59278680882601</c:v>
                </c:pt>
                <c:pt idx="2798">
                  <c:v>-109.76274182689799</c:v>
                </c:pt>
                <c:pt idx="2799">
                  <c:v>-107.364652846041</c:v>
                </c:pt>
                <c:pt idx="2800">
                  <c:v>-103.911215877537</c:v>
                </c:pt>
                <c:pt idx="2801">
                  <c:v>-99.548814942434504</c:v>
                </c:pt>
                <c:pt idx="2802">
                  <c:v>-98.551270915022499</c:v>
                </c:pt>
                <c:pt idx="2803">
                  <c:v>-98.500694772054004</c:v>
                </c:pt>
                <c:pt idx="2804">
                  <c:v>-99.436163458050899</c:v>
                </c:pt>
                <c:pt idx="2805">
                  <c:v>-101.33991576851299</c:v>
                </c:pt>
                <c:pt idx="2806">
                  <c:v>-98.767876716332495</c:v>
                </c:pt>
                <c:pt idx="2807">
                  <c:v>-99.722903817982996</c:v>
                </c:pt>
                <c:pt idx="2808">
                  <c:v>-103.072136414334</c:v>
                </c:pt>
                <c:pt idx="2809">
                  <c:v>-103.378870923365</c:v>
                </c:pt>
                <c:pt idx="2810">
                  <c:v>-105.795258299911</c:v>
                </c:pt>
                <c:pt idx="2811">
                  <c:v>-108.88649235859501</c:v>
                </c:pt>
                <c:pt idx="2812">
                  <c:v>-109.682012057086</c:v>
                </c:pt>
                <c:pt idx="2813">
                  <c:v>-109.19385669942299</c:v>
                </c:pt>
                <c:pt idx="2814">
                  <c:v>-109.950530024285</c:v>
                </c:pt>
                <c:pt idx="2815">
                  <c:v>-107.879889163831</c:v>
                </c:pt>
                <c:pt idx="2816">
                  <c:v>-104.313425441384</c:v>
                </c:pt>
                <c:pt idx="2817">
                  <c:v>-102.22797156963701</c:v>
                </c:pt>
                <c:pt idx="2818">
                  <c:v>-102.088971341473</c:v>
                </c:pt>
                <c:pt idx="2819">
                  <c:v>-100.266023526052</c:v>
                </c:pt>
                <c:pt idx="2820">
                  <c:v>-102.425142113136</c:v>
                </c:pt>
                <c:pt idx="2821">
                  <c:v>-106.181528992509</c:v>
                </c:pt>
                <c:pt idx="2822">
                  <c:v>-111.464274723858</c:v>
                </c:pt>
                <c:pt idx="2823">
                  <c:v>-117.98776622866001</c:v>
                </c:pt>
                <c:pt idx="2824">
                  <c:v>-121.258641161734</c:v>
                </c:pt>
                <c:pt idx="2825">
                  <c:v>-120.74349945988099</c:v>
                </c:pt>
                <c:pt idx="2826">
                  <c:v>-121.548291808755</c:v>
                </c:pt>
                <c:pt idx="2827">
                  <c:v>-120.975444025038</c:v>
                </c:pt>
                <c:pt idx="2828">
                  <c:v>-120.31459326103101</c:v>
                </c:pt>
                <c:pt idx="2829">
                  <c:v>-120.984192755037</c:v>
                </c:pt>
                <c:pt idx="2830">
                  <c:v>-119.062044064174</c:v>
                </c:pt>
                <c:pt idx="2831">
                  <c:v>-117.32708046949701</c:v>
                </c:pt>
                <c:pt idx="2832">
                  <c:v>-116.066476103189</c:v>
                </c:pt>
                <c:pt idx="2833">
                  <c:v>-116.893959558378</c:v>
                </c:pt>
                <c:pt idx="2834">
                  <c:v>-117.30684029837499</c:v>
                </c:pt>
                <c:pt idx="2835">
                  <c:v>-121.343873933813</c:v>
                </c:pt>
                <c:pt idx="2836">
                  <c:v>-123.584543382871</c:v>
                </c:pt>
                <c:pt idx="2837">
                  <c:v>-123.734887596082</c:v>
                </c:pt>
                <c:pt idx="2838">
                  <c:v>-124.314937019037</c:v>
                </c:pt>
                <c:pt idx="2839">
                  <c:v>-125.283568121702</c:v>
                </c:pt>
                <c:pt idx="2840">
                  <c:v>-123.868689239143</c:v>
                </c:pt>
                <c:pt idx="2841">
                  <c:v>-126.701300233311</c:v>
                </c:pt>
                <c:pt idx="2842">
                  <c:v>-125.747793790757</c:v>
                </c:pt>
                <c:pt idx="2843">
                  <c:v>-123.499920551332</c:v>
                </c:pt>
                <c:pt idx="2844">
                  <c:v>-122.733695143812</c:v>
                </c:pt>
                <c:pt idx="2845">
                  <c:v>-122.27567329567999</c:v>
                </c:pt>
                <c:pt idx="2846">
                  <c:v>-120.832900715139</c:v>
                </c:pt>
                <c:pt idx="2847">
                  <c:v>-119.712305182264</c:v>
                </c:pt>
                <c:pt idx="2848">
                  <c:v>-120.09502153292701</c:v>
                </c:pt>
                <c:pt idx="2849">
                  <c:v>-120.04643510171999</c:v>
                </c:pt>
                <c:pt idx="2850">
                  <c:v>-115.43622148947</c:v>
                </c:pt>
                <c:pt idx="2851">
                  <c:v>-104.88351614921299</c:v>
                </c:pt>
                <c:pt idx="2852">
                  <c:v>-85.136987624618996</c:v>
                </c:pt>
                <c:pt idx="2853">
                  <c:v>-51.460371491102698</c:v>
                </c:pt>
                <c:pt idx="2854">
                  <c:v>11.2536474232329</c:v>
                </c:pt>
                <c:pt idx="2855">
                  <c:v>120.688505912702</c:v>
                </c:pt>
                <c:pt idx="2856">
                  <c:v>290.51013801128101</c:v>
                </c:pt>
                <c:pt idx="2857">
                  <c:v>537.33135469905199</c:v>
                </c:pt>
                <c:pt idx="2858">
                  <c:v>878.75302228750502</c:v>
                </c:pt>
                <c:pt idx="2859">
                  <c:v>1319.8159184906999</c:v>
                </c:pt>
                <c:pt idx="2860">
                  <c:v>1857.2364542482701</c:v>
                </c:pt>
                <c:pt idx="2861">
                  <c:v>2453.4781809691499</c:v>
                </c:pt>
                <c:pt idx="2862">
                  <c:v>2964.8242517535</c:v>
                </c:pt>
                <c:pt idx="2863">
                  <c:v>3322.5752110662802</c:v>
                </c:pt>
                <c:pt idx="2864">
                  <c:v>3598.6858244392402</c:v>
                </c:pt>
                <c:pt idx="2865">
                  <c:v>3785.2069889403101</c:v>
                </c:pt>
                <c:pt idx="2866">
                  <c:v>3881.8454307433399</c:v>
                </c:pt>
                <c:pt idx="2867">
                  <c:v>3908.8497806242799</c:v>
                </c:pt>
                <c:pt idx="2868">
                  <c:v>3891.85647176353</c:v>
                </c:pt>
                <c:pt idx="2869">
                  <c:v>3858.5364318725601</c:v>
                </c:pt>
                <c:pt idx="2870">
                  <c:v>3801.24699900206</c:v>
                </c:pt>
                <c:pt idx="2871">
                  <c:v>3734.1423413274601</c:v>
                </c:pt>
                <c:pt idx="2872">
                  <c:v>3659.8340123038702</c:v>
                </c:pt>
                <c:pt idx="2873">
                  <c:v>3600.75498225502</c:v>
                </c:pt>
                <c:pt idx="2874">
                  <c:v>3541.12236699493</c:v>
                </c:pt>
                <c:pt idx="2875">
                  <c:v>3499.7621865749602</c:v>
                </c:pt>
                <c:pt idx="2876">
                  <c:v>3465.3159839118498</c:v>
                </c:pt>
                <c:pt idx="2877">
                  <c:v>3439.6091056837099</c:v>
                </c:pt>
                <c:pt idx="2878">
                  <c:v>3427.69357809855</c:v>
                </c:pt>
                <c:pt idx="2879">
                  <c:v>3429.6382689167099</c:v>
                </c:pt>
                <c:pt idx="2880">
                  <c:v>3440.2617388901199</c:v>
                </c:pt>
                <c:pt idx="2881">
                  <c:v>3456.0874173510301</c:v>
                </c:pt>
                <c:pt idx="2882">
                  <c:v>3473.3503702162702</c:v>
                </c:pt>
                <c:pt idx="2883">
                  <c:v>3481.9021179391798</c:v>
                </c:pt>
                <c:pt idx="2884">
                  <c:v>3487.3389421233101</c:v>
                </c:pt>
                <c:pt idx="2885">
                  <c:v>3504.9860668716601</c:v>
                </c:pt>
                <c:pt idx="2886">
                  <c:v>3539.0825247150601</c:v>
                </c:pt>
                <c:pt idx="2887">
                  <c:v>3582.7421466331698</c:v>
                </c:pt>
                <c:pt idx="2888">
                  <c:v>3638.8000960764598</c:v>
                </c:pt>
                <c:pt idx="2889">
                  <c:v>3713.05134889285</c:v>
                </c:pt>
                <c:pt idx="2890">
                  <c:v>3797.4820764024998</c:v>
                </c:pt>
                <c:pt idx="2891">
                  <c:v>3875.0863834010502</c:v>
                </c:pt>
                <c:pt idx="2892">
                  <c:v>3936.5930844269601</c:v>
                </c:pt>
                <c:pt idx="2893">
                  <c:v>3984.4125806224802</c:v>
                </c:pt>
                <c:pt idx="2894">
                  <c:v>4019.9631574485902</c:v>
                </c:pt>
                <c:pt idx="2895">
                  <c:v>4030.34464728084</c:v>
                </c:pt>
                <c:pt idx="2896">
                  <c:v>4015.60012075024</c:v>
                </c:pt>
                <c:pt idx="2897">
                  <c:v>3975.05698955668</c:v>
                </c:pt>
                <c:pt idx="2898">
                  <c:v>3919.49552913564</c:v>
                </c:pt>
                <c:pt idx="2899">
                  <c:v>3865.4930299572802</c:v>
                </c:pt>
                <c:pt idx="2900">
                  <c:v>3815.2033018965499</c:v>
                </c:pt>
                <c:pt idx="2901">
                  <c:v>3758.4464539696801</c:v>
                </c:pt>
                <c:pt idx="2902">
                  <c:v>3694.46900005201</c:v>
                </c:pt>
                <c:pt idx="2903">
                  <c:v>3624.8206134997499</c:v>
                </c:pt>
                <c:pt idx="2904">
                  <c:v>3539.1618143924302</c:v>
                </c:pt>
                <c:pt idx="2905">
                  <c:v>3415.1837163647001</c:v>
                </c:pt>
                <c:pt idx="2906">
                  <c:v>3221.76014406383</c:v>
                </c:pt>
                <c:pt idx="2907">
                  <c:v>2952.1765217585798</c:v>
                </c:pt>
                <c:pt idx="2908">
                  <c:v>2615.2578350008498</c:v>
                </c:pt>
                <c:pt idx="2909">
                  <c:v>2205.71197434243</c:v>
                </c:pt>
                <c:pt idx="2910">
                  <c:v>1741.09257439062</c:v>
                </c:pt>
                <c:pt idx="2911">
                  <c:v>1284.4980909604001</c:v>
                </c:pt>
                <c:pt idx="2912">
                  <c:v>987.02826009284399</c:v>
                </c:pt>
                <c:pt idx="2913">
                  <c:v>795.37269499660601</c:v>
                </c:pt>
                <c:pt idx="2914">
                  <c:v>656.21688095191905</c:v>
                </c:pt>
                <c:pt idx="2915">
                  <c:v>546.99042222410901</c:v>
                </c:pt>
                <c:pt idx="2916">
                  <c:v>446.55173093166201</c:v>
                </c:pt>
                <c:pt idx="2917">
                  <c:v>360.46267013132803</c:v>
                </c:pt>
                <c:pt idx="2918">
                  <c:v>298.61795451355999</c:v>
                </c:pt>
                <c:pt idx="2919">
                  <c:v>262.73072563206603</c:v>
                </c:pt>
                <c:pt idx="2920">
                  <c:v>249.35816370679501</c:v>
                </c:pt>
                <c:pt idx="2921">
                  <c:v>247.949321046975</c:v>
                </c:pt>
                <c:pt idx="2922">
                  <c:v>252.793675335926</c:v>
                </c:pt>
                <c:pt idx="2923">
                  <c:v>246.053657284514</c:v>
                </c:pt>
                <c:pt idx="2924">
                  <c:v>213.18112754507101</c:v>
                </c:pt>
                <c:pt idx="2925">
                  <c:v>166.164542261582</c:v>
                </c:pt>
                <c:pt idx="2926">
                  <c:v>100.651240244826</c:v>
                </c:pt>
                <c:pt idx="2927">
                  <c:v>-0.169901119088536</c:v>
                </c:pt>
                <c:pt idx="2928">
                  <c:v>-127.18999128698501</c:v>
                </c:pt>
                <c:pt idx="2929">
                  <c:v>-248.56964760224801</c:v>
                </c:pt>
                <c:pt idx="2930">
                  <c:v>-317.88596942440199</c:v>
                </c:pt>
                <c:pt idx="2931">
                  <c:v>-364.64615195454297</c:v>
                </c:pt>
                <c:pt idx="2932">
                  <c:v>-406.043630021311</c:v>
                </c:pt>
                <c:pt idx="2933">
                  <c:v>-439.54653319581098</c:v>
                </c:pt>
                <c:pt idx="2934">
                  <c:v>-465.86531215701899</c:v>
                </c:pt>
                <c:pt idx="2935">
                  <c:v>-487.58764304469003</c:v>
                </c:pt>
                <c:pt idx="2936">
                  <c:v>-506.26402049426702</c:v>
                </c:pt>
                <c:pt idx="2937">
                  <c:v>-518.11111091598502</c:v>
                </c:pt>
                <c:pt idx="2938">
                  <c:v>-524.70749176341496</c:v>
                </c:pt>
                <c:pt idx="2939">
                  <c:v>-526.56347643219999</c:v>
                </c:pt>
                <c:pt idx="2940">
                  <c:v>-527.10121072153197</c:v>
                </c:pt>
                <c:pt idx="2941">
                  <c:v>-525.88772979522901</c:v>
                </c:pt>
                <c:pt idx="2942">
                  <c:v>-522.42218495864495</c:v>
                </c:pt>
                <c:pt idx="2943">
                  <c:v>-529.59018619429105</c:v>
                </c:pt>
                <c:pt idx="2944">
                  <c:v>-534.59277407107197</c:v>
                </c:pt>
                <c:pt idx="2945">
                  <c:v>-537.24841510608906</c:v>
                </c:pt>
                <c:pt idx="2946">
                  <c:v>-537.46970869993697</c:v>
                </c:pt>
                <c:pt idx="2947">
                  <c:v>-535.32472439361504</c:v>
                </c:pt>
                <c:pt idx="2948">
                  <c:v>-539.12380678087504</c:v>
                </c:pt>
                <c:pt idx="2949">
                  <c:v>-541.12156250455496</c:v>
                </c:pt>
                <c:pt idx="2950">
                  <c:v>-541.20761039117497</c:v>
                </c:pt>
                <c:pt idx="2951">
                  <c:v>-546.06240115652497</c:v>
                </c:pt>
                <c:pt idx="2952">
                  <c:v>-551.64090338400297</c:v>
                </c:pt>
                <c:pt idx="2953">
                  <c:v>-552.21988284018698</c:v>
                </c:pt>
                <c:pt idx="2954">
                  <c:v>-550.17709053655597</c:v>
                </c:pt>
                <c:pt idx="2955">
                  <c:v>-550.99845844747301</c:v>
                </c:pt>
                <c:pt idx="2956">
                  <c:v>-549.61311114329101</c:v>
                </c:pt>
                <c:pt idx="2957">
                  <c:v>-548.85788301021103</c:v>
                </c:pt>
                <c:pt idx="2958">
                  <c:v>-555.71521916715199</c:v>
                </c:pt>
                <c:pt idx="2959">
                  <c:v>-558.171590075788</c:v>
                </c:pt>
                <c:pt idx="2960">
                  <c:v>-557.10411365943401</c:v>
                </c:pt>
                <c:pt idx="2961">
                  <c:v>-558.97705378427202</c:v>
                </c:pt>
                <c:pt idx="2962">
                  <c:v>-560.90825216771702</c:v>
                </c:pt>
                <c:pt idx="2963">
                  <c:v>-561.00363320056704</c:v>
                </c:pt>
                <c:pt idx="2964">
                  <c:v>-557.21308448053196</c:v>
                </c:pt>
                <c:pt idx="2965">
                  <c:v>-551.50643285963497</c:v>
                </c:pt>
                <c:pt idx="2966">
                  <c:v>-540.57632177047697</c:v>
                </c:pt>
                <c:pt idx="2967">
                  <c:v>-529.19366369506702</c:v>
                </c:pt>
                <c:pt idx="2968">
                  <c:v>-515.63531462941899</c:v>
                </c:pt>
                <c:pt idx="2969">
                  <c:v>-496.83329012511399</c:v>
                </c:pt>
                <c:pt idx="2970">
                  <c:v>-475.32244249553702</c:v>
                </c:pt>
                <c:pt idx="2971">
                  <c:v>-450.05921896113801</c:v>
                </c:pt>
                <c:pt idx="2972">
                  <c:v>-422.961291991689</c:v>
                </c:pt>
                <c:pt idx="2973">
                  <c:v>-397.49659046667898</c:v>
                </c:pt>
                <c:pt idx="2974">
                  <c:v>-382.35920154403198</c:v>
                </c:pt>
                <c:pt idx="2975">
                  <c:v>-366.67468813183598</c:v>
                </c:pt>
                <c:pt idx="2976">
                  <c:v>-343.33235205595702</c:v>
                </c:pt>
                <c:pt idx="2977">
                  <c:v>-310.61248730404299</c:v>
                </c:pt>
                <c:pt idx="2978">
                  <c:v>-273.51236313594899</c:v>
                </c:pt>
                <c:pt idx="2979">
                  <c:v>-224.74867871611201</c:v>
                </c:pt>
                <c:pt idx="2980">
                  <c:v>-151.591325960349</c:v>
                </c:pt>
                <c:pt idx="2981">
                  <c:v>-39.046934742951599</c:v>
                </c:pt>
                <c:pt idx="2982">
                  <c:v>105.60134378162699</c:v>
                </c:pt>
                <c:pt idx="2983">
                  <c:v>281.80263749093001</c:v>
                </c:pt>
                <c:pt idx="2984">
                  <c:v>482.42890851389501</c:v>
                </c:pt>
                <c:pt idx="2985">
                  <c:v>687.07341865178</c:v>
                </c:pt>
                <c:pt idx="2986">
                  <c:v>806.813235559546</c:v>
                </c:pt>
                <c:pt idx="2987">
                  <c:v>787.84186599803104</c:v>
                </c:pt>
                <c:pt idx="2988">
                  <c:v>599.55523564351995</c:v>
                </c:pt>
                <c:pt idx="2989">
                  <c:v>245.185865578836</c:v>
                </c:pt>
                <c:pt idx="2990">
                  <c:v>69.693222634723497</c:v>
                </c:pt>
                <c:pt idx="2991">
                  <c:v>5.5415307602779604</c:v>
                </c:pt>
                <c:pt idx="2992">
                  <c:v>-53.586285064897297</c:v>
                </c:pt>
                <c:pt idx="2993">
                  <c:v>-89.792730728600901</c:v>
                </c:pt>
                <c:pt idx="2994">
                  <c:v>-121.005241692843</c:v>
                </c:pt>
                <c:pt idx="2995">
                  <c:v>-151.95185024506301</c:v>
                </c:pt>
                <c:pt idx="2996">
                  <c:v>-169.71101668650999</c:v>
                </c:pt>
                <c:pt idx="2997">
                  <c:v>-177.91833689216801</c:v>
                </c:pt>
                <c:pt idx="2998">
                  <c:v>-190.42824062679199</c:v>
                </c:pt>
                <c:pt idx="2999">
                  <c:v>-202.43820761855901</c:v>
                </c:pt>
                <c:pt idx="3000">
                  <c:v>-213.71765636823</c:v>
                </c:pt>
                <c:pt idx="3001">
                  <c:v>-222.24534770876201</c:v>
                </c:pt>
                <c:pt idx="3002">
                  <c:v>-227.03248349911701</c:v>
                </c:pt>
                <c:pt idx="3003">
                  <c:v>-231.05362909150099</c:v>
                </c:pt>
                <c:pt idx="3004">
                  <c:v>-233.28226160203101</c:v>
                </c:pt>
                <c:pt idx="3005">
                  <c:v>-239.29663658830199</c:v>
                </c:pt>
                <c:pt idx="3006">
                  <c:v>-242.493945299335</c:v>
                </c:pt>
                <c:pt idx="3007">
                  <c:v>-243.95870627751501</c:v>
                </c:pt>
                <c:pt idx="3008">
                  <c:v>-242.127326474938</c:v>
                </c:pt>
                <c:pt idx="3009">
                  <c:v>-243.46552612663601</c:v>
                </c:pt>
                <c:pt idx="3010">
                  <c:v>-240.967986099993</c:v>
                </c:pt>
                <c:pt idx="3011">
                  <c:v>-233.92826139187099</c:v>
                </c:pt>
                <c:pt idx="3012">
                  <c:v>-227.05278998683801</c:v>
                </c:pt>
                <c:pt idx="3013">
                  <c:v>-218.388541429182</c:v>
                </c:pt>
                <c:pt idx="3014">
                  <c:v>-201.78149001079501</c:v>
                </c:pt>
                <c:pt idx="3015">
                  <c:v>-181.949942420253</c:v>
                </c:pt>
                <c:pt idx="3016">
                  <c:v>-158.81940414229601</c:v>
                </c:pt>
                <c:pt idx="3017">
                  <c:v>-127.278839444418</c:v>
                </c:pt>
                <c:pt idx="3018">
                  <c:v>-102.811444624269</c:v>
                </c:pt>
                <c:pt idx="3019">
                  <c:v>-81.358179783863307</c:v>
                </c:pt>
                <c:pt idx="3020">
                  <c:v>-55.777750555000203</c:v>
                </c:pt>
                <c:pt idx="3021">
                  <c:v>-33.619977783779198</c:v>
                </c:pt>
                <c:pt idx="3022">
                  <c:v>-20.029144962671101</c:v>
                </c:pt>
                <c:pt idx="3023">
                  <c:v>-10.4984938493781</c:v>
                </c:pt>
                <c:pt idx="3024">
                  <c:v>-2.7612136372754299</c:v>
                </c:pt>
                <c:pt idx="3025">
                  <c:v>5.4588372180242004</c:v>
                </c:pt>
                <c:pt idx="3026">
                  <c:v>12.165845480862099</c:v>
                </c:pt>
                <c:pt idx="3027">
                  <c:v>16.3684048838713</c:v>
                </c:pt>
                <c:pt idx="3028">
                  <c:v>10.292632112928899</c:v>
                </c:pt>
                <c:pt idx="3029">
                  <c:v>-2.8073985306946301</c:v>
                </c:pt>
                <c:pt idx="3030">
                  <c:v>-26.831102016400099</c:v>
                </c:pt>
                <c:pt idx="3031">
                  <c:v>-47.403946217147698</c:v>
                </c:pt>
                <c:pt idx="3032">
                  <c:v>-62.710743156249002</c:v>
                </c:pt>
                <c:pt idx="3033">
                  <c:v>-75.151180532820902</c:v>
                </c:pt>
                <c:pt idx="3034">
                  <c:v>-80.779068985622899</c:v>
                </c:pt>
                <c:pt idx="3035">
                  <c:v>-82.685124145122202</c:v>
                </c:pt>
                <c:pt idx="3036">
                  <c:v>-84.527952306014399</c:v>
                </c:pt>
                <c:pt idx="3037">
                  <c:v>-83.558999059190697</c:v>
                </c:pt>
                <c:pt idx="3038">
                  <c:v>-79.785522285963495</c:v>
                </c:pt>
                <c:pt idx="3039">
                  <c:v>-77.471472134142502</c:v>
                </c:pt>
                <c:pt idx="3040">
                  <c:v>-75.6778011417409</c:v>
                </c:pt>
                <c:pt idx="3041">
                  <c:v>-70.684597958230398</c:v>
                </c:pt>
                <c:pt idx="3042">
                  <c:v>-68.212133482911696</c:v>
                </c:pt>
                <c:pt idx="3043">
                  <c:v>-64.820011037314501</c:v>
                </c:pt>
                <c:pt idx="3044">
                  <c:v>-62.377282454712301</c:v>
                </c:pt>
                <c:pt idx="3045">
                  <c:v>-65.624973510681201</c:v>
                </c:pt>
                <c:pt idx="3046">
                  <c:v>-69.955500408066698</c:v>
                </c:pt>
                <c:pt idx="3047">
                  <c:v>-75.965277886541998</c:v>
                </c:pt>
                <c:pt idx="3048">
                  <c:v>-84.367640735827095</c:v>
                </c:pt>
                <c:pt idx="3049">
                  <c:v>-94.519857643210301</c:v>
                </c:pt>
                <c:pt idx="3050">
                  <c:v>-110.964595112737</c:v>
                </c:pt>
                <c:pt idx="3051">
                  <c:v>-135.22663048212101</c:v>
                </c:pt>
                <c:pt idx="3052">
                  <c:v>-165.43420037971001</c:v>
                </c:pt>
                <c:pt idx="3053">
                  <c:v>-189.54458605081001</c:v>
                </c:pt>
                <c:pt idx="3054">
                  <c:v>-200.44875400295999</c:v>
                </c:pt>
                <c:pt idx="3055">
                  <c:v>-213.047301937562</c:v>
                </c:pt>
                <c:pt idx="3056">
                  <c:v>-224.28806700717001</c:v>
                </c:pt>
                <c:pt idx="3057">
                  <c:v>-232.377240583608</c:v>
                </c:pt>
                <c:pt idx="3058">
                  <c:v>-239.68426058160199</c:v>
                </c:pt>
                <c:pt idx="3059">
                  <c:v>-242.07278042540401</c:v>
                </c:pt>
                <c:pt idx="3060">
                  <c:v>-244.896999667693</c:v>
                </c:pt>
                <c:pt idx="3061">
                  <c:v>-245.71864950490499</c:v>
                </c:pt>
                <c:pt idx="3062">
                  <c:v>-247.38639938746201</c:v>
                </c:pt>
                <c:pt idx="3063">
                  <c:v>-248.73418335362501</c:v>
                </c:pt>
                <c:pt idx="3064">
                  <c:v>-248.42426295535</c:v>
                </c:pt>
                <c:pt idx="3065">
                  <c:v>-249.07779027892099</c:v>
                </c:pt>
                <c:pt idx="3066">
                  <c:v>-249.29599880745801</c:v>
                </c:pt>
                <c:pt idx="3067">
                  <c:v>-244.86428633413701</c:v>
                </c:pt>
                <c:pt idx="3068">
                  <c:v>-238.29541473562901</c:v>
                </c:pt>
                <c:pt idx="3069">
                  <c:v>-237.72547941700199</c:v>
                </c:pt>
                <c:pt idx="3070">
                  <c:v>-232.43673064423999</c:v>
                </c:pt>
                <c:pt idx="3071">
                  <c:v>-224.640777473496</c:v>
                </c:pt>
                <c:pt idx="3072">
                  <c:v>-219.370969868358</c:v>
                </c:pt>
                <c:pt idx="3073">
                  <c:v>-212.142926191198</c:v>
                </c:pt>
                <c:pt idx="3074">
                  <c:v>-196.66715733104101</c:v>
                </c:pt>
                <c:pt idx="3075">
                  <c:v>-181.270367672449</c:v>
                </c:pt>
                <c:pt idx="3076">
                  <c:v>-160.93897780552999</c:v>
                </c:pt>
                <c:pt idx="3077">
                  <c:v>-135.62133493211701</c:v>
                </c:pt>
                <c:pt idx="3078">
                  <c:v>-103.92718999546</c:v>
                </c:pt>
                <c:pt idx="3079">
                  <c:v>-62.016091786565099</c:v>
                </c:pt>
                <c:pt idx="3080">
                  <c:v>-17.504240614227498</c:v>
                </c:pt>
                <c:pt idx="3081">
                  <c:v>35.529928849762697</c:v>
                </c:pt>
                <c:pt idx="3082">
                  <c:v>95.221713640919901</c:v>
                </c:pt>
                <c:pt idx="3083">
                  <c:v>155.547421387584</c:v>
                </c:pt>
                <c:pt idx="3084">
                  <c:v>200.01032104809201</c:v>
                </c:pt>
                <c:pt idx="3085">
                  <c:v>206.57750933869499</c:v>
                </c:pt>
                <c:pt idx="3086">
                  <c:v>200.37404215003201</c:v>
                </c:pt>
                <c:pt idx="3087">
                  <c:v>194.56246717018101</c:v>
                </c:pt>
                <c:pt idx="3088">
                  <c:v>181.82033598625799</c:v>
                </c:pt>
                <c:pt idx="3089">
                  <c:v>163.00958921188601</c:v>
                </c:pt>
                <c:pt idx="3090">
                  <c:v>151.58214481654599</c:v>
                </c:pt>
                <c:pt idx="3091">
                  <c:v>137.02386626482101</c:v>
                </c:pt>
                <c:pt idx="3092">
                  <c:v>121.684167731679</c:v>
                </c:pt>
                <c:pt idx="3093">
                  <c:v>108.03478734186299</c:v>
                </c:pt>
                <c:pt idx="3094">
                  <c:v>95.848530433986497</c:v>
                </c:pt>
                <c:pt idx="3095">
                  <c:v>88.806453553219399</c:v>
                </c:pt>
                <c:pt idx="3096">
                  <c:v>82.409168792813901</c:v>
                </c:pt>
                <c:pt idx="3097">
                  <c:v>75.873422641700003</c:v>
                </c:pt>
                <c:pt idx="3098">
                  <c:v>80.485496052178902</c:v>
                </c:pt>
                <c:pt idx="3099">
                  <c:v>87.250075216468801</c:v>
                </c:pt>
                <c:pt idx="3100">
                  <c:v>87.690274244701897</c:v>
                </c:pt>
                <c:pt idx="3101">
                  <c:v>91.957691770596298</c:v>
                </c:pt>
                <c:pt idx="3102">
                  <c:v>99.705740418337896</c:v>
                </c:pt>
                <c:pt idx="3103">
                  <c:v>107.533200183349</c:v>
                </c:pt>
                <c:pt idx="3104">
                  <c:v>113.20574127526</c:v>
                </c:pt>
                <c:pt idx="3105">
                  <c:v>106.662330910067</c:v>
                </c:pt>
                <c:pt idx="3106">
                  <c:v>101.32888309997701</c:v>
                </c:pt>
                <c:pt idx="3107">
                  <c:v>95.743786997465605</c:v>
                </c:pt>
                <c:pt idx="3108">
                  <c:v>98.219720524100893</c:v>
                </c:pt>
                <c:pt idx="3109">
                  <c:v>107.97744573469799</c:v>
                </c:pt>
                <c:pt idx="3110">
                  <c:v>125.24780334310699</c:v>
                </c:pt>
                <c:pt idx="3111">
                  <c:v>147.11541275265901</c:v>
                </c:pt>
                <c:pt idx="3112">
                  <c:v>168.613351781907</c:v>
                </c:pt>
                <c:pt idx="3113">
                  <c:v>201.47060148639</c:v>
                </c:pt>
                <c:pt idx="3114">
                  <c:v>239.09390221119801</c:v>
                </c:pt>
                <c:pt idx="3115">
                  <c:v>277.223889633417</c:v>
                </c:pt>
                <c:pt idx="3116">
                  <c:v>307.75831466361501</c:v>
                </c:pt>
                <c:pt idx="3117">
                  <c:v>307.21662388758199</c:v>
                </c:pt>
                <c:pt idx="3118">
                  <c:v>280.74492392881098</c:v>
                </c:pt>
                <c:pt idx="3119">
                  <c:v>250.36866860006401</c:v>
                </c:pt>
                <c:pt idx="3120">
                  <c:v>221.006071072905</c:v>
                </c:pt>
                <c:pt idx="3121">
                  <c:v>175.10954356202501</c:v>
                </c:pt>
                <c:pt idx="3122">
                  <c:v>112.998518192288</c:v>
                </c:pt>
                <c:pt idx="3123">
                  <c:v>44.656477528713403</c:v>
                </c:pt>
                <c:pt idx="3124">
                  <c:v>-14.5364261450668</c:v>
                </c:pt>
                <c:pt idx="3125">
                  <c:v>-55.5869894888801</c:v>
                </c:pt>
                <c:pt idx="3126">
                  <c:v>-91.997829900528799</c:v>
                </c:pt>
                <c:pt idx="3127">
                  <c:v>-122.70247054932</c:v>
                </c:pt>
                <c:pt idx="3128">
                  <c:v>-149.97053801923201</c:v>
                </c:pt>
                <c:pt idx="3129">
                  <c:v>-172.582000588753</c:v>
                </c:pt>
                <c:pt idx="3130">
                  <c:v>-200.27200671308699</c:v>
                </c:pt>
                <c:pt idx="3131">
                  <c:v>-232.038986422514</c:v>
                </c:pt>
                <c:pt idx="3132">
                  <c:v>-263.50907885129698</c:v>
                </c:pt>
                <c:pt idx="3133">
                  <c:v>-280.35023283472401</c:v>
                </c:pt>
                <c:pt idx="3134">
                  <c:v>-295.07624570319399</c:v>
                </c:pt>
                <c:pt idx="3135">
                  <c:v>-307.61652788254298</c:v>
                </c:pt>
                <c:pt idx="3136">
                  <c:v>-316.61626798873101</c:v>
                </c:pt>
                <c:pt idx="3137">
                  <c:v>-324.83559628538399</c:v>
                </c:pt>
                <c:pt idx="3138">
                  <c:v>-335.18686836183002</c:v>
                </c:pt>
                <c:pt idx="3139">
                  <c:v>-342.47388042272399</c:v>
                </c:pt>
                <c:pt idx="3140">
                  <c:v>-345.365079687925</c:v>
                </c:pt>
                <c:pt idx="3141">
                  <c:v>-348.09992303798902</c:v>
                </c:pt>
                <c:pt idx="3142">
                  <c:v>-353.800443403614</c:v>
                </c:pt>
                <c:pt idx="3143">
                  <c:v>-358.75277927834202</c:v>
                </c:pt>
                <c:pt idx="3144">
                  <c:v>-364.30796982757198</c:v>
                </c:pt>
                <c:pt idx="3145">
                  <c:v>-369.03633967846901</c:v>
                </c:pt>
                <c:pt idx="3146">
                  <c:v>-372.689505443499</c:v>
                </c:pt>
                <c:pt idx="3147">
                  <c:v>-376.32318018890902</c:v>
                </c:pt>
                <c:pt idx="3148">
                  <c:v>-378.31114279123</c:v>
                </c:pt>
                <c:pt idx="3149">
                  <c:v>-375.67023366907603</c:v>
                </c:pt>
                <c:pt idx="3150">
                  <c:v>-372.27699820083598</c:v>
                </c:pt>
                <c:pt idx="3151">
                  <c:v>-370.95230830624502</c:v>
                </c:pt>
                <c:pt idx="3152">
                  <c:v>-367.768884991481</c:v>
                </c:pt>
                <c:pt idx="3153">
                  <c:v>-363.96511516121802</c:v>
                </c:pt>
                <c:pt idx="3154">
                  <c:v>-360.791792057767</c:v>
                </c:pt>
                <c:pt idx="3155">
                  <c:v>-356.72424437350099</c:v>
                </c:pt>
                <c:pt idx="3156">
                  <c:v>-350.098877862851</c:v>
                </c:pt>
                <c:pt idx="3157">
                  <c:v>-340.60649955703599</c:v>
                </c:pt>
                <c:pt idx="3158">
                  <c:v>-330.78954639675999</c:v>
                </c:pt>
                <c:pt idx="3159">
                  <c:v>-322.04655608918301</c:v>
                </c:pt>
                <c:pt idx="3160">
                  <c:v>-307.75259496178802</c:v>
                </c:pt>
                <c:pt idx="3161">
                  <c:v>-294.743096749193</c:v>
                </c:pt>
                <c:pt idx="3162">
                  <c:v>-282.15989700448</c:v>
                </c:pt>
                <c:pt idx="3163">
                  <c:v>-274.432485648338</c:v>
                </c:pt>
                <c:pt idx="3164">
                  <c:v>-265.15994197994002</c:v>
                </c:pt>
                <c:pt idx="3165">
                  <c:v>-254.37389340414799</c:v>
                </c:pt>
                <c:pt idx="3166">
                  <c:v>-247.645784206972</c:v>
                </c:pt>
                <c:pt idx="3167">
                  <c:v>-239.90176890873801</c:v>
                </c:pt>
                <c:pt idx="3168">
                  <c:v>-229.83446948564099</c:v>
                </c:pt>
                <c:pt idx="3169">
                  <c:v>-222.821869873</c:v>
                </c:pt>
                <c:pt idx="3170">
                  <c:v>-220.04848982948499</c:v>
                </c:pt>
                <c:pt idx="3171">
                  <c:v>-216.64227175564699</c:v>
                </c:pt>
                <c:pt idx="3172">
                  <c:v>-210.97667485331701</c:v>
                </c:pt>
                <c:pt idx="3173">
                  <c:v>-194.288247507107</c:v>
                </c:pt>
                <c:pt idx="3174">
                  <c:v>-171.19973208284301</c:v>
                </c:pt>
                <c:pt idx="3175">
                  <c:v>-143.073923730964</c:v>
                </c:pt>
                <c:pt idx="3176">
                  <c:v>-102.675615697659</c:v>
                </c:pt>
                <c:pt idx="3177">
                  <c:v>-51.943256216672999</c:v>
                </c:pt>
                <c:pt idx="3178">
                  <c:v>-2.6102788910793602</c:v>
                </c:pt>
                <c:pt idx="3179">
                  <c:v>38.893310556086398</c:v>
                </c:pt>
                <c:pt idx="3180">
                  <c:v>64.487033348663303</c:v>
                </c:pt>
                <c:pt idx="3181">
                  <c:v>72.028072575176296</c:v>
                </c:pt>
                <c:pt idx="3182">
                  <c:v>60.793969754869998</c:v>
                </c:pt>
                <c:pt idx="3183">
                  <c:v>45.2245912313738</c:v>
                </c:pt>
                <c:pt idx="3184">
                  <c:v>23.8717766405025</c:v>
                </c:pt>
                <c:pt idx="3185">
                  <c:v>13.255148290631</c:v>
                </c:pt>
                <c:pt idx="3186">
                  <c:v>3.25811159089062</c:v>
                </c:pt>
                <c:pt idx="3187">
                  <c:v>-5.0093986582160097</c:v>
                </c:pt>
                <c:pt idx="3188">
                  <c:v>-12.0369407592316</c:v>
                </c:pt>
                <c:pt idx="3189">
                  <c:v>-18.614340726970099</c:v>
                </c:pt>
                <c:pt idx="3190">
                  <c:v>-27.084388820860099</c:v>
                </c:pt>
                <c:pt idx="3191">
                  <c:v>-31.7970297369611</c:v>
                </c:pt>
                <c:pt idx="3192">
                  <c:v>-33.738769690786299</c:v>
                </c:pt>
                <c:pt idx="3193">
                  <c:v>-36.820503001950797</c:v>
                </c:pt>
                <c:pt idx="3194">
                  <c:v>-41.028882780165098</c:v>
                </c:pt>
                <c:pt idx="3195">
                  <c:v>-40.816410040106298</c:v>
                </c:pt>
                <c:pt idx="3196">
                  <c:v>-41.301735695369601</c:v>
                </c:pt>
                <c:pt idx="3197">
                  <c:v>-37.093335665851598</c:v>
                </c:pt>
                <c:pt idx="3198">
                  <c:v>-36.215457117221398</c:v>
                </c:pt>
                <c:pt idx="3199">
                  <c:v>-32.168613848227302</c:v>
                </c:pt>
                <c:pt idx="3200">
                  <c:v>-29.015744430104</c:v>
                </c:pt>
                <c:pt idx="3201">
                  <c:v>-27.002010175287101</c:v>
                </c:pt>
                <c:pt idx="3202">
                  <c:v>-22.2866164736533</c:v>
                </c:pt>
                <c:pt idx="3203">
                  <c:v>-17.700019030155101</c:v>
                </c:pt>
                <c:pt idx="3204">
                  <c:v>-16.214803201324699</c:v>
                </c:pt>
                <c:pt idx="3205">
                  <c:v>-16.658970055850698</c:v>
                </c:pt>
                <c:pt idx="3206">
                  <c:v>-13.502562819181501</c:v>
                </c:pt>
                <c:pt idx="3207">
                  <c:v>-14.471347317427</c:v>
                </c:pt>
                <c:pt idx="3208">
                  <c:v>-12.641301331064801</c:v>
                </c:pt>
                <c:pt idx="3209">
                  <c:v>-7.5440866977041896</c:v>
                </c:pt>
                <c:pt idx="3210">
                  <c:v>-0.28244590332360497</c:v>
                </c:pt>
                <c:pt idx="3211">
                  <c:v>6.4445760654270998</c:v>
                </c:pt>
                <c:pt idx="3212">
                  <c:v>13.834254752653599</c:v>
                </c:pt>
                <c:pt idx="3213">
                  <c:v>17.743729775283999</c:v>
                </c:pt>
                <c:pt idx="3214">
                  <c:v>23.421424390315199</c:v>
                </c:pt>
                <c:pt idx="3215">
                  <c:v>29.5627076431992</c:v>
                </c:pt>
                <c:pt idx="3216">
                  <c:v>38.702005456849299</c:v>
                </c:pt>
                <c:pt idx="3217">
                  <c:v>47.872144981316502</c:v>
                </c:pt>
                <c:pt idx="3218">
                  <c:v>51.188535968023601</c:v>
                </c:pt>
                <c:pt idx="3219">
                  <c:v>54.932921945033698</c:v>
                </c:pt>
                <c:pt idx="3220">
                  <c:v>53.695582188813198</c:v>
                </c:pt>
                <c:pt idx="3221">
                  <c:v>54.1801305814515</c:v>
                </c:pt>
                <c:pt idx="3222">
                  <c:v>56.631624636485903</c:v>
                </c:pt>
                <c:pt idx="3223">
                  <c:v>61.088384315624403</c:v>
                </c:pt>
                <c:pt idx="3224">
                  <c:v>63.3543290417092</c:v>
                </c:pt>
                <c:pt idx="3225">
                  <c:v>63.166156991525</c:v>
                </c:pt>
                <c:pt idx="3226">
                  <c:v>59.167471050190201</c:v>
                </c:pt>
                <c:pt idx="3227">
                  <c:v>55.711877416577401</c:v>
                </c:pt>
                <c:pt idx="3228">
                  <c:v>56.216023085413298</c:v>
                </c:pt>
                <c:pt idx="3229">
                  <c:v>58.813828421103601</c:v>
                </c:pt>
                <c:pt idx="3230">
                  <c:v>65.557760278579707</c:v>
                </c:pt>
                <c:pt idx="3231">
                  <c:v>71.739909807696705</c:v>
                </c:pt>
                <c:pt idx="3232">
                  <c:v>79.1641184296859</c:v>
                </c:pt>
                <c:pt idx="3233">
                  <c:v>93.6222705579912</c:v>
                </c:pt>
                <c:pt idx="3234">
                  <c:v>111.12197814321701</c:v>
                </c:pt>
                <c:pt idx="3235">
                  <c:v>132.20469984820599</c:v>
                </c:pt>
                <c:pt idx="3236">
                  <c:v>150.05103566808401</c:v>
                </c:pt>
                <c:pt idx="3237">
                  <c:v>159.941357881507</c:v>
                </c:pt>
                <c:pt idx="3238">
                  <c:v>161.18004643431601</c:v>
                </c:pt>
                <c:pt idx="3239">
                  <c:v>158.89372494797499</c:v>
                </c:pt>
                <c:pt idx="3240">
                  <c:v>149.40656977464999</c:v>
                </c:pt>
                <c:pt idx="3241">
                  <c:v>129.50839720642901</c:v>
                </c:pt>
                <c:pt idx="3242">
                  <c:v>108.95159575173101</c:v>
                </c:pt>
                <c:pt idx="3243">
                  <c:v>82.366081031372204</c:v>
                </c:pt>
                <c:pt idx="3244">
                  <c:v>62.194008881784598</c:v>
                </c:pt>
                <c:pt idx="3245">
                  <c:v>50.541697723078002</c:v>
                </c:pt>
                <c:pt idx="3246">
                  <c:v>44.881140628043802</c:v>
                </c:pt>
                <c:pt idx="3247">
                  <c:v>41.826094910275103</c:v>
                </c:pt>
                <c:pt idx="3248">
                  <c:v>41.299654307751602</c:v>
                </c:pt>
                <c:pt idx="3249">
                  <c:v>44.102486885167302</c:v>
                </c:pt>
                <c:pt idx="3250">
                  <c:v>45.309708262117098</c:v>
                </c:pt>
                <c:pt idx="3251">
                  <c:v>35.766263716810499</c:v>
                </c:pt>
                <c:pt idx="3252">
                  <c:v>25.4922617631455</c:v>
                </c:pt>
                <c:pt idx="3253">
                  <c:v>16.030069097973001</c:v>
                </c:pt>
                <c:pt idx="3254">
                  <c:v>5.1211988083632596</c:v>
                </c:pt>
                <c:pt idx="3255">
                  <c:v>-2.70030180240065</c:v>
                </c:pt>
                <c:pt idx="3256">
                  <c:v>-5.5043970543974901</c:v>
                </c:pt>
                <c:pt idx="3257">
                  <c:v>-7.0399017790550698</c:v>
                </c:pt>
                <c:pt idx="3258">
                  <c:v>-8.7808350465675193</c:v>
                </c:pt>
                <c:pt idx="3259">
                  <c:v>-12.336082842282799</c:v>
                </c:pt>
                <c:pt idx="3260">
                  <c:v>-16.622353629538299</c:v>
                </c:pt>
                <c:pt idx="3261">
                  <c:v>-21.792365584538899</c:v>
                </c:pt>
                <c:pt idx="3262">
                  <c:v>-26.631580043000199</c:v>
                </c:pt>
                <c:pt idx="3263">
                  <c:v>-28.585727774723601</c:v>
                </c:pt>
                <c:pt idx="3264">
                  <c:v>-34.655767778778703</c:v>
                </c:pt>
                <c:pt idx="3265">
                  <c:v>-41.374481587205103</c:v>
                </c:pt>
                <c:pt idx="3266">
                  <c:v>-49.209461355792897</c:v>
                </c:pt>
                <c:pt idx="3267">
                  <c:v>-60.154291359476701</c:v>
                </c:pt>
                <c:pt idx="3268">
                  <c:v>-73.693932652529796</c:v>
                </c:pt>
                <c:pt idx="3269">
                  <c:v>-90.729338280905694</c:v>
                </c:pt>
                <c:pt idx="3270">
                  <c:v>-110.877287311316</c:v>
                </c:pt>
                <c:pt idx="3271">
                  <c:v>-137.690251291115</c:v>
                </c:pt>
                <c:pt idx="3272">
                  <c:v>-167.73668893307701</c:v>
                </c:pt>
                <c:pt idx="3273">
                  <c:v>-206.37211492755699</c:v>
                </c:pt>
                <c:pt idx="3274">
                  <c:v>-251.686535623412</c:v>
                </c:pt>
                <c:pt idx="3275">
                  <c:v>-288.77510539335702</c:v>
                </c:pt>
                <c:pt idx="3276">
                  <c:v>-319.63894763280399</c:v>
                </c:pt>
                <c:pt idx="3277">
                  <c:v>-350.80785774085803</c:v>
                </c:pt>
                <c:pt idx="3278">
                  <c:v>-370.36948140775502</c:v>
                </c:pt>
                <c:pt idx="3279">
                  <c:v>-388.02347189687703</c:v>
                </c:pt>
                <c:pt idx="3280">
                  <c:v>-402.170323004051</c:v>
                </c:pt>
                <c:pt idx="3281">
                  <c:v>-414.03844602381798</c:v>
                </c:pt>
                <c:pt idx="3282">
                  <c:v>-426.396583504582</c:v>
                </c:pt>
                <c:pt idx="3283">
                  <c:v>-434.00941385453899</c:v>
                </c:pt>
                <c:pt idx="3284">
                  <c:v>-440.97585729628202</c:v>
                </c:pt>
                <c:pt idx="3285">
                  <c:v>-448.95517226307902</c:v>
                </c:pt>
                <c:pt idx="3286">
                  <c:v>-454.21304815645101</c:v>
                </c:pt>
                <c:pt idx="3287">
                  <c:v>-458.31297219676901</c:v>
                </c:pt>
                <c:pt idx="3288">
                  <c:v>-461.61190496623902</c:v>
                </c:pt>
                <c:pt idx="3289">
                  <c:v>-468.49634539479302</c:v>
                </c:pt>
                <c:pt idx="3290">
                  <c:v>-477.877028370929</c:v>
                </c:pt>
                <c:pt idx="3291">
                  <c:v>-484.24645065714998</c:v>
                </c:pt>
                <c:pt idx="3292">
                  <c:v>-491.275248629077</c:v>
                </c:pt>
                <c:pt idx="3293">
                  <c:v>-494.711264723466</c:v>
                </c:pt>
                <c:pt idx="3294">
                  <c:v>-498.35751065536903</c:v>
                </c:pt>
                <c:pt idx="3295">
                  <c:v>-500.91179329449398</c:v>
                </c:pt>
                <c:pt idx="3296">
                  <c:v>-501.11980416695599</c:v>
                </c:pt>
                <c:pt idx="3297">
                  <c:v>-505.941403155697</c:v>
                </c:pt>
                <c:pt idx="3298">
                  <c:v>-509.04509859719099</c:v>
                </c:pt>
                <c:pt idx="3299">
                  <c:v>-511.89420896827301</c:v>
                </c:pt>
                <c:pt idx="3300">
                  <c:v>-517.40748441890196</c:v>
                </c:pt>
                <c:pt idx="3301">
                  <c:v>-524.43757525004503</c:v>
                </c:pt>
                <c:pt idx="3302">
                  <c:v>-530.26373811575695</c:v>
                </c:pt>
                <c:pt idx="3303">
                  <c:v>-536.06627246476796</c:v>
                </c:pt>
                <c:pt idx="3304">
                  <c:v>-544.41131029530902</c:v>
                </c:pt>
                <c:pt idx="3305">
                  <c:v>-548.39333446074897</c:v>
                </c:pt>
                <c:pt idx="3306">
                  <c:v>-553.03761109283698</c:v>
                </c:pt>
                <c:pt idx="3307">
                  <c:v>-558.22669034570799</c:v>
                </c:pt>
                <c:pt idx="3308">
                  <c:v>-563.73524912437995</c:v>
                </c:pt>
                <c:pt idx="3309">
                  <c:v>-563.83564571115699</c:v>
                </c:pt>
                <c:pt idx="3310">
                  <c:v>-564.79824553058302</c:v>
                </c:pt>
                <c:pt idx="3311">
                  <c:v>-564.97668120550804</c:v>
                </c:pt>
                <c:pt idx="3312">
                  <c:v>-562.39200364543501</c:v>
                </c:pt>
                <c:pt idx="3313">
                  <c:v>-558.83061642997404</c:v>
                </c:pt>
                <c:pt idx="3314">
                  <c:v>-547.83379909423104</c:v>
                </c:pt>
                <c:pt idx="3315">
                  <c:v>-534.83635864709902</c:v>
                </c:pt>
                <c:pt idx="3316">
                  <c:v>-514.75140909383697</c:v>
                </c:pt>
                <c:pt idx="3317">
                  <c:v>-487.82196805114103</c:v>
                </c:pt>
                <c:pt idx="3318">
                  <c:v>-451.794380748675</c:v>
                </c:pt>
                <c:pt idx="3319">
                  <c:v>-409.71136815690102</c:v>
                </c:pt>
                <c:pt idx="3320">
                  <c:v>-354.822041203217</c:v>
                </c:pt>
                <c:pt idx="3321">
                  <c:v>-298.33218145814499</c:v>
                </c:pt>
                <c:pt idx="3322">
                  <c:v>-269.87150178304</c:v>
                </c:pt>
                <c:pt idx="3323">
                  <c:v>-200.283378200653</c:v>
                </c:pt>
                <c:pt idx="3324">
                  <c:v>-77.567173342717098</c:v>
                </c:pt>
                <c:pt idx="3325">
                  <c:v>44.281755438476502</c:v>
                </c:pt>
                <c:pt idx="3326">
                  <c:v>178.43738566769599</c:v>
                </c:pt>
                <c:pt idx="3327">
                  <c:v>315.89435566690003</c:v>
                </c:pt>
                <c:pt idx="3328">
                  <c:v>377.20760053255998</c:v>
                </c:pt>
                <c:pt idx="3329">
                  <c:v>351.16092943040201</c:v>
                </c:pt>
                <c:pt idx="3330">
                  <c:v>255.94145524550399</c:v>
                </c:pt>
                <c:pt idx="3331">
                  <c:v>123.12087781179601</c:v>
                </c:pt>
                <c:pt idx="3332">
                  <c:v>-11.860513741467001</c:v>
                </c:pt>
                <c:pt idx="3333">
                  <c:v>-122.096297520615</c:v>
                </c:pt>
                <c:pt idx="3334">
                  <c:v>-200.648818989604</c:v>
                </c:pt>
                <c:pt idx="3335">
                  <c:v>-261.65444271797998</c:v>
                </c:pt>
                <c:pt idx="3336">
                  <c:v>-326.15735768953698</c:v>
                </c:pt>
                <c:pt idx="3337">
                  <c:v>-375.27333724348699</c:v>
                </c:pt>
                <c:pt idx="3338">
                  <c:v>-411.99980484318598</c:v>
                </c:pt>
                <c:pt idx="3339">
                  <c:v>-442.05016816401599</c:v>
                </c:pt>
                <c:pt idx="3340">
                  <c:v>-465.306573029346</c:v>
                </c:pt>
                <c:pt idx="3341">
                  <c:v>-483.32505067193398</c:v>
                </c:pt>
                <c:pt idx="3342">
                  <c:v>-500.577234801271</c:v>
                </c:pt>
                <c:pt idx="3343">
                  <c:v>-514.88817785257004</c:v>
                </c:pt>
                <c:pt idx="3344">
                  <c:v>-519.892269634493</c:v>
                </c:pt>
                <c:pt idx="3345">
                  <c:v>-522.76446733331102</c:v>
                </c:pt>
                <c:pt idx="3346">
                  <c:v>-528.47081274147104</c:v>
                </c:pt>
                <c:pt idx="3347">
                  <c:v>-533.87104971287999</c:v>
                </c:pt>
                <c:pt idx="3348">
                  <c:v>-540.86206152544901</c:v>
                </c:pt>
                <c:pt idx="3349">
                  <c:v>-548.51240041166204</c:v>
                </c:pt>
                <c:pt idx="3350">
                  <c:v>-552.95961307004302</c:v>
                </c:pt>
                <c:pt idx="3351">
                  <c:v>-559.625714115204</c:v>
                </c:pt>
                <c:pt idx="3352">
                  <c:v>-567.30904428684505</c:v>
                </c:pt>
                <c:pt idx="3353">
                  <c:v>-573.23249847385</c:v>
                </c:pt>
                <c:pt idx="3354">
                  <c:v>-578.54530207399705</c:v>
                </c:pt>
                <c:pt idx="3355">
                  <c:v>-583.13219426314902</c:v>
                </c:pt>
                <c:pt idx="3356">
                  <c:v>-586.88859934875802</c:v>
                </c:pt>
                <c:pt idx="3357">
                  <c:v>-592.426258402435</c:v>
                </c:pt>
                <c:pt idx="3358">
                  <c:v>-595.656042097355</c:v>
                </c:pt>
                <c:pt idx="3359">
                  <c:v>-597.76514192937395</c:v>
                </c:pt>
                <c:pt idx="3360">
                  <c:v>-597.41292264930098</c:v>
                </c:pt>
                <c:pt idx="3361">
                  <c:v>-602.76576950026697</c:v>
                </c:pt>
                <c:pt idx="3362">
                  <c:v>-603.27004064026903</c:v>
                </c:pt>
                <c:pt idx="3363">
                  <c:v>-604.15797688113003</c:v>
                </c:pt>
                <c:pt idx="3364">
                  <c:v>-606.92929753744295</c:v>
                </c:pt>
                <c:pt idx="3365">
                  <c:v>-610.33513558928803</c:v>
                </c:pt>
                <c:pt idx="3366">
                  <c:v>-610.28828070773704</c:v>
                </c:pt>
                <c:pt idx="3367">
                  <c:v>-613.42992097759497</c:v>
                </c:pt>
                <c:pt idx="3368">
                  <c:v>-613.13107217627305</c:v>
                </c:pt>
                <c:pt idx="3369">
                  <c:v>-615.99636699874304</c:v>
                </c:pt>
                <c:pt idx="3370">
                  <c:v>-618.04311008907598</c:v>
                </c:pt>
                <c:pt idx="3371">
                  <c:v>-620.44800141154201</c:v>
                </c:pt>
                <c:pt idx="3372">
                  <c:v>-619.06259452272798</c:v>
                </c:pt>
                <c:pt idx="3373">
                  <c:v>-617.83463447386202</c:v>
                </c:pt>
                <c:pt idx="3374">
                  <c:v>-618.30527286281699</c:v>
                </c:pt>
                <c:pt idx="3375">
                  <c:v>-622.044995896817</c:v>
                </c:pt>
                <c:pt idx="3376">
                  <c:v>-621.14720409244899</c:v>
                </c:pt>
                <c:pt idx="3377">
                  <c:v>-619.71363271863095</c:v>
                </c:pt>
                <c:pt idx="3378">
                  <c:v>-620.87025609475097</c:v>
                </c:pt>
                <c:pt idx="3379">
                  <c:v>-627.76617987192003</c:v>
                </c:pt>
                <c:pt idx="3380">
                  <c:v>-633.88230957883604</c:v>
                </c:pt>
                <c:pt idx="3381">
                  <c:v>-638.99209612052402</c:v>
                </c:pt>
                <c:pt idx="3382">
                  <c:v>-645.56398582812994</c:v>
                </c:pt>
                <c:pt idx="3383">
                  <c:v>-653.40232725678698</c:v>
                </c:pt>
                <c:pt idx="3384">
                  <c:v>-658.18277502778994</c:v>
                </c:pt>
                <c:pt idx="3385">
                  <c:v>-660.95744442299804</c:v>
                </c:pt>
                <c:pt idx="3386">
                  <c:v>-664.41854242707996</c:v>
                </c:pt>
                <c:pt idx="3387">
                  <c:v>-668.75798971944596</c:v>
                </c:pt>
                <c:pt idx="3388">
                  <c:v>-671.44448194059805</c:v>
                </c:pt>
                <c:pt idx="3389">
                  <c:v>-676.59466027347105</c:v>
                </c:pt>
                <c:pt idx="3390">
                  <c:v>-687.00770999762801</c:v>
                </c:pt>
                <c:pt idx="3391">
                  <c:v>-691.76483897262904</c:v>
                </c:pt>
                <c:pt idx="3392">
                  <c:v>-694.40130388545901</c:v>
                </c:pt>
                <c:pt idx="3393">
                  <c:v>-698.84215121439399</c:v>
                </c:pt>
                <c:pt idx="3394">
                  <c:v>-702.435282275183</c:v>
                </c:pt>
                <c:pt idx="3395">
                  <c:v>-703.79415215713595</c:v>
                </c:pt>
                <c:pt idx="3396">
                  <c:v>-707.02011310731905</c:v>
                </c:pt>
                <c:pt idx="3397">
                  <c:v>-709.64053612655005</c:v>
                </c:pt>
                <c:pt idx="3398">
                  <c:v>-713.09069744644898</c:v>
                </c:pt>
                <c:pt idx="3399">
                  <c:v>-716.117215069689</c:v>
                </c:pt>
                <c:pt idx="3400">
                  <c:v>-722.75130042892897</c:v>
                </c:pt>
                <c:pt idx="3401">
                  <c:v>-726.22245751497201</c:v>
                </c:pt>
                <c:pt idx="3402">
                  <c:v>-727.58179396001799</c:v>
                </c:pt>
                <c:pt idx="3403">
                  <c:v>-732.11439538678701</c:v>
                </c:pt>
                <c:pt idx="3404">
                  <c:v>-733.082357922656</c:v>
                </c:pt>
                <c:pt idx="3405">
                  <c:v>-735.63081690760896</c:v>
                </c:pt>
                <c:pt idx="3406">
                  <c:v>-737.01868477469202</c:v>
                </c:pt>
                <c:pt idx="3407">
                  <c:v>-738.41230961379699</c:v>
                </c:pt>
                <c:pt idx="3408">
                  <c:v>-737.00768554318699</c:v>
                </c:pt>
                <c:pt idx="3409">
                  <c:v>-736.76215770864701</c:v>
                </c:pt>
                <c:pt idx="3410">
                  <c:v>-735.12463682125201</c:v>
                </c:pt>
                <c:pt idx="3411">
                  <c:v>-733.56793578911504</c:v>
                </c:pt>
                <c:pt idx="3412">
                  <c:v>-731.01652644297599</c:v>
                </c:pt>
                <c:pt idx="3413">
                  <c:v>-730.45502146138097</c:v>
                </c:pt>
                <c:pt idx="3414">
                  <c:v>-732.21364175257304</c:v>
                </c:pt>
                <c:pt idx="3415">
                  <c:v>-735.08358660526596</c:v>
                </c:pt>
                <c:pt idx="3416">
                  <c:v>-737.64263902670598</c:v>
                </c:pt>
                <c:pt idx="3417">
                  <c:v>-738.35814526128195</c:v>
                </c:pt>
                <c:pt idx="3418">
                  <c:v>-742.44436372412395</c:v>
                </c:pt>
                <c:pt idx="3419">
                  <c:v>-743.11907645721499</c:v>
                </c:pt>
                <c:pt idx="3420">
                  <c:v>-742.84602469960396</c:v>
                </c:pt>
                <c:pt idx="3421">
                  <c:v>-741.654367442281</c:v>
                </c:pt>
                <c:pt idx="3422">
                  <c:v>-745.02467225298597</c:v>
                </c:pt>
                <c:pt idx="3423">
                  <c:v>-744.99347439466897</c:v>
                </c:pt>
                <c:pt idx="3424">
                  <c:v>-749.44089156073801</c:v>
                </c:pt>
                <c:pt idx="3425">
                  <c:v>-748.93825270554396</c:v>
                </c:pt>
                <c:pt idx="3426">
                  <c:v>-745.88255354530497</c:v>
                </c:pt>
                <c:pt idx="3427">
                  <c:v>-747.01346865775497</c:v>
                </c:pt>
                <c:pt idx="3428">
                  <c:v>-747.03642822619599</c:v>
                </c:pt>
                <c:pt idx="3429">
                  <c:v>-748.39375488694702</c:v>
                </c:pt>
                <c:pt idx="3430">
                  <c:v>-746.83882197747903</c:v>
                </c:pt>
                <c:pt idx="3431">
                  <c:v>-742.12021924222995</c:v>
                </c:pt>
                <c:pt idx="3432">
                  <c:v>-739.659319770504</c:v>
                </c:pt>
                <c:pt idx="3433">
                  <c:v>-734.40282624380995</c:v>
                </c:pt>
                <c:pt idx="3434">
                  <c:v>-729.31232067539202</c:v>
                </c:pt>
                <c:pt idx="3435">
                  <c:v>-726.20760085299798</c:v>
                </c:pt>
                <c:pt idx="3436">
                  <c:v>-730.87913845445996</c:v>
                </c:pt>
                <c:pt idx="3437">
                  <c:v>-731.36916479625495</c:v>
                </c:pt>
                <c:pt idx="3438">
                  <c:v>-731.31115122919095</c:v>
                </c:pt>
                <c:pt idx="3439">
                  <c:v>-733.24266413732005</c:v>
                </c:pt>
                <c:pt idx="3440">
                  <c:v>-733.004102527648</c:v>
                </c:pt>
                <c:pt idx="3441">
                  <c:v>-731.74569641131495</c:v>
                </c:pt>
                <c:pt idx="3442">
                  <c:v>-730.83499447599797</c:v>
                </c:pt>
                <c:pt idx="3443">
                  <c:v>-729.06843690631297</c:v>
                </c:pt>
                <c:pt idx="3444">
                  <c:v>-729.27700023269404</c:v>
                </c:pt>
                <c:pt idx="3445">
                  <c:v>-731.60887069939099</c:v>
                </c:pt>
                <c:pt idx="3446">
                  <c:v>-731.94616209500998</c:v>
                </c:pt>
                <c:pt idx="3447">
                  <c:v>-732.65174476397794</c:v>
                </c:pt>
                <c:pt idx="3448">
                  <c:v>-736.086940646681</c:v>
                </c:pt>
                <c:pt idx="3449">
                  <c:v>-732.33871210669895</c:v>
                </c:pt>
                <c:pt idx="3450">
                  <c:v>-727.41478435108399</c:v>
                </c:pt>
                <c:pt idx="3451">
                  <c:v>-722.38112393143501</c:v>
                </c:pt>
                <c:pt idx="3452">
                  <c:v>-715.70985680806905</c:v>
                </c:pt>
                <c:pt idx="3453">
                  <c:v>-705.99306412083797</c:v>
                </c:pt>
                <c:pt idx="3454">
                  <c:v>-693.47405887084506</c:v>
                </c:pt>
                <c:pt idx="3455">
                  <c:v>-681.517500569189</c:v>
                </c:pt>
                <c:pt idx="3456">
                  <c:v>-673.86013978672395</c:v>
                </c:pt>
                <c:pt idx="3457">
                  <c:v>-668.92320671774701</c:v>
                </c:pt>
                <c:pt idx="3458">
                  <c:v>-668.92657476491104</c:v>
                </c:pt>
                <c:pt idx="3459">
                  <c:v>-671.85183805808299</c:v>
                </c:pt>
                <c:pt idx="3460">
                  <c:v>-680.699336226284</c:v>
                </c:pt>
                <c:pt idx="3461">
                  <c:v>-690.14884398188599</c:v>
                </c:pt>
                <c:pt idx="3462">
                  <c:v>-694.474397915503</c:v>
                </c:pt>
                <c:pt idx="3463">
                  <c:v>-704.07227304948196</c:v>
                </c:pt>
                <c:pt idx="3464">
                  <c:v>-717.49346329280502</c:v>
                </c:pt>
                <c:pt idx="3465">
                  <c:v>-727.47608397960698</c:v>
                </c:pt>
                <c:pt idx="3466">
                  <c:v>-735.89926979404504</c:v>
                </c:pt>
                <c:pt idx="3467">
                  <c:v>-742.15483830513006</c:v>
                </c:pt>
                <c:pt idx="3468">
                  <c:v>-747.06555620365498</c:v>
                </c:pt>
                <c:pt idx="3469">
                  <c:v>-748.88416798115895</c:v>
                </c:pt>
                <c:pt idx="3470">
                  <c:v>-751.32978059015704</c:v>
                </c:pt>
                <c:pt idx="3471">
                  <c:v>-751.58723595097797</c:v>
                </c:pt>
                <c:pt idx="3472">
                  <c:v>-749.52074999897695</c:v>
                </c:pt>
                <c:pt idx="3473">
                  <c:v>-745.18707600059497</c:v>
                </c:pt>
                <c:pt idx="3474">
                  <c:v>-740.18301592896398</c:v>
                </c:pt>
                <c:pt idx="3475">
                  <c:v>-736.26126524464098</c:v>
                </c:pt>
                <c:pt idx="3476">
                  <c:v>-737.88559133516503</c:v>
                </c:pt>
                <c:pt idx="3477">
                  <c:v>-737.288473700944</c:v>
                </c:pt>
                <c:pt idx="3478">
                  <c:v>-734.42495261331703</c:v>
                </c:pt>
                <c:pt idx="3479">
                  <c:v>-728.06709596278995</c:v>
                </c:pt>
                <c:pt idx="3480">
                  <c:v>-731.93102347863203</c:v>
                </c:pt>
                <c:pt idx="3481">
                  <c:v>-735.62270937362302</c:v>
                </c:pt>
                <c:pt idx="3482">
                  <c:v>-736.09066793013005</c:v>
                </c:pt>
                <c:pt idx="3483">
                  <c:v>-732.97564491827495</c:v>
                </c:pt>
                <c:pt idx="3484">
                  <c:v>-735.55616358758903</c:v>
                </c:pt>
                <c:pt idx="3485">
                  <c:v>-735.81316769003399</c:v>
                </c:pt>
                <c:pt idx="3486">
                  <c:v>-733.45198476635403</c:v>
                </c:pt>
                <c:pt idx="3487">
                  <c:v>-732.42397450983503</c:v>
                </c:pt>
                <c:pt idx="3488">
                  <c:v>-730.16297636685704</c:v>
                </c:pt>
                <c:pt idx="3489">
                  <c:v>-726.75151150694705</c:v>
                </c:pt>
                <c:pt idx="3490">
                  <c:v>-727.77236647156701</c:v>
                </c:pt>
                <c:pt idx="3491">
                  <c:v>-726.76840173224298</c:v>
                </c:pt>
                <c:pt idx="3492">
                  <c:v>-726.44535339804895</c:v>
                </c:pt>
                <c:pt idx="3493">
                  <c:v>-726.97972430803895</c:v>
                </c:pt>
                <c:pt idx="3494">
                  <c:v>-728.52562014068099</c:v>
                </c:pt>
                <c:pt idx="3495">
                  <c:v>-728.49568450613197</c:v>
                </c:pt>
                <c:pt idx="3496">
                  <c:v>-730.95872160840395</c:v>
                </c:pt>
                <c:pt idx="3497">
                  <c:v>-735.99260143244101</c:v>
                </c:pt>
                <c:pt idx="3498">
                  <c:v>-738.05445219092098</c:v>
                </c:pt>
                <c:pt idx="3499">
                  <c:v>-742.17121365331695</c:v>
                </c:pt>
                <c:pt idx="3500">
                  <c:v>-745.46957679741899</c:v>
                </c:pt>
                <c:pt idx="3501">
                  <c:v>-744.96738917130597</c:v>
                </c:pt>
                <c:pt idx="3502">
                  <c:v>-744.530838673414</c:v>
                </c:pt>
                <c:pt idx="3503">
                  <c:v>-742.92557927360804</c:v>
                </c:pt>
                <c:pt idx="3504">
                  <c:v>-742.95468824730801</c:v>
                </c:pt>
                <c:pt idx="3505">
                  <c:v>-747.46568640573605</c:v>
                </c:pt>
                <c:pt idx="3506">
                  <c:v>-747.04241357380704</c:v>
                </c:pt>
                <c:pt idx="3507">
                  <c:v>-745.46961768794404</c:v>
                </c:pt>
                <c:pt idx="3508">
                  <c:v>-745.55716705974203</c:v>
                </c:pt>
                <c:pt idx="3509">
                  <c:v>-746.18418490153999</c:v>
                </c:pt>
                <c:pt idx="3510">
                  <c:v>-744.79944320758705</c:v>
                </c:pt>
                <c:pt idx="3511">
                  <c:v>-745.55640675105997</c:v>
                </c:pt>
                <c:pt idx="3512">
                  <c:v>-748.65020596860995</c:v>
                </c:pt>
                <c:pt idx="3513">
                  <c:v>-751.35146646299097</c:v>
                </c:pt>
                <c:pt idx="3514">
                  <c:v>-754.72925290344904</c:v>
                </c:pt>
                <c:pt idx="3515">
                  <c:v>-755.76662902718499</c:v>
                </c:pt>
                <c:pt idx="3516">
                  <c:v>-754.06773443010798</c:v>
                </c:pt>
                <c:pt idx="3517">
                  <c:v>-754.79792793182799</c:v>
                </c:pt>
                <c:pt idx="3518">
                  <c:v>-752.58535643369396</c:v>
                </c:pt>
                <c:pt idx="3519">
                  <c:v>-750.10449701895095</c:v>
                </c:pt>
                <c:pt idx="3520">
                  <c:v>-746.33219858313203</c:v>
                </c:pt>
                <c:pt idx="3521">
                  <c:v>-741.72749795546804</c:v>
                </c:pt>
                <c:pt idx="3522">
                  <c:v>-740.90344368719195</c:v>
                </c:pt>
                <c:pt idx="3523">
                  <c:v>-744.38951170565599</c:v>
                </c:pt>
                <c:pt idx="3524">
                  <c:v>-754.98384255720498</c:v>
                </c:pt>
                <c:pt idx="3525">
                  <c:v>-757.517231530706</c:v>
                </c:pt>
                <c:pt idx="3526">
                  <c:v>-759.18180954459604</c:v>
                </c:pt>
                <c:pt idx="3527">
                  <c:v>-759.60679127617902</c:v>
                </c:pt>
                <c:pt idx="3528">
                  <c:v>-758.50740904138399</c:v>
                </c:pt>
                <c:pt idx="3529">
                  <c:v>-758.45180513231401</c:v>
                </c:pt>
                <c:pt idx="3530">
                  <c:v>-756.82722052239103</c:v>
                </c:pt>
                <c:pt idx="3531">
                  <c:v>-751.07438358849004</c:v>
                </c:pt>
                <c:pt idx="3532">
                  <c:v>-748.25917487353604</c:v>
                </c:pt>
                <c:pt idx="3533">
                  <c:v>-748.98054419872994</c:v>
                </c:pt>
                <c:pt idx="3534">
                  <c:v>-752.21673386167799</c:v>
                </c:pt>
                <c:pt idx="3535">
                  <c:v>-756.617135694323</c:v>
                </c:pt>
                <c:pt idx="3536">
                  <c:v>-757.90509519392401</c:v>
                </c:pt>
                <c:pt idx="3537">
                  <c:v>-757.09968062032601</c:v>
                </c:pt>
                <c:pt idx="3538">
                  <c:v>-759.47523946276897</c:v>
                </c:pt>
                <c:pt idx="3539">
                  <c:v>-761.02625637936899</c:v>
                </c:pt>
                <c:pt idx="3540">
                  <c:v>-758.92674685417705</c:v>
                </c:pt>
                <c:pt idx="3541">
                  <c:v>-761.246660925284</c:v>
                </c:pt>
                <c:pt idx="3542">
                  <c:v>-761.51837890977504</c:v>
                </c:pt>
                <c:pt idx="3543">
                  <c:v>-759.75194144625902</c:v>
                </c:pt>
                <c:pt idx="3544">
                  <c:v>-762.83757987799595</c:v>
                </c:pt>
                <c:pt idx="3545">
                  <c:v>-766.98020080057199</c:v>
                </c:pt>
                <c:pt idx="3546">
                  <c:v>-768.01839059547297</c:v>
                </c:pt>
                <c:pt idx="3547">
                  <c:v>-769.78114864894098</c:v>
                </c:pt>
                <c:pt idx="3548">
                  <c:v>-774.93187004150604</c:v>
                </c:pt>
                <c:pt idx="3549">
                  <c:v>-775.29286249663699</c:v>
                </c:pt>
                <c:pt idx="3550">
                  <c:v>-774.60950293910696</c:v>
                </c:pt>
                <c:pt idx="3551">
                  <c:v>-775.61400329157198</c:v>
                </c:pt>
                <c:pt idx="3552">
                  <c:v>-778.403967141414</c:v>
                </c:pt>
                <c:pt idx="3553">
                  <c:v>-778.91502561371794</c:v>
                </c:pt>
                <c:pt idx="3554">
                  <c:v>-778.368494821421</c:v>
                </c:pt>
                <c:pt idx="3555">
                  <c:v>-778.15724924778306</c:v>
                </c:pt>
                <c:pt idx="3556">
                  <c:v>-779.75609961086604</c:v>
                </c:pt>
                <c:pt idx="3557">
                  <c:v>-780.58418631351003</c:v>
                </c:pt>
                <c:pt idx="3558">
                  <c:v>-780.65052977598305</c:v>
                </c:pt>
                <c:pt idx="3559">
                  <c:v>-780.02294643309097</c:v>
                </c:pt>
                <c:pt idx="3560">
                  <c:v>-781.49747820605603</c:v>
                </c:pt>
                <c:pt idx="3561">
                  <c:v>-786.52858943981505</c:v>
                </c:pt>
                <c:pt idx="3562">
                  <c:v>-788.31653098426602</c:v>
                </c:pt>
                <c:pt idx="3563">
                  <c:v>-787.92130121382399</c:v>
                </c:pt>
                <c:pt idx="3564">
                  <c:v>-787.98499721349401</c:v>
                </c:pt>
                <c:pt idx="3565">
                  <c:v>-789.93708982838496</c:v>
                </c:pt>
                <c:pt idx="3566">
                  <c:v>-791.10057597104606</c:v>
                </c:pt>
                <c:pt idx="3567">
                  <c:v>-792.683676583703</c:v>
                </c:pt>
                <c:pt idx="3568">
                  <c:v>-794.58052673919497</c:v>
                </c:pt>
                <c:pt idx="3569">
                  <c:v>-793.96747436622502</c:v>
                </c:pt>
                <c:pt idx="3570">
                  <c:v>-790.72708428748604</c:v>
                </c:pt>
                <c:pt idx="3571">
                  <c:v>-791.67556382849602</c:v>
                </c:pt>
                <c:pt idx="3572">
                  <c:v>-791.67865688970801</c:v>
                </c:pt>
                <c:pt idx="3573">
                  <c:v>-790.70929105830498</c:v>
                </c:pt>
                <c:pt idx="3574">
                  <c:v>-790.13095782676498</c:v>
                </c:pt>
                <c:pt idx="3575">
                  <c:v>-788.61857184098301</c:v>
                </c:pt>
                <c:pt idx="3576">
                  <c:v>-791.46445830481798</c:v>
                </c:pt>
                <c:pt idx="3577">
                  <c:v>-791.78823941264602</c:v>
                </c:pt>
                <c:pt idx="3578">
                  <c:v>-787.74609266188099</c:v>
                </c:pt>
                <c:pt idx="3579">
                  <c:v>-784.39428267958294</c:v>
                </c:pt>
                <c:pt idx="3580">
                  <c:v>-783.07830617851096</c:v>
                </c:pt>
                <c:pt idx="3581">
                  <c:v>-777.12391935934295</c:v>
                </c:pt>
                <c:pt idx="3582">
                  <c:v>-767.98994034489397</c:v>
                </c:pt>
                <c:pt idx="3583">
                  <c:v>-761.65921658618799</c:v>
                </c:pt>
                <c:pt idx="3584">
                  <c:v>-760.36013624012003</c:v>
                </c:pt>
                <c:pt idx="3585">
                  <c:v>-758.01636534629904</c:v>
                </c:pt>
                <c:pt idx="3586">
                  <c:v>-765.60750759604298</c:v>
                </c:pt>
                <c:pt idx="3587">
                  <c:v>-772.40063449333695</c:v>
                </c:pt>
                <c:pt idx="3588">
                  <c:v>-770.76316789646103</c:v>
                </c:pt>
                <c:pt idx="3589">
                  <c:v>-772.91818499789997</c:v>
                </c:pt>
                <c:pt idx="3590">
                  <c:v>-773.42458518181604</c:v>
                </c:pt>
                <c:pt idx="3591">
                  <c:v>-765.49390964273698</c:v>
                </c:pt>
                <c:pt idx="3592">
                  <c:v>-747.63293751492199</c:v>
                </c:pt>
                <c:pt idx="3593">
                  <c:v>-712.84127685752503</c:v>
                </c:pt>
                <c:pt idx="3594">
                  <c:v>-656.52080897505903</c:v>
                </c:pt>
                <c:pt idx="3595">
                  <c:v>-574.43422001627198</c:v>
                </c:pt>
                <c:pt idx="3596">
                  <c:v>-455.79994941146299</c:v>
                </c:pt>
                <c:pt idx="3597">
                  <c:v>-287.853118444149</c:v>
                </c:pt>
                <c:pt idx="3598">
                  <c:v>-71.985092371211095</c:v>
                </c:pt>
                <c:pt idx="3599">
                  <c:v>183.160892550797</c:v>
                </c:pt>
                <c:pt idx="3600">
                  <c:v>443.47073859318198</c:v>
                </c:pt>
                <c:pt idx="3601">
                  <c:v>635.55826020232803</c:v>
                </c:pt>
                <c:pt idx="3602">
                  <c:v>734.05140825142701</c:v>
                </c:pt>
                <c:pt idx="3603">
                  <c:v>737.239849795331</c:v>
                </c:pt>
                <c:pt idx="3604">
                  <c:v>664.90857259606901</c:v>
                </c:pt>
                <c:pt idx="3605">
                  <c:v>529.93286092203402</c:v>
                </c:pt>
                <c:pt idx="3606">
                  <c:v>349.73528315093603</c:v>
                </c:pt>
                <c:pt idx="3607">
                  <c:v>144.14670331785601</c:v>
                </c:pt>
                <c:pt idx="3608">
                  <c:v>-51.4856372781178</c:v>
                </c:pt>
                <c:pt idx="3609">
                  <c:v>-235.795178076387</c:v>
                </c:pt>
                <c:pt idx="3610">
                  <c:v>-351.89356472807401</c:v>
                </c:pt>
                <c:pt idx="3611">
                  <c:v>-421.765567555904</c:v>
                </c:pt>
                <c:pt idx="3612">
                  <c:v>-482.87320000725202</c:v>
                </c:pt>
                <c:pt idx="3613">
                  <c:v>-531.07651035763797</c:v>
                </c:pt>
                <c:pt idx="3614">
                  <c:v>-571.59778839390503</c:v>
                </c:pt>
                <c:pt idx="3615">
                  <c:v>-602.71874207926498</c:v>
                </c:pt>
                <c:pt idx="3616">
                  <c:v>-625.86751344161496</c:v>
                </c:pt>
                <c:pt idx="3617">
                  <c:v>-644.11680949791503</c:v>
                </c:pt>
                <c:pt idx="3618">
                  <c:v>-661.89684060626996</c:v>
                </c:pt>
                <c:pt idx="3619">
                  <c:v>-686.05042218223002</c:v>
                </c:pt>
                <c:pt idx="3620">
                  <c:v>-710.76387261696095</c:v>
                </c:pt>
                <c:pt idx="3621">
                  <c:v>-719.98844163560398</c:v>
                </c:pt>
                <c:pt idx="3622">
                  <c:v>-727.07791504912495</c:v>
                </c:pt>
                <c:pt idx="3623">
                  <c:v>-736.78223280682096</c:v>
                </c:pt>
                <c:pt idx="3624">
                  <c:v>-749.68199409046804</c:v>
                </c:pt>
                <c:pt idx="3625">
                  <c:v>-767.24635250505196</c:v>
                </c:pt>
                <c:pt idx="3626">
                  <c:v>-777.03436280736798</c:v>
                </c:pt>
                <c:pt idx="3627">
                  <c:v>-781.01412271325205</c:v>
                </c:pt>
                <c:pt idx="3628">
                  <c:v>-782.98051042467705</c:v>
                </c:pt>
                <c:pt idx="3629">
                  <c:v>-788.41899801152204</c:v>
                </c:pt>
                <c:pt idx="3630">
                  <c:v>-790.76448543582603</c:v>
                </c:pt>
                <c:pt idx="3631">
                  <c:v>-789.91665956405598</c:v>
                </c:pt>
                <c:pt idx="3632">
                  <c:v>-792.67774083494805</c:v>
                </c:pt>
                <c:pt idx="3633">
                  <c:v>-792.53224892944502</c:v>
                </c:pt>
                <c:pt idx="3634">
                  <c:v>-792.11890291162501</c:v>
                </c:pt>
                <c:pt idx="3635">
                  <c:v>-791.54083484551302</c:v>
                </c:pt>
                <c:pt idx="3636">
                  <c:v>-789.51081247852596</c:v>
                </c:pt>
                <c:pt idx="3637">
                  <c:v>-787.32217895269798</c:v>
                </c:pt>
                <c:pt idx="3638">
                  <c:v>-786.113524155866</c:v>
                </c:pt>
                <c:pt idx="3639">
                  <c:v>-783.91158983178696</c:v>
                </c:pt>
                <c:pt idx="3640">
                  <c:v>-779.40252501903205</c:v>
                </c:pt>
                <c:pt idx="3641">
                  <c:v>-769.18747899350603</c:v>
                </c:pt>
                <c:pt idx="3642">
                  <c:v>-749.11841562636596</c:v>
                </c:pt>
                <c:pt idx="3643">
                  <c:v>-718.63108207801599</c:v>
                </c:pt>
                <c:pt idx="3644">
                  <c:v>-678.62241636902797</c:v>
                </c:pt>
                <c:pt idx="3645">
                  <c:v>-618.57059633024301</c:v>
                </c:pt>
                <c:pt idx="3646">
                  <c:v>-538.74937181497398</c:v>
                </c:pt>
                <c:pt idx="3647">
                  <c:v>-444.766977843294</c:v>
                </c:pt>
                <c:pt idx="3648">
                  <c:v>-342.33614333581102</c:v>
                </c:pt>
                <c:pt idx="3649">
                  <c:v>-248.69695716524399</c:v>
                </c:pt>
                <c:pt idx="3650">
                  <c:v>-218.402908331605</c:v>
                </c:pt>
                <c:pt idx="3651">
                  <c:v>-203.85567516982701</c:v>
                </c:pt>
                <c:pt idx="3652">
                  <c:v>-199.421118422229</c:v>
                </c:pt>
                <c:pt idx="3653">
                  <c:v>-202.52203195833101</c:v>
                </c:pt>
                <c:pt idx="3654">
                  <c:v>-208.371108047158</c:v>
                </c:pt>
                <c:pt idx="3655">
                  <c:v>-210.08393469184699</c:v>
                </c:pt>
                <c:pt idx="3656">
                  <c:v>-191.15784122578</c:v>
                </c:pt>
                <c:pt idx="3657">
                  <c:v>-146.75758172921999</c:v>
                </c:pt>
                <c:pt idx="3658">
                  <c:v>-77.667735625353103</c:v>
                </c:pt>
                <c:pt idx="3659">
                  <c:v>17.6472366877097</c:v>
                </c:pt>
                <c:pt idx="3660">
                  <c:v>139.211664546045</c:v>
                </c:pt>
                <c:pt idx="3661">
                  <c:v>275.20509320434599</c:v>
                </c:pt>
                <c:pt idx="3662">
                  <c:v>392.54068292368203</c:v>
                </c:pt>
                <c:pt idx="3663">
                  <c:v>465.55193763643501</c:v>
                </c:pt>
                <c:pt idx="3664">
                  <c:v>458.19941246859503</c:v>
                </c:pt>
                <c:pt idx="3665">
                  <c:v>383.97387554221098</c:v>
                </c:pt>
                <c:pt idx="3666">
                  <c:v>263.48243784358101</c:v>
                </c:pt>
                <c:pt idx="3667">
                  <c:v>123.76174762558</c:v>
                </c:pt>
                <c:pt idx="3668">
                  <c:v>-8.9148124381608795</c:v>
                </c:pt>
                <c:pt idx="3669">
                  <c:v>-121.026720372611</c:v>
                </c:pt>
                <c:pt idx="3670">
                  <c:v>-202.13790019816599</c:v>
                </c:pt>
                <c:pt idx="3671">
                  <c:v>-277.207374730384</c:v>
                </c:pt>
                <c:pt idx="3672">
                  <c:v>-331.90163537818103</c:v>
                </c:pt>
                <c:pt idx="3673">
                  <c:v>-372.83858758980898</c:v>
                </c:pt>
                <c:pt idx="3674">
                  <c:v>-404.025519114595</c:v>
                </c:pt>
                <c:pt idx="3675">
                  <c:v>-409.80814117143399</c:v>
                </c:pt>
                <c:pt idx="3676">
                  <c:v>-398.49569325805402</c:v>
                </c:pt>
                <c:pt idx="3677">
                  <c:v>-382.47836064229301</c:v>
                </c:pt>
                <c:pt idx="3678">
                  <c:v>-359.60931127674502</c:v>
                </c:pt>
                <c:pt idx="3679">
                  <c:v>-315.140397127303</c:v>
                </c:pt>
                <c:pt idx="3680">
                  <c:v>-230.83881309523699</c:v>
                </c:pt>
                <c:pt idx="3681">
                  <c:v>-107.73960323209801</c:v>
                </c:pt>
                <c:pt idx="3682">
                  <c:v>48.378579413310902</c:v>
                </c:pt>
                <c:pt idx="3683">
                  <c:v>233.69250771438999</c:v>
                </c:pt>
                <c:pt idx="3684">
                  <c:v>429.99884395596399</c:v>
                </c:pt>
                <c:pt idx="3685">
                  <c:v>561.28170710167296</c:v>
                </c:pt>
                <c:pt idx="3686">
                  <c:v>596.558097007426</c:v>
                </c:pt>
                <c:pt idx="3687">
                  <c:v>555.65665242416605</c:v>
                </c:pt>
                <c:pt idx="3688">
                  <c:v>439.90547185668203</c:v>
                </c:pt>
                <c:pt idx="3689">
                  <c:v>286.49929570473302</c:v>
                </c:pt>
                <c:pt idx="3690">
                  <c:v>142.20630186886001</c:v>
                </c:pt>
                <c:pt idx="3691">
                  <c:v>27.310517426907602</c:v>
                </c:pt>
                <c:pt idx="3692">
                  <c:v>-67.328027581137604</c:v>
                </c:pt>
                <c:pt idx="3693">
                  <c:v>-135.14602258173201</c:v>
                </c:pt>
                <c:pt idx="3694">
                  <c:v>-204.61960549005701</c:v>
                </c:pt>
                <c:pt idx="3695">
                  <c:v>-282.78791219860102</c:v>
                </c:pt>
                <c:pt idx="3696">
                  <c:v>-351.56554338057299</c:v>
                </c:pt>
                <c:pt idx="3697">
                  <c:v>-415.41744446080003</c:v>
                </c:pt>
                <c:pt idx="3698">
                  <c:v>-480.64507575875899</c:v>
                </c:pt>
                <c:pt idx="3699">
                  <c:v>-537.283566284328</c:v>
                </c:pt>
                <c:pt idx="3700">
                  <c:v>-588.19126732249799</c:v>
                </c:pt>
                <c:pt idx="3701">
                  <c:v>-641.57400366853096</c:v>
                </c:pt>
                <c:pt idx="3702">
                  <c:v>-677.12665449595795</c:v>
                </c:pt>
                <c:pt idx="3703">
                  <c:v>-700.82113639831698</c:v>
                </c:pt>
                <c:pt idx="3704">
                  <c:v>-717.93450479616502</c:v>
                </c:pt>
                <c:pt idx="3705">
                  <c:v>-724.43578666715598</c:v>
                </c:pt>
                <c:pt idx="3706">
                  <c:v>-725.38725222498795</c:v>
                </c:pt>
                <c:pt idx="3707">
                  <c:v>-710.94164613451699</c:v>
                </c:pt>
                <c:pt idx="3708">
                  <c:v>-692.57477143277004</c:v>
                </c:pt>
                <c:pt idx="3709">
                  <c:v>-658.32925144092599</c:v>
                </c:pt>
                <c:pt idx="3710">
                  <c:v>-606.33733997713</c:v>
                </c:pt>
                <c:pt idx="3711">
                  <c:v>-543.46404161421003</c:v>
                </c:pt>
                <c:pt idx="3712">
                  <c:v>-473.50132585055002</c:v>
                </c:pt>
                <c:pt idx="3713">
                  <c:v>-407.21758166883598</c:v>
                </c:pt>
                <c:pt idx="3714">
                  <c:v>-380.24905414858199</c:v>
                </c:pt>
                <c:pt idx="3715">
                  <c:v>-385.49348249045897</c:v>
                </c:pt>
                <c:pt idx="3716">
                  <c:v>-399.908242453421</c:v>
                </c:pt>
                <c:pt idx="3717">
                  <c:v>-420.07694186101401</c:v>
                </c:pt>
                <c:pt idx="3718">
                  <c:v>-442.59305421966599</c:v>
                </c:pt>
                <c:pt idx="3719">
                  <c:v>-427.172800648605</c:v>
                </c:pt>
                <c:pt idx="3720">
                  <c:v>-394.46336013115399</c:v>
                </c:pt>
                <c:pt idx="3721">
                  <c:v>-368.18813016111</c:v>
                </c:pt>
                <c:pt idx="3722">
                  <c:v>-354.69905483809998</c:v>
                </c:pt>
                <c:pt idx="3723">
                  <c:v>-335.88854055692002</c:v>
                </c:pt>
                <c:pt idx="3724">
                  <c:v>-321.41700918222699</c:v>
                </c:pt>
                <c:pt idx="3725">
                  <c:v>-302.94778856189799</c:v>
                </c:pt>
                <c:pt idx="3726">
                  <c:v>-287.41195476502998</c:v>
                </c:pt>
                <c:pt idx="3727">
                  <c:v>-268.00828976901897</c:v>
                </c:pt>
                <c:pt idx="3728">
                  <c:v>-253.22356515294101</c:v>
                </c:pt>
                <c:pt idx="3729">
                  <c:v>-269.51865322635803</c:v>
                </c:pt>
                <c:pt idx="3730">
                  <c:v>-310.35154086219302</c:v>
                </c:pt>
                <c:pt idx="3731">
                  <c:v>-362.44956560991</c:v>
                </c:pt>
                <c:pt idx="3732">
                  <c:v>-418.46960526179799</c:v>
                </c:pt>
                <c:pt idx="3733">
                  <c:v>-452.57882981100897</c:v>
                </c:pt>
                <c:pt idx="3734">
                  <c:v>-480.52893706014902</c:v>
                </c:pt>
                <c:pt idx="3735">
                  <c:v>-511.55706599616701</c:v>
                </c:pt>
                <c:pt idx="3736">
                  <c:v>-540.45332917663495</c:v>
                </c:pt>
                <c:pt idx="3737">
                  <c:v>-562.92512049696597</c:v>
                </c:pt>
                <c:pt idx="3738">
                  <c:v>-582.44790564456696</c:v>
                </c:pt>
                <c:pt idx="3739">
                  <c:v>-596.844271854927</c:v>
                </c:pt>
                <c:pt idx="3740">
                  <c:v>-597.961479388101</c:v>
                </c:pt>
                <c:pt idx="3741">
                  <c:v>-588.12274015090998</c:v>
                </c:pt>
                <c:pt idx="3742">
                  <c:v>-564.85996346439799</c:v>
                </c:pt>
                <c:pt idx="3743">
                  <c:v>-522.66792007299205</c:v>
                </c:pt>
                <c:pt idx="3744">
                  <c:v>-467.25305050112001</c:v>
                </c:pt>
                <c:pt idx="3745">
                  <c:v>-398.78033925718398</c:v>
                </c:pt>
                <c:pt idx="3746">
                  <c:v>-335.74656698830597</c:v>
                </c:pt>
                <c:pt idx="3747">
                  <c:v>-291.58557257767802</c:v>
                </c:pt>
                <c:pt idx="3748">
                  <c:v>-287.49386471533199</c:v>
                </c:pt>
                <c:pt idx="3749">
                  <c:v>-307.691693349319</c:v>
                </c:pt>
                <c:pt idx="3750">
                  <c:v>-338.06651946608702</c:v>
                </c:pt>
                <c:pt idx="3751">
                  <c:v>-377.981143409124</c:v>
                </c:pt>
                <c:pt idx="3752">
                  <c:v>-414.47263556919597</c:v>
                </c:pt>
                <c:pt idx="3753">
                  <c:v>-422.690693853612</c:v>
                </c:pt>
                <c:pt idx="3754">
                  <c:v>-421.07454616654297</c:v>
                </c:pt>
                <c:pt idx="3755">
                  <c:v>-426.09701407570901</c:v>
                </c:pt>
                <c:pt idx="3756">
                  <c:v>-420.31070055398999</c:v>
                </c:pt>
                <c:pt idx="3757">
                  <c:v>-398.82238382012702</c:v>
                </c:pt>
                <c:pt idx="3758">
                  <c:v>-365.35787878073103</c:v>
                </c:pt>
                <c:pt idx="3759">
                  <c:v>-335.23331190993503</c:v>
                </c:pt>
                <c:pt idx="3760">
                  <c:v>-321.22824663820199</c:v>
                </c:pt>
                <c:pt idx="3761">
                  <c:v>-334.67803890727401</c:v>
                </c:pt>
                <c:pt idx="3762">
                  <c:v>-366.590933507221</c:v>
                </c:pt>
                <c:pt idx="3763">
                  <c:v>-401.470419364348</c:v>
                </c:pt>
                <c:pt idx="3764">
                  <c:v>-440.84412521048199</c:v>
                </c:pt>
                <c:pt idx="3765">
                  <c:v>-485.61794607372599</c:v>
                </c:pt>
                <c:pt idx="3766">
                  <c:v>-533.60686932840702</c:v>
                </c:pt>
                <c:pt idx="3767">
                  <c:v>-548.88098912755595</c:v>
                </c:pt>
                <c:pt idx="3768">
                  <c:v>-555.13499236460802</c:v>
                </c:pt>
                <c:pt idx="3769">
                  <c:v>-579.93062001854901</c:v>
                </c:pt>
                <c:pt idx="3770">
                  <c:v>-619.01287562871596</c:v>
                </c:pt>
                <c:pt idx="3771">
                  <c:v>-649.07747647399799</c:v>
                </c:pt>
                <c:pt idx="3772">
                  <c:v>-675.20546723009102</c:v>
                </c:pt>
                <c:pt idx="3773">
                  <c:v>-693.33912229301495</c:v>
                </c:pt>
                <c:pt idx="3774">
                  <c:v>-708.81130359027202</c:v>
                </c:pt>
                <c:pt idx="3775">
                  <c:v>-717.76152146628397</c:v>
                </c:pt>
                <c:pt idx="3776">
                  <c:v>-720.29119112892295</c:v>
                </c:pt>
                <c:pt idx="3777">
                  <c:v>-712.68840325284702</c:v>
                </c:pt>
                <c:pt idx="3778">
                  <c:v>-705.00587049047294</c:v>
                </c:pt>
                <c:pt idx="3779">
                  <c:v>-693.10456157468104</c:v>
                </c:pt>
                <c:pt idx="3780">
                  <c:v>-674.32404297502205</c:v>
                </c:pt>
                <c:pt idx="3781">
                  <c:v>-645.23548828100002</c:v>
                </c:pt>
                <c:pt idx="3782">
                  <c:v>-619.38739856573397</c:v>
                </c:pt>
                <c:pt idx="3783">
                  <c:v>-599.12128068253196</c:v>
                </c:pt>
                <c:pt idx="3784">
                  <c:v>-587.97437096715703</c:v>
                </c:pt>
                <c:pt idx="3785">
                  <c:v>-583.65329026761503</c:v>
                </c:pt>
                <c:pt idx="3786">
                  <c:v>-587.187409609523</c:v>
                </c:pt>
                <c:pt idx="3787">
                  <c:v>-597.74176768888003</c:v>
                </c:pt>
                <c:pt idx="3788">
                  <c:v>-599.19286299768305</c:v>
                </c:pt>
                <c:pt idx="3789">
                  <c:v>-607.44638831230304</c:v>
                </c:pt>
                <c:pt idx="3790">
                  <c:v>-616.210745835804</c:v>
                </c:pt>
                <c:pt idx="3791">
                  <c:v>-628.16673868320902</c:v>
                </c:pt>
                <c:pt idx="3792">
                  <c:v>-651.22696798367497</c:v>
                </c:pt>
                <c:pt idx="3793">
                  <c:v>-679.43375291153995</c:v>
                </c:pt>
                <c:pt idx="3794">
                  <c:v>-693.86844972857602</c:v>
                </c:pt>
                <c:pt idx="3795">
                  <c:v>-696.87259100482004</c:v>
                </c:pt>
                <c:pt idx="3796">
                  <c:v>-703.86068960498596</c:v>
                </c:pt>
                <c:pt idx="3797">
                  <c:v>-717.41196741217902</c:v>
                </c:pt>
                <c:pt idx="3798">
                  <c:v>-727.45744630277102</c:v>
                </c:pt>
                <c:pt idx="3799">
                  <c:v>-721.75130792893503</c:v>
                </c:pt>
                <c:pt idx="3800">
                  <c:v>-718.54420776040195</c:v>
                </c:pt>
                <c:pt idx="3801">
                  <c:v>-707.44791402675799</c:v>
                </c:pt>
                <c:pt idx="3802">
                  <c:v>-681.09048557354299</c:v>
                </c:pt>
                <c:pt idx="3803">
                  <c:v>-641.72555348692902</c:v>
                </c:pt>
                <c:pt idx="3804">
                  <c:v>-582.313196695221</c:v>
                </c:pt>
                <c:pt idx="3805">
                  <c:v>-477.14675218250699</c:v>
                </c:pt>
                <c:pt idx="3806">
                  <c:v>-307.85832689991003</c:v>
                </c:pt>
                <c:pt idx="3807">
                  <c:v>-75.473476871560706</c:v>
                </c:pt>
                <c:pt idx="3808">
                  <c:v>219.80173086979599</c:v>
                </c:pt>
                <c:pt idx="3809">
                  <c:v>570.54432314130099</c:v>
                </c:pt>
                <c:pt idx="3810">
                  <c:v>960.46043578013098</c:v>
                </c:pt>
                <c:pt idx="3811">
                  <c:v>1230.414665902</c:v>
                </c:pt>
                <c:pt idx="3812">
                  <c:v>1401.2625305797301</c:v>
                </c:pt>
                <c:pt idx="3813">
                  <c:v>1433.1281733824801</c:v>
                </c:pt>
                <c:pt idx="3814">
                  <c:v>1317.96698193055</c:v>
                </c:pt>
                <c:pt idx="3815">
                  <c:v>1085.14639314326</c:v>
                </c:pt>
                <c:pt idx="3816">
                  <c:v>775.98824486600597</c:v>
                </c:pt>
                <c:pt idx="3817">
                  <c:v>469.98049553285801</c:v>
                </c:pt>
                <c:pt idx="3818">
                  <c:v>259.68498853398302</c:v>
                </c:pt>
                <c:pt idx="3819">
                  <c:v>215.87051055180899</c:v>
                </c:pt>
                <c:pt idx="3820">
                  <c:v>192.931451010176</c:v>
                </c:pt>
                <c:pt idx="3821">
                  <c:v>190.85001872831299</c:v>
                </c:pt>
                <c:pt idx="3822">
                  <c:v>171.332995567464</c:v>
                </c:pt>
                <c:pt idx="3823">
                  <c:v>65.870776154802996</c:v>
                </c:pt>
                <c:pt idx="3824">
                  <c:v>-81.810882212488707</c:v>
                </c:pt>
                <c:pt idx="3825">
                  <c:v>-238.22093182628299</c:v>
                </c:pt>
                <c:pt idx="3826">
                  <c:v>-349.829154482082</c:v>
                </c:pt>
                <c:pt idx="3827">
                  <c:v>-389.72614819106099</c:v>
                </c:pt>
                <c:pt idx="3828">
                  <c:v>-410.90920003909901</c:v>
                </c:pt>
                <c:pt idx="3829">
                  <c:v>-413.87180410987997</c:v>
                </c:pt>
                <c:pt idx="3830">
                  <c:v>-406.49801249006498</c:v>
                </c:pt>
                <c:pt idx="3831">
                  <c:v>-401.08459305668299</c:v>
                </c:pt>
                <c:pt idx="3832">
                  <c:v>-420.09823221419703</c:v>
                </c:pt>
                <c:pt idx="3833">
                  <c:v>-438.41950277091399</c:v>
                </c:pt>
                <c:pt idx="3834">
                  <c:v>-446.51529763187102</c:v>
                </c:pt>
                <c:pt idx="3835">
                  <c:v>-462.97654857444701</c:v>
                </c:pt>
                <c:pt idx="3836">
                  <c:v>-475.83590131812201</c:v>
                </c:pt>
                <c:pt idx="3837">
                  <c:v>-487.04989266866698</c:v>
                </c:pt>
                <c:pt idx="3838">
                  <c:v>-511.70853669456801</c:v>
                </c:pt>
                <c:pt idx="3839">
                  <c:v>-546.58985849905002</c:v>
                </c:pt>
                <c:pt idx="3840">
                  <c:v>-567.66023000554901</c:v>
                </c:pt>
                <c:pt idx="3841">
                  <c:v>-580.26324425801795</c:v>
                </c:pt>
                <c:pt idx="3842">
                  <c:v>-579.25257911102699</c:v>
                </c:pt>
                <c:pt idx="3843">
                  <c:v>-562.67326045377195</c:v>
                </c:pt>
                <c:pt idx="3844">
                  <c:v>-528.83897343107697</c:v>
                </c:pt>
                <c:pt idx="3845">
                  <c:v>-482.61805678414402</c:v>
                </c:pt>
                <c:pt idx="3846">
                  <c:v>-425.209398454368</c:v>
                </c:pt>
                <c:pt idx="3847">
                  <c:v>-365.79631055708199</c:v>
                </c:pt>
                <c:pt idx="3848">
                  <c:v>-338.13286903621002</c:v>
                </c:pt>
                <c:pt idx="3849">
                  <c:v>-374.38610059499098</c:v>
                </c:pt>
                <c:pt idx="3850">
                  <c:v>-445.245510969755</c:v>
                </c:pt>
                <c:pt idx="3851">
                  <c:v>-533.00515962413601</c:v>
                </c:pt>
                <c:pt idx="3852">
                  <c:v>-597.59224150349496</c:v>
                </c:pt>
                <c:pt idx="3853">
                  <c:v>-631.04807652725106</c:v>
                </c:pt>
                <c:pt idx="3854">
                  <c:v>-655.32015379542599</c:v>
                </c:pt>
                <c:pt idx="3855">
                  <c:v>-674.34695451686605</c:v>
                </c:pt>
                <c:pt idx="3856">
                  <c:v>-688.58226341270301</c:v>
                </c:pt>
                <c:pt idx="3857">
                  <c:v>-697.17231398320996</c:v>
                </c:pt>
                <c:pt idx="3858">
                  <c:v>-693.69344083819999</c:v>
                </c:pt>
                <c:pt idx="3859">
                  <c:v>-686.41766633643101</c:v>
                </c:pt>
                <c:pt idx="3860">
                  <c:v>-657.18209576133802</c:v>
                </c:pt>
                <c:pt idx="3861">
                  <c:v>-608.39167177457102</c:v>
                </c:pt>
                <c:pt idx="3862">
                  <c:v>-552.38765872179295</c:v>
                </c:pt>
                <c:pt idx="3863">
                  <c:v>-480.280636476589</c:v>
                </c:pt>
                <c:pt idx="3864">
                  <c:v>-405.23700227073999</c:v>
                </c:pt>
                <c:pt idx="3865">
                  <c:v>-366.36070069251201</c:v>
                </c:pt>
                <c:pt idx="3866">
                  <c:v>-332.637286385376</c:v>
                </c:pt>
                <c:pt idx="3867">
                  <c:v>-276.70151775628602</c:v>
                </c:pt>
                <c:pt idx="3868">
                  <c:v>-215.99759967533501</c:v>
                </c:pt>
                <c:pt idx="3869">
                  <c:v>-147.711739998322</c:v>
                </c:pt>
                <c:pt idx="3870">
                  <c:v>-47.537027731305002</c:v>
                </c:pt>
                <c:pt idx="3871">
                  <c:v>99.869061869889293</c:v>
                </c:pt>
                <c:pt idx="3872">
                  <c:v>267.651966897367</c:v>
                </c:pt>
                <c:pt idx="3873">
                  <c:v>446.57959336035498</c:v>
                </c:pt>
                <c:pt idx="3874">
                  <c:v>609.29069324488205</c:v>
                </c:pt>
                <c:pt idx="3875">
                  <c:v>677.65150249570797</c:v>
                </c:pt>
                <c:pt idx="3876">
                  <c:v>655.47982691635502</c:v>
                </c:pt>
                <c:pt idx="3877">
                  <c:v>529.99590288465004</c:v>
                </c:pt>
                <c:pt idx="3878">
                  <c:v>331.01204364922501</c:v>
                </c:pt>
                <c:pt idx="3879">
                  <c:v>112.57392149739501</c:v>
                </c:pt>
                <c:pt idx="3880">
                  <c:v>-40.257185601331003</c:v>
                </c:pt>
                <c:pt idx="3881">
                  <c:v>-66.037849235657603</c:v>
                </c:pt>
                <c:pt idx="3882">
                  <c:v>-53.974600777091801</c:v>
                </c:pt>
                <c:pt idx="3883">
                  <c:v>-44.098349545100099</c:v>
                </c:pt>
                <c:pt idx="3884">
                  <c:v>-75.188085074896705</c:v>
                </c:pt>
                <c:pt idx="3885">
                  <c:v>-124.37754357536301</c:v>
                </c:pt>
                <c:pt idx="3886">
                  <c:v>-155.64790969179001</c:v>
                </c:pt>
                <c:pt idx="3887">
                  <c:v>-112.741588491754</c:v>
                </c:pt>
                <c:pt idx="3888">
                  <c:v>-42.558573789057803</c:v>
                </c:pt>
                <c:pt idx="3889">
                  <c:v>43.398219908893203</c:v>
                </c:pt>
                <c:pt idx="3890">
                  <c:v>111.533881817897</c:v>
                </c:pt>
                <c:pt idx="3891">
                  <c:v>151.863577740587</c:v>
                </c:pt>
                <c:pt idx="3892">
                  <c:v>176.883838277823</c:v>
                </c:pt>
                <c:pt idx="3893">
                  <c:v>175.72430785610001</c:v>
                </c:pt>
                <c:pt idx="3894">
                  <c:v>139.41417960117201</c:v>
                </c:pt>
                <c:pt idx="3895">
                  <c:v>72.450312216842605</c:v>
                </c:pt>
                <c:pt idx="3896">
                  <c:v>11.7389957542619</c:v>
                </c:pt>
                <c:pt idx="3897">
                  <c:v>2.5490583389764701</c:v>
                </c:pt>
                <c:pt idx="3898">
                  <c:v>-14.932826712134601</c:v>
                </c:pt>
                <c:pt idx="3899">
                  <c:v>-61.443246259812398</c:v>
                </c:pt>
                <c:pt idx="3900">
                  <c:v>-128.91809012412301</c:v>
                </c:pt>
                <c:pt idx="3901">
                  <c:v>-196.23075871653401</c:v>
                </c:pt>
                <c:pt idx="3902">
                  <c:v>-246.97291278853999</c:v>
                </c:pt>
                <c:pt idx="3903">
                  <c:v>-297.51445376734</c:v>
                </c:pt>
                <c:pt idx="3904">
                  <c:v>-346.58772539020401</c:v>
                </c:pt>
                <c:pt idx="3905">
                  <c:v>-380.93206206358099</c:v>
                </c:pt>
                <c:pt idx="3906">
                  <c:v>-389.317495496871</c:v>
                </c:pt>
                <c:pt idx="3907">
                  <c:v>-365.59969053449498</c:v>
                </c:pt>
                <c:pt idx="3908">
                  <c:v>-323.88532302298302</c:v>
                </c:pt>
                <c:pt idx="3909">
                  <c:v>-263.31699916220202</c:v>
                </c:pt>
                <c:pt idx="3910">
                  <c:v>-186.30771094265901</c:v>
                </c:pt>
                <c:pt idx="3911">
                  <c:v>-118.376814481027</c:v>
                </c:pt>
                <c:pt idx="3912">
                  <c:v>-82.531234740741596</c:v>
                </c:pt>
                <c:pt idx="3913">
                  <c:v>-125.733662444214</c:v>
                </c:pt>
                <c:pt idx="3914">
                  <c:v>-199.14816359056201</c:v>
                </c:pt>
                <c:pt idx="3915">
                  <c:v>-276.40962889325198</c:v>
                </c:pt>
                <c:pt idx="3916">
                  <c:v>-311.96048357847798</c:v>
                </c:pt>
                <c:pt idx="3917">
                  <c:v>-313.87930766014301</c:v>
                </c:pt>
                <c:pt idx="3918">
                  <c:v>-312.35150836374999</c:v>
                </c:pt>
                <c:pt idx="3919">
                  <c:v>-310.45298816241097</c:v>
                </c:pt>
                <c:pt idx="3920">
                  <c:v>-307.24451916517501</c:v>
                </c:pt>
                <c:pt idx="3921">
                  <c:v>-309.07215005976502</c:v>
                </c:pt>
                <c:pt idx="3922">
                  <c:v>-306.17268745689898</c:v>
                </c:pt>
                <c:pt idx="3923">
                  <c:v>-281.47240279817902</c:v>
                </c:pt>
                <c:pt idx="3924">
                  <c:v>-224.95212928946799</c:v>
                </c:pt>
                <c:pt idx="3925">
                  <c:v>-142.19630260221999</c:v>
                </c:pt>
                <c:pt idx="3926">
                  <c:v>-39.989124673178601</c:v>
                </c:pt>
                <c:pt idx="3927">
                  <c:v>79.323718386684106</c:v>
                </c:pt>
                <c:pt idx="3928">
                  <c:v>218.11135400319799</c:v>
                </c:pt>
                <c:pt idx="3929">
                  <c:v>367.85378471876197</c:v>
                </c:pt>
                <c:pt idx="3930">
                  <c:v>506.61940340150301</c:v>
                </c:pt>
                <c:pt idx="3931">
                  <c:v>538.15252789588703</c:v>
                </c:pt>
                <c:pt idx="3932">
                  <c:v>460.51444349831598</c:v>
                </c:pt>
                <c:pt idx="3933">
                  <c:v>299.31151986955598</c:v>
                </c:pt>
                <c:pt idx="3934">
                  <c:v>92.567203270802594</c:v>
                </c:pt>
                <c:pt idx="3935">
                  <c:v>-108.859491391118</c:v>
                </c:pt>
                <c:pt idx="3936">
                  <c:v>-250.89637342686899</c:v>
                </c:pt>
                <c:pt idx="3937">
                  <c:v>-322.05959603019397</c:v>
                </c:pt>
                <c:pt idx="3938">
                  <c:v>-363.78106002029398</c:v>
                </c:pt>
                <c:pt idx="3939">
                  <c:v>-396.02431595174102</c:v>
                </c:pt>
                <c:pt idx="3940">
                  <c:v>-423.55797744002501</c:v>
                </c:pt>
                <c:pt idx="3941">
                  <c:v>-447.345384825829</c:v>
                </c:pt>
                <c:pt idx="3942">
                  <c:v>-492.99588840880801</c:v>
                </c:pt>
                <c:pt idx="3943">
                  <c:v>-550.69044132547106</c:v>
                </c:pt>
                <c:pt idx="3944">
                  <c:v>-594.78856715836105</c:v>
                </c:pt>
                <c:pt idx="3945">
                  <c:v>-619.64582075612998</c:v>
                </c:pt>
                <c:pt idx="3946">
                  <c:v>-642.81094443026097</c:v>
                </c:pt>
                <c:pt idx="3947">
                  <c:v>-660.96649521273503</c:v>
                </c:pt>
                <c:pt idx="3948">
                  <c:v>-673.06115152944801</c:v>
                </c:pt>
                <c:pt idx="3949">
                  <c:v>-685.98848400145698</c:v>
                </c:pt>
                <c:pt idx="3950">
                  <c:v>-682.38207418305001</c:v>
                </c:pt>
                <c:pt idx="3951">
                  <c:v>-670.076007898493</c:v>
                </c:pt>
                <c:pt idx="3952">
                  <c:v>-646.82777530751298</c:v>
                </c:pt>
                <c:pt idx="3953">
                  <c:v>-615.88340878492795</c:v>
                </c:pt>
                <c:pt idx="3954">
                  <c:v>-582.12917528260004</c:v>
                </c:pt>
                <c:pt idx="3955">
                  <c:v>-554.90121802899</c:v>
                </c:pt>
                <c:pt idx="3956">
                  <c:v>-526.79188707820902</c:v>
                </c:pt>
                <c:pt idx="3957">
                  <c:v>-467.18047562931702</c:v>
                </c:pt>
                <c:pt idx="3958">
                  <c:v>-393.34811098392697</c:v>
                </c:pt>
                <c:pt idx="3959">
                  <c:v>-331.68127482452502</c:v>
                </c:pt>
                <c:pt idx="3960">
                  <c:v>-323.27121971492301</c:v>
                </c:pt>
                <c:pt idx="3961">
                  <c:v>-382.78558251698598</c:v>
                </c:pt>
                <c:pt idx="3962">
                  <c:v>-478.45075981092998</c:v>
                </c:pt>
                <c:pt idx="3963">
                  <c:v>-560.61476029103505</c:v>
                </c:pt>
                <c:pt idx="3964">
                  <c:v>-583.40201098607201</c:v>
                </c:pt>
                <c:pt idx="3965">
                  <c:v>-581.63505213162705</c:v>
                </c:pt>
                <c:pt idx="3966">
                  <c:v>-558.61392930288298</c:v>
                </c:pt>
                <c:pt idx="3967">
                  <c:v>-508.60962285707097</c:v>
                </c:pt>
                <c:pt idx="3968">
                  <c:v>-434.66726575627399</c:v>
                </c:pt>
                <c:pt idx="3969">
                  <c:v>-331.635522239176</c:v>
                </c:pt>
                <c:pt idx="3970">
                  <c:v>-196.382608465348</c:v>
                </c:pt>
                <c:pt idx="3971">
                  <c:v>-55.541418804874397</c:v>
                </c:pt>
                <c:pt idx="3972">
                  <c:v>48.797530312011098</c:v>
                </c:pt>
                <c:pt idx="3973">
                  <c:v>121.782959638927</c:v>
                </c:pt>
                <c:pt idx="3974">
                  <c:v>202.514409257419</c:v>
                </c:pt>
                <c:pt idx="3975">
                  <c:v>331.47977203141301</c:v>
                </c:pt>
                <c:pt idx="3976">
                  <c:v>538.63118973626104</c:v>
                </c:pt>
                <c:pt idx="3977">
                  <c:v>762.87267588587201</c:v>
                </c:pt>
                <c:pt idx="3978">
                  <c:v>875.81040184044798</c:v>
                </c:pt>
                <c:pt idx="3979">
                  <c:v>848.06720557071105</c:v>
                </c:pt>
                <c:pt idx="3980">
                  <c:v>705.66307684042795</c:v>
                </c:pt>
                <c:pt idx="3981">
                  <c:v>503.98985082282201</c:v>
                </c:pt>
                <c:pt idx="3982">
                  <c:v>293.71390051591499</c:v>
                </c:pt>
                <c:pt idx="3983">
                  <c:v>138.637422751901</c:v>
                </c:pt>
                <c:pt idx="3984">
                  <c:v>55.117253700111199</c:v>
                </c:pt>
                <c:pt idx="3985">
                  <c:v>-18.1101174506293</c:v>
                </c:pt>
                <c:pt idx="3986">
                  <c:v>-58.981258681364103</c:v>
                </c:pt>
                <c:pt idx="3987">
                  <c:v>-62.351682856689898</c:v>
                </c:pt>
                <c:pt idx="3988">
                  <c:v>-70.959930906919894</c:v>
                </c:pt>
                <c:pt idx="3989">
                  <c:v>-83.119632398167596</c:v>
                </c:pt>
                <c:pt idx="3990">
                  <c:v>-114.468598100771</c:v>
                </c:pt>
                <c:pt idx="3991">
                  <c:v>-193.92773804511299</c:v>
                </c:pt>
                <c:pt idx="3992">
                  <c:v>-294.30162017885601</c:v>
                </c:pt>
                <c:pt idx="3993">
                  <c:v>-385.578952255437</c:v>
                </c:pt>
                <c:pt idx="3994">
                  <c:v>-428.06733350460502</c:v>
                </c:pt>
                <c:pt idx="3995">
                  <c:v>-442.744640973495</c:v>
                </c:pt>
                <c:pt idx="3996">
                  <c:v>-437.785078396453</c:v>
                </c:pt>
                <c:pt idx="3997">
                  <c:v>-412.93333738450002</c:v>
                </c:pt>
                <c:pt idx="3998">
                  <c:v>-379.31069497938699</c:v>
                </c:pt>
                <c:pt idx="3999">
                  <c:v>-345.857977036379</c:v>
                </c:pt>
                <c:pt idx="4000">
                  <c:v>-319.74525075565202</c:v>
                </c:pt>
                <c:pt idx="4001">
                  <c:v>-297.531008620026</c:v>
                </c:pt>
                <c:pt idx="4002">
                  <c:v>-278.05793567011301</c:v>
                </c:pt>
                <c:pt idx="4003">
                  <c:v>-255.79978350136301</c:v>
                </c:pt>
                <c:pt idx="4004">
                  <c:v>-247.611190917323</c:v>
                </c:pt>
                <c:pt idx="4005">
                  <c:v>-252.29153312932999</c:v>
                </c:pt>
                <c:pt idx="4006">
                  <c:v>-270.79064115382801</c:v>
                </c:pt>
                <c:pt idx="4007">
                  <c:v>-287.519500029048</c:v>
                </c:pt>
                <c:pt idx="4008">
                  <c:v>-285.57117771660302</c:v>
                </c:pt>
                <c:pt idx="4009">
                  <c:v>-271.311224914847</c:v>
                </c:pt>
                <c:pt idx="4010">
                  <c:v>-247.75859329417301</c:v>
                </c:pt>
                <c:pt idx="4011">
                  <c:v>-210.445892221658</c:v>
                </c:pt>
                <c:pt idx="4012">
                  <c:v>-178.179488211739</c:v>
                </c:pt>
                <c:pt idx="4013">
                  <c:v>-169.933964028623</c:v>
                </c:pt>
                <c:pt idx="4014">
                  <c:v>-173.17938640854101</c:v>
                </c:pt>
                <c:pt idx="4015">
                  <c:v>-184.951256931996</c:v>
                </c:pt>
                <c:pt idx="4016">
                  <c:v>-217.35380621233</c:v>
                </c:pt>
                <c:pt idx="4017">
                  <c:v>-252.78930531829599</c:v>
                </c:pt>
                <c:pt idx="4018">
                  <c:v>-257.92421993400802</c:v>
                </c:pt>
                <c:pt idx="4019">
                  <c:v>-232.329385329704</c:v>
                </c:pt>
                <c:pt idx="4020">
                  <c:v>-159.925802756195</c:v>
                </c:pt>
                <c:pt idx="4021">
                  <c:v>-50.053481798891902</c:v>
                </c:pt>
                <c:pt idx="4022">
                  <c:v>79.418722653324906</c:v>
                </c:pt>
                <c:pt idx="4023">
                  <c:v>235.046134959895</c:v>
                </c:pt>
                <c:pt idx="4024">
                  <c:v>421.62274718751701</c:v>
                </c:pt>
                <c:pt idx="4025">
                  <c:v>648.24373922412997</c:v>
                </c:pt>
                <c:pt idx="4026">
                  <c:v>862.77483262570604</c:v>
                </c:pt>
                <c:pt idx="4027">
                  <c:v>969.90005747145904</c:v>
                </c:pt>
                <c:pt idx="4028">
                  <c:v>1000.05065779135</c:v>
                </c:pt>
                <c:pt idx="4029">
                  <c:v>925.66229243629596</c:v>
                </c:pt>
                <c:pt idx="4030">
                  <c:v>734.11975074628901</c:v>
                </c:pt>
                <c:pt idx="4031">
                  <c:v>473.67794094740702</c:v>
                </c:pt>
                <c:pt idx="4032">
                  <c:v>223.80405147240199</c:v>
                </c:pt>
                <c:pt idx="4033">
                  <c:v>71.017146790018202</c:v>
                </c:pt>
                <c:pt idx="4034">
                  <c:v>-15.612200686675401</c:v>
                </c:pt>
                <c:pt idx="4035">
                  <c:v>-100.697703781931</c:v>
                </c:pt>
                <c:pt idx="4036">
                  <c:v>-188.60183205292199</c:v>
                </c:pt>
                <c:pt idx="4037">
                  <c:v>-271.26826997906397</c:v>
                </c:pt>
                <c:pt idx="4038">
                  <c:v>-324.940435748715</c:v>
                </c:pt>
                <c:pt idx="4039">
                  <c:v>-361.65441227372901</c:v>
                </c:pt>
                <c:pt idx="4040">
                  <c:v>-392.73475384929401</c:v>
                </c:pt>
                <c:pt idx="4041">
                  <c:v>-419.52394460916901</c:v>
                </c:pt>
                <c:pt idx="4042">
                  <c:v>-441.78690882732201</c:v>
                </c:pt>
                <c:pt idx="4043">
                  <c:v>-462.87462292388602</c:v>
                </c:pt>
                <c:pt idx="4044">
                  <c:v>-484.37032038656298</c:v>
                </c:pt>
                <c:pt idx="4045">
                  <c:v>-498.00131795462198</c:v>
                </c:pt>
                <c:pt idx="4046">
                  <c:v>-498.04295202988902</c:v>
                </c:pt>
                <c:pt idx="4047">
                  <c:v>-493.01372559630897</c:v>
                </c:pt>
                <c:pt idx="4048">
                  <c:v>-483.324493791311</c:v>
                </c:pt>
                <c:pt idx="4049">
                  <c:v>-480.86854583211198</c:v>
                </c:pt>
                <c:pt idx="4050">
                  <c:v>-489.83799257935601</c:v>
                </c:pt>
                <c:pt idx="4051">
                  <c:v>-505.511960795633</c:v>
                </c:pt>
                <c:pt idx="4052">
                  <c:v>-533.76597540015803</c:v>
                </c:pt>
                <c:pt idx="4053">
                  <c:v>-564.10997382106495</c:v>
                </c:pt>
                <c:pt idx="4054">
                  <c:v>-593.48872808304804</c:v>
                </c:pt>
                <c:pt idx="4055">
                  <c:v>-611.06899005917899</c:v>
                </c:pt>
                <c:pt idx="4056">
                  <c:v>-605.75029865092404</c:v>
                </c:pt>
                <c:pt idx="4057">
                  <c:v>-579.751431064695</c:v>
                </c:pt>
                <c:pt idx="4058">
                  <c:v>-543.26662936599303</c:v>
                </c:pt>
                <c:pt idx="4059">
                  <c:v>-505.25749516308099</c:v>
                </c:pt>
                <c:pt idx="4060">
                  <c:v>-460.61029733934299</c:v>
                </c:pt>
                <c:pt idx="4061">
                  <c:v>-409.23595292479899</c:v>
                </c:pt>
                <c:pt idx="4062">
                  <c:v>-401.25559603908903</c:v>
                </c:pt>
                <c:pt idx="4063">
                  <c:v>-461.84653534827498</c:v>
                </c:pt>
                <c:pt idx="4064">
                  <c:v>-533.67896594397803</c:v>
                </c:pt>
                <c:pt idx="4065">
                  <c:v>-558.12658490091405</c:v>
                </c:pt>
                <c:pt idx="4066">
                  <c:v>-554.14281389781502</c:v>
                </c:pt>
                <c:pt idx="4067">
                  <c:v>-556.52521364443601</c:v>
                </c:pt>
                <c:pt idx="4068">
                  <c:v>-567.36999926771796</c:v>
                </c:pt>
                <c:pt idx="4069">
                  <c:v>-580.47141315973897</c:v>
                </c:pt>
                <c:pt idx="4070">
                  <c:v>-602.52596660635004</c:v>
                </c:pt>
                <c:pt idx="4071">
                  <c:v>-626.41701578925495</c:v>
                </c:pt>
                <c:pt idx="4072">
                  <c:v>-637.43762324527097</c:v>
                </c:pt>
                <c:pt idx="4073">
                  <c:v>-642.02373616724105</c:v>
                </c:pt>
                <c:pt idx="4074">
                  <c:v>-641.62953161415498</c:v>
                </c:pt>
                <c:pt idx="4075">
                  <c:v>-642.868520139917</c:v>
                </c:pt>
                <c:pt idx="4076">
                  <c:v>-642.46550257897604</c:v>
                </c:pt>
                <c:pt idx="4077">
                  <c:v>-621.52724976805996</c:v>
                </c:pt>
                <c:pt idx="4078">
                  <c:v>-589.23308669477399</c:v>
                </c:pt>
                <c:pt idx="4079">
                  <c:v>-548.18025761038405</c:v>
                </c:pt>
                <c:pt idx="4080">
                  <c:v>-491.628199188515</c:v>
                </c:pt>
                <c:pt idx="4081">
                  <c:v>-421.336407665509</c:v>
                </c:pt>
                <c:pt idx="4082">
                  <c:v>-348.172781512862</c:v>
                </c:pt>
                <c:pt idx="4083">
                  <c:v>-286.30846960923702</c:v>
                </c:pt>
                <c:pt idx="4084">
                  <c:v>-269.38577092978102</c:v>
                </c:pt>
                <c:pt idx="4085">
                  <c:v>-282.92276856946</c:v>
                </c:pt>
                <c:pt idx="4086">
                  <c:v>-315.73513076837799</c:v>
                </c:pt>
                <c:pt idx="4087">
                  <c:v>-339.44233415699301</c:v>
                </c:pt>
                <c:pt idx="4088">
                  <c:v>-361.95397253111503</c:v>
                </c:pt>
                <c:pt idx="4089">
                  <c:v>-399.74589507207901</c:v>
                </c:pt>
                <c:pt idx="4090">
                  <c:v>-450.340963604438</c:v>
                </c:pt>
                <c:pt idx="4091">
                  <c:v>-496.70990719888499</c:v>
                </c:pt>
                <c:pt idx="4092">
                  <c:v>-525.189872367828</c:v>
                </c:pt>
                <c:pt idx="4093">
                  <c:v>-556.40892409821004</c:v>
                </c:pt>
                <c:pt idx="4094">
                  <c:v>-577.410978843316</c:v>
                </c:pt>
                <c:pt idx="4095">
                  <c:v>-600.78340313356603</c:v>
                </c:pt>
                <c:pt idx="4096">
                  <c:v>-624.89621630980798</c:v>
                </c:pt>
                <c:pt idx="4097">
                  <c:v>-647.72500926836403</c:v>
                </c:pt>
                <c:pt idx="4098">
                  <c:v>-664.20790249761205</c:v>
                </c:pt>
                <c:pt idx="4099">
                  <c:v>-675.83596843561099</c:v>
                </c:pt>
                <c:pt idx="4100">
                  <c:v>-677.57626292213195</c:v>
                </c:pt>
                <c:pt idx="4101">
                  <c:v>-678.06114967044095</c:v>
                </c:pt>
                <c:pt idx="4102">
                  <c:v>-668.99473397911402</c:v>
                </c:pt>
                <c:pt idx="4103">
                  <c:v>-658.34763636134096</c:v>
                </c:pt>
                <c:pt idx="4104">
                  <c:v>-645.376792767795</c:v>
                </c:pt>
                <c:pt idx="4105">
                  <c:v>-632.30527908526301</c:v>
                </c:pt>
                <c:pt idx="4106">
                  <c:v>-624.45757954839803</c:v>
                </c:pt>
                <c:pt idx="4107">
                  <c:v>-609.94509451102203</c:v>
                </c:pt>
                <c:pt idx="4108">
                  <c:v>-598.34990848632503</c:v>
                </c:pt>
                <c:pt idx="4109">
                  <c:v>-597.04286139890201</c:v>
                </c:pt>
                <c:pt idx="4110">
                  <c:v>-608.90676957232404</c:v>
                </c:pt>
                <c:pt idx="4111">
                  <c:v>-633.01570624861802</c:v>
                </c:pt>
                <c:pt idx="4112">
                  <c:v>-656.39514508558204</c:v>
                </c:pt>
                <c:pt idx="4113">
                  <c:v>-663.74911434628302</c:v>
                </c:pt>
                <c:pt idx="4114">
                  <c:v>-669.56562209805304</c:v>
                </c:pt>
                <c:pt idx="4115">
                  <c:v>-681.50278734899302</c:v>
                </c:pt>
                <c:pt idx="4116">
                  <c:v>-683.27924267977505</c:v>
                </c:pt>
                <c:pt idx="4117">
                  <c:v>-684.01671077268804</c:v>
                </c:pt>
                <c:pt idx="4118">
                  <c:v>-689.52962674873902</c:v>
                </c:pt>
                <c:pt idx="4119">
                  <c:v>-698.81555743702495</c:v>
                </c:pt>
                <c:pt idx="4120">
                  <c:v>-708.93481457364396</c:v>
                </c:pt>
                <c:pt idx="4121">
                  <c:v>-720.45882304950305</c:v>
                </c:pt>
                <c:pt idx="4122">
                  <c:v>-717.54335467415103</c:v>
                </c:pt>
                <c:pt idx="4123">
                  <c:v>-712.49547606332305</c:v>
                </c:pt>
                <c:pt idx="4124">
                  <c:v>-709.16249863265296</c:v>
                </c:pt>
                <c:pt idx="4125">
                  <c:v>-702.15555784742196</c:v>
                </c:pt>
                <c:pt idx="4126">
                  <c:v>-687.42790494442295</c:v>
                </c:pt>
                <c:pt idx="4127">
                  <c:v>-677.434066445996</c:v>
                </c:pt>
                <c:pt idx="4128">
                  <c:v>-664.89763266049295</c:v>
                </c:pt>
                <c:pt idx="4129">
                  <c:v>-655.56804660356602</c:v>
                </c:pt>
                <c:pt idx="4130">
                  <c:v>-653.83037621667995</c:v>
                </c:pt>
                <c:pt idx="4131">
                  <c:v>-646.21187098943801</c:v>
                </c:pt>
                <c:pt idx="4132">
                  <c:v>-639.00322191757698</c:v>
                </c:pt>
                <c:pt idx="4133">
                  <c:v>-628.31559055274897</c:v>
                </c:pt>
                <c:pt idx="4134">
                  <c:v>-609.15276149076499</c:v>
                </c:pt>
                <c:pt idx="4135">
                  <c:v>-591.75228634590906</c:v>
                </c:pt>
                <c:pt idx="4136">
                  <c:v>-593.59868248543</c:v>
                </c:pt>
                <c:pt idx="4137">
                  <c:v>-610.26248906340697</c:v>
                </c:pt>
                <c:pt idx="4138">
                  <c:v>-612.97202461100505</c:v>
                </c:pt>
                <c:pt idx="4139">
                  <c:v>-604.39992319699695</c:v>
                </c:pt>
                <c:pt idx="4140">
                  <c:v>-600.44603872984999</c:v>
                </c:pt>
                <c:pt idx="4141">
                  <c:v>-601.64519200888401</c:v>
                </c:pt>
                <c:pt idx="4142">
                  <c:v>-596.02223716435003</c:v>
                </c:pt>
                <c:pt idx="4143">
                  <c:v>-604.78388376240798</c:v>
                </c:pt>
                <c:pt idx="4144">
                  <c:v>-619.72746970965795</c:v>
                </c:pt>
                <c:pt idx="4145">
                  <c:v>-615.43734909358295</c:v>
                </c:pt>
                <c:pt idx="4146">
                  <c:v>-597.22823120199598</c:v>
                </c:pt>
                <c:pt idx="4147">
                  <c:v>-588.08475138357596</c:v>
                </c:pt>
                <c:pt idx="4148">
                  <c:v>-591.87932377359505</c:v>
                </c:pt>
                <c:pt idx="4149">
                  <c:v>-594.59954532688801</c:v>
                </c:pt>
                <c:pt idx="4150">
                  <c:v>-577.71965466964002</c:v>
                </c:pt>
                <c:pt idx="4151">
                  <c:v>-559.55912871841394</c:v>
                </c:pt>
                <c:pt idx="4152">
                  <c:v>-573.30337162504998</c:v>
                </c:pt>
                <c:pt idx="4153">
                  <c:v>-600.75933999833796</c:v>
                </c:pt>
                <c:pt idx="4154">
                  <c:v>-613.22990446170695</c:v>
                </c:pt>
                <c:pt idx="4155">
                  <c:v>-628.08135660433595</c:v>
                </c:pt>
                <c:pt idx="4156">
                  <c:v>-644.59529843918403</c:v>
                </c:pt>
                <c:pt idx="4157">
                  <c:v>-654.877724138492</c:v>
                </c:pt>
                <c:pt idx="4158">
                  <c:v>-668.14006279822195</c:v>
                </c:pt>
                <c:pt idx="4159">
                  <c:v>-677.52974319354701</c:v>
                </c:pt>
                <c:pt idx="4160">
                  <c:v>-679.81188466449396</c:v>
                </c:pt>
                <c:pt idx="4161">
                  <c:v>-666.53291983082499</c:v>
                </c:pt>
                <c:pt idx="4162">
                  <c:v>-652.64214078678901</c:v>
                </c:pt>
                <c:pt idx="4163">
                  <c:v>-631.27439075885604</c:v>
                </c:pt>
                <c:pt idx="4164">
                  <c:v>-597.07553180198397</c:v>
                </c:pt>
                <c:pt idx="4165">
                  <c:v>-571.00654008895799</c:v>
                </c:pt>
                <c:pt idx="4166">
                  <c:v>-559.02733797131395</c:v>
                </c:pt>
                <c:pt idx="4167">
                  <c:v>-538.806949849994</c:v>
                </c:pt>
                <c:pt idx="4168">
                  <c:v>-501.36509963805702</c:v>
                </c:pt>
                <c:pt idx="4169">
                  <c:v>-478.08262216138201</c:v>
                </c:pt>
                <c:pt idx="4170">
                  <c:v>-480.13172429036399</c:v>
                </c:pt>
                <c:pt idx="4171">
                  <c:v>-509.26274597083801</c:v>
                </c:pt>
                <c:pt idx="4172">
                  <c:v>-558.07422984284506</c:v>
                </c:pt>
                <c:pt idx="4173">
                  <c:v>-596.46943587013402</c:v>
                </c:pt>
                <c:pt idx="4174">
                  <c:v>-627.72485141580898</c:v>
                </c:pt>
                <c:pt idx="4175">
                  <c:v>-651.72426578505804</c:v>
                </c:pt>
                <c:pt idx="4176">
                  <c:v>-664.92750433309595</c:v>
                </c:pt>
                <c:pt idx="4177">
                  <c:v>-677.935043986599</c:v>
                </c:pt>
                <c:pt idx="4178">
                  <c:v>-688.64094134827997</c:v>
                </c:pt>
                <c:pt idx="4179">
                  <c:v>-696.151146926975</c:v>
                </c:pt>
                <c:pt idx="4180">
                  <c:v>-700.72891796027398</c:v>
                </c:pt>
                <c:pt idx="4181">
                  <c:v>-701.02087330017798</c:v>
                </c:pt>
                <c:pt idx="4182">
                  <c:v>-692.680366747383</c:v>
                </c:pt>
                <c:pt idx="4183">
                  <c:v>-672.64066417072502</c:v>
                </c:pt>
                <c:pt idx="4184">
                  <c:v>-646.39330171096697</c:v>
                </c:pt>
                <c:pt idx="4185">
                  <c:v>-613.67032153732396</c:v>
                </c:pt>
                <c:pt idx="4186">
                  <c:v>-562.99481273113599</c:v>
                </c:pt>
                <c:pt idx="4187">
                  <c:v>-510.96417170577502</c:v>
                </c:pt>
                <c:pt idx="4188">
                  <c:v>-474.63548417738298</c:v>
                </c:pt>
                <c:pt idx="4189">
                  <c:v>-451.31617689047198</c:v>
                </c:pt>
                <c:pt idx="4190">
                  <c:v>-432.02614200615801</c:v>
                </c:pt>
                <c:pt idx="4191">
                  <c:v>-429.75032337235803</c:v>
                </c:pt>
                <c:pt idx="4192">
                  <c:v>-436.67068461863499</c:v>
                </c:pt>
                <c:pt idx="4193">
                  <c:v>-456.86753272610099</c:v>
                </c:pt>
                <c:pt idx="4194">
                  <c:v>-475.90169668652698</c:v>
                </c:pt>
                <c:pt idx="4195">
                  <c:v>-495.80845020873699</c:v>
                </c:pt>
                <c:pt idx="4196">
                  <c:v>-509.39986677287698</c:v>
                </c:pt>
                <c:pt idx="4197">
                  <c:v>-512.51143955148302</c:v>
                </c:pt>
                <c:pt idx="4198">
                  <c:v>-512.66494183428199</c:v>
                </c:pt>
                <c:pt idx="4199">
                  <c:v>-519.78586645580106</c:v>
                </c:pt>
                <c:pt idx="4200">
                  <c:v>-531.97580968130899</c:v>
                </c:pt>
                <c:pt idx="4201">
                  <c:v>-549.44970970110398</c:v>
                </c:pt>
                <c:pt idx="4202">
                  <c:v>-563.74431547009203</c:v>
                </c:pt>
                <c:pt idx="4203">
                  <c:v>-576.53468613288396</c:v>
                </c:pt>
                <c:pt idx="4204">
                  <c:v>-588.10772188195904</c:v>
                </c:pt>
                <c:pt idx="4205">
                  <c:v>-593.32023024476803</c:v>
                </c:pt>
                <c:pt idx="4206">
                  <c:v>-595.22065888612599</c:v>
                </c:pt>
                <c:pt idx="4207">
                  <c:v>-586.66114610857801</c:v>
                </c:pt>
                <c:pt idx="4208">
                  <c:v>-577.09423494088003</c:v>
                </c:pt>
                <c:pt idx="4209">
                  <c:v>-572.75030655215596</c:v>
                </c:pt>
                <c:pt idx="4210">
                  <c:v>-563.74559732633497</c:v>
                </c:pt>
                <c:pt idx="4211">
                  <c:v>-562.65590562549596</c:v>
                </c:pt>
                <c:pt idx="4212">
                  <c:v>-566.048356709936</c:v>
                </c:pt>
                <c:pt idx="4213">
                  <c:v>-567.19695054472697</c:v>
                </c:pt>
                <c:pt idx="4214">
                  <c:v>-563.21715399808795</c:v>
                </c:pt>
                <c:pt idx="4215">
                  <c:v>-552.93276562014898</c:v>
                </c:pt>
                <c:pt idx="4216">
                  <c:v>-547.82136761977699</c:v>
                </c:pt>
                <c:pt idx="4217">
                  <c:v>-554.41869217970805</c:v>
                </c:pt>
                <c:pt idx="4218">
                  <c:v>-563.97166619565496</c:v>
                </c:pt>
                <c:pt idx="4219">
                  <c:v>-574.850045949839</c:v>
                </c:pt>
                <c:pt idx="4220">
                  <c:v>-579.61524796481501</c:v>
                </c:pt>
                <c:pt idx="4221">
                  <c:v>-585.27019060966995</c:v>
                </c:pt>
                <c:pt idx="4222">
                  <c:v>-589.37558878085497</c:v>
                </c:pt>
                <c:pt idx="4223">
                  <c:v>-592.957502606925</c:v>
                </c:pt>
                <c:pt idx="4224">
                  <c:v>-589.859019541826</c:v>
                </c:pt>
                <c:pt idx="4225">
                  <c:v>-572.10928490141998</c:v>
                </c:pt>
                <c:pt idx="4226">
                  <c:v>-543.87036204726201</c:v>
                </c:pt>
                <c:pt idx="4227">
                  <c:v>-507.13256800847398</c:v>
                </c:pt>
                <c:pt idx="4228">
                  <c:v>-458.65867771275202</c:v>
                </c:pt>
                <c:pt idx="4229">
                  <c:v>-396.45340231375701</c:v>
                </c:pt>
                <c:pt idx="4230">
                  <c:v>-319.811750741916</c:v>
                </c:pt>
                <c:pt idx="4231">
                  <c:v>-233.41417168555901</c:v>
                </c:pt>
                <c:pt idx="4232">
                  <c:v>-142.20746526228299</c:v>
                </c:pt>
                <c:pt idx="4233">
                  <c:v>-39.709643565518498</c:v>
                </c:pt>
                <c:pt idx="4234">
                  <c:v>80.282192794067697</c:v>
                </c:pt>
                <c:pt idx="4235">
                  <c:v>220.55070376577001</c:v>
                </c:pt>
                <c:pt idx="4236">
                  <c:v>369.79929070164502</c:v>
                </c:pt>
                <c:pt idx="4237">
                  <c:v>509.50768859038402</c:v>
                </c:pt>
                <c:pt idx="4238">
                  <c:v>556.94263581225096</c:v>
                </c:pt>
                <c:pt idx="4239">
                  <c:v>511.460017003519</c:v>
                </c:pt>
                <c:pt idx="4240">
                  <c:v>406.46477696406902</c:v>
                </c:pt>
                <c:pt idx="4241">
                  <c:v>269.57757931955001</c:v>
                </c:pt>
                <c:pt idx="4242">
                  <c:v>142.82951069781799</c:v>
                </c:pt>
                <c:pt idx="4243">
                  <c:v>75.618886342686906</c:v>
                </c:pt>
                <c:pt idx="4244">
                  <c:v>53.345085130014901</c:v>
                </c:pt>
                <c:pt idx="4245">
                  <c:v>33.903278459572903</c:v>
                </c:pt>
                <c:pt idx="4246">
                  <c:v>27.936096121527999</c:v>
                </c:pt>
                <c:pt idx="4247">
                  <c:v>39.412821142286703</c:v>
                </c:pt>
                <c:pt idx="4248">
                  <c:v>72.809675695669299</c:v>
                </c:pt>
                <c:pt idx="4249">
                  <c:v>118.101597839617</c:v>
                </c:pt>
                <c:pt idx="4250">
                  <c:v>160.39081790058799</c:v>
                </c:pt>
                <c:pt idx="4251">
                  <c:v>196.22781375324101</c:v>
                </c:pt>
                <c:pt idx="4252">
                  <c:v>201.79295004436401</c:v>
                </c:pt>
                <c:pt idx="4253">
                  <c:v>184.88654524153401</c:v>
                </c:pt>
                <c:pt idx="4254">
                  <c:v>162.08419408341101</c:v>
                </c:pt>
                <c:pt idx="4255">
                  <c:v>166.75770579616099</c:v>
                </c:pt>
                <c:pt idx="4256">
                  <c:v>217.18470613505301</c:v>
                </c:pt>
                <c:pt idx="4257">
                  <c:v>279.92962351516701</c:v>
                </c:pt>
                <c:pt idx="4258">
                  <c:v>325.32928246165102</c:v>
                </c:pt>
                <c:pt idx="4259">
                  <c:v>338.444617603567</c:v>
                </c:pt>
                <c:pt idx="4260">
                  <c:v>329.81097909920601</c:v>
                </c:pt>
                <c:pt idx="4261">
                  <c:v>309.91743154345397</c:v>
                </c:pt>
                <c:pt idx="4262">
                  <c:v>287.28379852843898</c:v>
                </c:pt>
                <c:pt idx="4263">
                  <c:v>268.96245460364298</c:v>
                </c:pt>
                <c:pt idx="4264">
                  <c:v>250.17545269197601</c:v>
                </c:pt>
                <c:pt idx="4265">
                  <c:v>232.22874657853399</c:v>
                </c:pt>
                <c:pt idx="4266">
                  <c:v>219.64566955524799</c:v>
                </c:pt>
                <c:pt idx="4267">
                  <c:v>218.452728273704</c:v>
                </c:pt>
                <c:pt idx="4268">
                  <c:v>215.85442957383199</c:v>
                </c:pt>
                <c:pt idx="4269">
                  <c:v>202.13066188798999</c:v>
                </c:pt>
                <c:pt idx="4270">
                  <c:v>146.894267241893</c:v>
                </c:pt>
                <c:pt idx="4271">
                  <c:v>70.586157186182405</c:v>
                </c:pt>
                <c:pt idx="4272">
                  <c:v>0.72677320532966405</c:v>
                </c:pt>
                <c:pt idx="4273">
                  <c:v>-26.0334992806347</c:v>
                </c:pt>
                <c:pt idx="4274">
                  <c:v>-21.8296726348708</c:v>
                </c:pt>
                <c:pt idx="4275">
                  <c:v>-2.0680910333831002</c:v>
                </c:pt>
                <c:pt idx="4276">
                  <c:v>34.033457061665104</c:v>
                </c:pt>
                <c:pt idx="4277">
                  <c:v>73.483740232102704</c:v>
                </c:pt>
                <c:pt idx="4278">
                  <c:v>108.48260374709901</c:v>
                </c:pt>
                <c:pt idx="4279">
                  <c:v>137.39309186806301</c:v>
                </c:pt>
                <c:pt idx="4280">
                  <c:v>161.128123276216</c:v>
                </c:pt>
                <c:pt idx="4281">
                  <c:v>181.658758188387</c:v>
                </c:pt>
                <c:pt idx="4282">
                  <c:v>197.676569005169</c:v>
                </c:pt>
                <c:pt idx="4283">
                  <c:v>207.17747135056601</c:v>
                </c:pt>
                <c:pt idx="4284">
                  <c:v>193.14695542435601</c:v>
                </c:pt>
                <c:pt idx="4285">
                  <c:v>147.35824269137399</c:v>
                </c:pt>
                <c:pt idx="4286">
                  <c:v>69.563941515760206</c:v>
                </c:pt>
                <c:pt idx="4287">
                  <c:v>-23.486449661602801</c:v>
                </c:pt>
                <c:pt idx="4288">
                  <c:v>-110.318272498902</c:v>
                </c:pt>
                <c:pt idx="4289">
                  <c:v>-171.82112297484099</c:v>
                </c:pt>
                <c:pt idx="4290">
                  <c:v>-194.71374282439501</c:v>
                </c:pt>
                <c:pt idx="4291">
                  <c:v>-209.656891620816</c:v>
                </c:pt>
                <c:pt idx="4292">
                  <c:v>-216.77246991658799</c:v>
                </c:pt>
                <c:pt idx="4293">
                  <c:v>-218.597396230496</c:v>
                </c:pt>
                <c:pt idx="4294">
                  <c:v>-215.953775820966</c:v>
                </c:pt>
                <c:pt idx="4295">
                  <c:v>-211.695111385518</c:v>
                </c:pt>
                <c:pt idx="4296">
                  <c:v>-205.09150388155101</c:v>
                </c:pt>
                <c:pt idx="4297">
                  <c:v>-206.245376311032</c:v>
                </c:pt>
                <c:pt idx="4298">
                  <c:v>-212.97543191493199</c:v>
                </c:pt>
                <c:pt idx="4299">
                  <c:v>-220.70362023324199</c:v>
                </c:pt>
                <c:pt idx="4300">
                  <c:v>-233.21375792730001</c:v>
                </c:pt>
                <c:pt idx="4301">
                  <c:v>-252.056594382735</c:v>
                </c:pt>
                <c:pt idx="4302">
                  <c:v>-254.73069040146899</c:v>
                </c:pt>
                <c:pt idx="4303">
                  <c:v>-248.58424677443</c:v>
                </c:pt>
                <c:pt idx="4304">
                  <c:v>-231.971684972232</c:v>
                </c:pt>
                <c:pt idx="4305">
                  <c:v>-200.63574690313899</c:v>
                </c:pt>
                <c:pt idx="4306">
                  <c:v>-158.87379238375399</c:v>
                </c:pt>
                <c:pt idx="4307">
                  <c:v>-105.420176461732</c:v>
                </c:pt>
                <c:pt idx="4308">
                  <c:v>-40.435064715198699</c:v>
                </c:pt>
                <c:pt idx="4309">
                  <c:v>37.976879573630903</c:v>
                </c:pt>
                <c:pt idx="4310">
                  <c:v>114.775616953186</c:v>
                </c:pt>
                <c:pt idx="4311">
                  <c:v>186.58729858596101</c:v>
                </c:pt>
                <c:pt idx="4312">
                  <c:v>231.33526324007499</c:v>
                </c:pt>
                <c:pt idx="4313">
                  <c:v>228.60401130398199</c:v>
                </c:pt>
                <c:pt idx="4314">
                  <c:v>202.58242233283499</c:v>
                </c:pt>
                <c:pt idx="4315">
                  <c:v>181.947365649739</c:v>
                </c:pt>
                <c:pt idx="4316">
                  <c:v>201.786669075318</c:v>
                </c:pt>
                <c:pt idx="4317">
                  <c:v>257.47647518419001</c:v>
                </c:pt>
                <c:pt idx="4318">
                  <c:v>331.96194548521498</c:v>
                </c:pt>
                <c:pt idx="4319">
                  <c:v>439.029581444283</c:v>
                </c:pt>
                <c:pt idx="4320">
                  <c:v>597.45902227845704</c:v>
                </c:pt>
                <c:pt idx="4321">
                  <c:v>775.58582369223598</c:v>
                </c:pt>
                <c:pt idx="4322">
                  <c:v>898.797129350369</c:v>
                </c:pt>
                <c:pt idx="4323">
                  <c:v>942.20334941716999</c:v>
                </c:pt>
                <c:pt idx="4324">
                  <c:v>925.157217831249</c:v>
                </c:pt>
                <c:pt idx="4325">
                  <c:v>870.97744601322802</c:v>
                </c:pt>
                <c:pt idx="4326">
                  <c:v>788.81751913389598</c:v>
                </c:pt>
                <c:pt idx="4327">
                  <c:v>687.14505213871996</c:v>
                </c:pt>
                <c:pt idx="4328">
                  <c:v>588.99047166265495</c:v>
                </c:pt>
                <c:pt idx="4329">
                  <c:v>519.80343125013303</c:v>
                </c:pt>
                <c:pt idx="4330">
                  <c:v>487.393904978791</c:v>
                </c:pt>
                <c:pt idx="4331">
                  <c:v>486.12262548792597</c:v>
                </c:pt>
                <c:pt idx="4332">
                  <c:v>505.321065231445</c:v>
                </c:pt>
                <c:pt idx="4333">
                  <c:v>541.70291795355695</c:v>
                </c:pt>
                <c:pt idx="4334">
                  <c:v>585.54190114560299</c:v>
                </c:pt>
                <c:pt idx="4335">
                  <c:v>625.56677436687505</c:v>
                </c:pt>
                <c:pt idx="4336">
                  <c:v>655.79974221134</c:v>
                </c:pt>
                <c:pt idx="4337">
                  <c:v>674.289083584477</c:v>
                </c:pt>
                <c:pt idx="4338">
                  <c:v>685.15519550875604</c:v>
                </c:pt>
                <c:pt idx="4339">
                  <c:v>702.58088148968795</c:v>
                </c:pt>
                <c:pt idx="4340">
                  <c:v>741.92279439885897</c:v>
                </c:pt>
                <c:pt idx="4341">
                  <c:v>815.57216759150799</c:v>
                </c:pt>
                <c:pt idx="4342">
                  <c:v>902.22469980919402</c:v>
                </c:pt>
                <c:pt idx="4343">
                  <c:v>981.60476617794097</c:v>
                </c:pt>
                <c:pt idx="4344">
                  <c:v>1054.1130324115099</c:v>
                </c:pt>
                <c:pt idx="4345">
                  <c:v>1123.6707740981001</c:v>
                </c:pt>
                <c:pt idx="4346">
                  <c:v>1206.8188052652199</c:v>
                </c:pt>
                <c:pt idx="4347">
                  <c:v>1332.8084738606301</c:v>
                </c:pt>
                <c:pt idx="4348">
                  <c:v>1500.7562745222201</c:v>
                </c:pt>
                <c:pt idx="4349">
                  <c:v>1688.8000727020899</c:v>
                </c:pt>
                <c:pt idx="4350">
                  <c:v>1875.3542177498</c:v>
                </c:pt>
                <c:pt idx="4351">
                  <c:v>2035.46631278881</c:v>
                </c:pt>
                <c:pt idx="4352">
                  <c:v>2155.1145843050399</c:v>
                </c:pt>
                <c:pt idx="4353">
                  <c:v>2222.9018597601998</c:v>
                </c:pt>
                <c:pt idx="4354">
                  <c:v>2251.7543188291102</c:v>
                </c:pt>
                <c:pt idx="4355">
                  <c:v>2252.8484096954598</c:v>
                </c:pt>
                <c:pt idx="4356">
                  <c:v>2244.01361395497</c:v>
                </c:pt>
                <c:pt idx="4357">
                  <c:v>2227.2804620450402</c:v>
                </c:pt>
                <c:pt idx="4358">
                  <c:v>2193.2694690636499</c:v>
                </c:pt>
                <c:pt idx="4359">
                  <c:v>2144.5689075110299</c:v>
                </c:pt>
                <c:pt idx="4360">
                  <c:v>2094.5233233290101</c:v>
                </c:pt>
                <c:pt idx="4361">
                  <c:v>2042.3690762609599</c:v>
                </c:pt>
                <c:pt idx="4362">
                  <c:v>2014.8337899912101</c:v>
                </c:pt>
                <c:pt idx="4363">
                  <c:v>2028.6039256712099</c:v>
                </c:pt>
                <c:pt idx="4364">
                  <c:v>2110.82207530301</c:v>
                </c:pt>
                <c:pt idx="4365">
                  <c:v>2258.7723694108299</c:v>
                </c:pt>
                <c:pt idx="4366">
                  <c:v>2468.2780833156098</c:v>
                </c:pt>
                <c:pt idx="4367">
                  <c:v>2742.2512141523298</c:v>
                </c:pt>
                <c:pt idx="4368">
                  <c:v>3075.54183458544</c:v>
                </c:pt>
                <c:pt idx="4369">
                  <c:v>3443.4401412082502</c:v>
                </c:pt>
                <c:pt idx="4370">
                  <c:v>3717.2941797129602</c:v>
                </c:pt>
                <c:pt idx="4371">
                  <c:v>3853.8750721403599</c:v>
                </c:pt>
                <c:pt idx="4372">
                  <c:v>3867.84477917301</c:v>
                </c:pt>
                <c:pt idx="4373">
                  <c:v>3802.4682031267598</c:v>
                </c:pt>
                <c:pt idx="4374">
                  <c:v>3696.0542751062999</c:v>
                </c:pt>
                <c:pt idx="4375">
                  <c:v>3617.8666672387699</c:v>
                </c:pt>
                <c:pt idx="4376">
                  <c:v>3587.9346306307202</c:v>
                </c:pt>
                <c:pt idx="4377">
                  <c:v>3558.7491358489201</c:v>
                </c:pt>
                <c:pt idx="4378">
                  <c:v>3515.9541749878799</c:v>
                </c:pt>
                <c:pt idx="4379">
                  <c:v>3448.29234306423</c:v>
                </c:pt>
                <c:pt idx="4380">
                  <c:v>3352.1845263618702</c:v>
                </c:pt>
                <c:pt idx="4381">
                  <c:v>3229.4481348607001</c:v>
                </c:pt>
                <c:pt idx="4382">
                  <c:v>3094.9973973476599</c:v>
                </c:pt>
                <c:pt idx="4383">
                  <c:v>2962.1412341610398</c:v>
                </c:pt>
                <c:pt idx="4384">
                  <c:v>2848.1374224876699</c:v>
                </c:pt>
                <c:pt idx="4385">
                  <c:v>2748.6281478717901</c:v>
                </c:pt>
                <c:pt idx="4386">
                  <c:v>2660.3316508420198</c:v>
                </c:pt>
                <c:pt idx="4387">
                  <c:v>2586.4248024052799</c:v>
                </c:pt>
                <c:pt idx="4388">
                  <c:v>2519.1403071872101</c:v>
                </c:pt>
                <c:pt idx="4389">
                  <c:v>2455.9010548640599</c:v>
                </c:pt>
                <c:pt idx="4390">
                  <c:v>2390.8006545685598</c:v>
                </c:pt>
                <c:pt idx="4391">
                  <c:v>2309.8700590040798</c:v>
                </c:pt>
                <c:pt idx="4392">
                  <c:v>2210.7336058124201</c:v>
                </c:pt>
                <c:pt idx="4393">
                  <c:v>2123.8950424999398</c:v>
                </c:pt>
                <c:pt idx="4394">
                  <c:v>2058.9833848957101</c:v>
                </c:pt>
                <c:pt idx="4395">
                  <c:v>2001.59758203351</c:v>
                </c:pt>
                <c:pt idx="4396">
                  <c:v>1950.97365812461</c:v>
                </c:pt>
                <c:pt idx="4397">
                  <c:v>1906.75031798034</c:v>
                </c:pt>
                <c:pt idx="4398">
                  <c:v>1874.73093276594</c:v>
                </c:pt>
                <c:pt idx="4399">
                  <c:v>1877.4002348992899</c:v>
                </c:pt>
                <c:pt idx="4400">
                  <c:v>1928.3136396986099</c:v>
                </c:pt>
                <c:pt idx="4401">
                  <c:v>2041.3918752223401</c:v>
                </c:pt>
                <c:pt idx="4402">
                  <c:v>2203.2199732342501</c:v>
                </c:pt>
                <c:pt idx="4403">
                  <c:v>2401.1983385005701</c:v>
                </c:pt>
                <c:pt idx="4404">
                  <c:v>2585.57404205378</c:v>
                </c:pt>
                <c:pt idx="4405">
                  <c:v>2745.1438865625601</c:v>
                </c:pt>
                <c:pt idx="4406">
                  <c:v>2857.2876109594499</c:v>
                </c:pt>
                <c:pt idx="4407">
                  <c:v>2934.4991715190899</c:v>
                </c:pt>
                <c:pt idx="4408">
                  <c:v>3000.7088928827502</c:v>
                </c:pt>
                <c:pt idx="4409">
                  <c:v>3071.4074939512602</c:v>
                </c:pt>
                <c:pt idx="4410">
                  <c:v>3110.24875752453</c:v>
                </c:pt>
                <c:pt idx="4411">
                  <c:v>3088.0879935549201</c:v>
                </c:pt>
                <c:pt idx="4412">
                  <c:v>3000.6390764337798</c:v>
                </c:pt>
                <c:pt idx="4413">
                  <c:v>2813.8523329704499</c:v>
                </c:pt>
                <c:pt idx="4414">
                  <c:v>2528.3784369608402</c:v>
                </c:pt>
                <c:pt idx="4415">
                  <c:v>2173.3922675409499</c:v>
                </c:pt>
                <c:pt idx="4416">
                  <c:v>1744.9856013701301</c:v>
                </c:pt>
                <c:pt idx="4417">
                  <c:v>1264.19184442081</c:v>
                </c:pt>
                <c:pt idx="4418">
                  <c:v>842.38190549962701</c:v>
                </c:pt>
                <c:pt idx="4419">
                  <c:v>526.79731606512405</c:v>
                </c:pt>
                <c:pt idx="4420">
                  <c:v>324.81774228380198</c:v>
                </c:pt>
                <c:pt idx="4421">
                  <c:v>159.53013853286399</c:v>
                </c:pt>
                <c:pt idx="4422">
                  <c:v>19.1227036363853</c:v>
                </c:pt>
                <c:pt idx="4423">
                  <c:v>-105.99638047765301</c:v>
                </c:pt>
                <c:pt idx="4424">
                  <c:v>-204.22964036467599</c:v>
                </c:pt>
                <c:pt idx="4425">
                  <c:v>-282.09335392700098</c:v>
                </c:pt>
                <c:pt idx="4426">
                  <c:v>-339.04881277600703</c:v>
                </c:pt>
                <c:pt idx="4427">
                  <c:v>-387.037929968323</c:v>
                </c:pt>
                <c:pt idx="4428">
                  <c:v>-427.390542704175</c:v>
                </c:pt>
                <c:pt idx="4429">
                  <c:v>-461.92411632644502</c:v>
                </c:pt>
                <c:pt idx="4430">
                  <c:v>-489.87435782641501</c:v>
                </c:pt>
                <c:pt idx="4431">
                  <c:v>-514.16746739153996</c:v>
                </c:pt>
                <c:pt idx="4432">
                  <c:v>-527.67362098828005</c:v>
                </c:pt>
                <c:pt idx="4433">
                  <c:v>-515.55747765139699</c:v>
                </c:pt>
                <c:pt idx="4434">
                  <c:v>-478.784782429811</c:v>
                </c:pt>
                <c:pt idx="4435">
                  <c:v>-405.91646849096702</c:v>
                </c:pt>
                <c:pt idx="4436">
                  <c:v>-295.47774669045998</c:v>
                </c:pt>
                <c:pt idx="4437">
                  <c:v>-139.08929565372799</c:v>
                </c:pt>
                <c:pt idx="4438">
                  <c:v>54.127866245871701</c:v>
                </c:pt>
                <c:pt idx="4439">
                  <c:v>275.97272074612602</c:v>
                </c:pt>
                <c:pt idx="4440">
                  <c:v>496.11760904657802</c:v>
                </c:pt>
                <c:pt idx="4441">
                  <c:v>642.45862026518796</c:v>
                </c:pt>
                <c:pt idx="4442">
                  <c:v>762.89583545020696</c:v>
                </c:pt>
                <c:pt idx="4443">
                  <c:v>845.40322992399899</c:v>
                </c:pt>
                <c:pt idx="4444">
                  <c:v>823.492179715926</c:v>
                </c:pt>
                <c:pt idx="4445">
                  <c:v>708.48857060232001</c:v>
                </c:pt>
                <c:pt idx="4446">
                  <c:v>516.89100499729102</c:v>
                </c:pt>
                <c:pt idx="4447">
                  <c:v>344.64205797272399</c:v>
                </c:pt>
                <c:pt idx="4448">
                  <c:v>248.50621339743199</c:v>
                </c:pt>
                <c:pt idx="4449">
                  <c:v>205.61022549653401</c:v>
                </c:pt>
                <c:pt idx="4450">
                  <c:v>177.401302023049</c:v>
                </c:pt>
                <c:pt idx="4451">
                  <c:v>162.01873556507101</c:v>
                </c:pt>
                <c:pt idx="4452">
                  <c:v>181.93368895996201</c:v>
                </c:pt>
                <c:pt idx="4453">
                  <c:v>207.40544598303299</c:v>
                </c:pt>
                <c:pt idx="4454">
                  <c:v>232.30056325380801</c:v>
                </c:pt>
                <c:pt idx="4455">
                  <c:v>245.68490935218099</c:v>
                </c:pt>
                <c:pt idx="4456">
                  <c:v>252.932575409566</c:v>
                </c:pt>
                <c:pt idx="4457">
                  <c:v>252.50757101607101</c:v>
                </c:pt>
                <c:pt idx="4458">
                  <c:v>246.578112169696</c:v>
                </c:pt>
                <c:pt idx="4459">
                  <c:v>238.58653111800999</c:v>
                </c:pt>
                <c:pt idx="4460">
                  <c:v>227.944662696547</c:v>
                </c:pt>
                <c:pt idx="4461">
                  <c:v>216.92644549007301</c:v>
                </c:pt>
                <c:pt idx="4462">
                  <c:v>219.320024493067</c:v>
                </c:pt>
                <c:pt idx="4463">
                  <c:v>236.61140884171601</c:v>
                </c:pt>
                <c:pt idx="4464">
                  <c:v>269.71039275958202</c:v>
                </c:pt>
                <c:pt idx="4465">
                  <c:v>337.85497241127098</c:v>
                </c:pt>
                <c:pt idx="4466">
                  <c:v>455.13366028405301</c:v>
                </c:pt>
                <c:pt idx="4467">
                  <c:v>638.88269055395699</c:v>
                </c:pt>
                <c:pt idx="4468">
                  <c:v>893.88916632298105</c:v>
                </c:pt>
                <c:pt idx="4469">
                  <c:v>1215.4560727599401</c:v>
                </c:pt>
                <c:pt idx="4470">
                  <c:v>1567.0276974357</c:v>
                </c:pt>
                <c:pt idx="4471">
                  <c:v>1926.6727553757</c:v>
                </c:pt>
                <c:pt idx="4472">
                  <c:v>2258.1071905169802</c:v>
                </c:pt>
                <c:pt idx="4473">
                  <c:v>2556.3135471886599</c:v>
                </c:pt>
                <c:pt idx="4474">
                  <c:v>2831.7029199687199</c:v>
                </c:pt>
                <c:pt idx="4475">
                  <c:v>3102.3188976801898</c:v>
                </c:pt>
                <c:pt idx="4476">
                  <c:v>3373.7419856043598</c:v>
                </c:pt>
                <c:pt idx="4477">
                  <c:v>3652.0365210670102</c:v>
                </c:pt>
                <c:pt idx="4478">
                  <c:v>3932.1179294353001</c:v>
                </c:pt>
                <c:pt idx="4479">
                  <c:v>4201.3368808428604</c:v>
                </c:pt>
                <c:pt idx="4480">
                  <c:v>4453.6745196657503</c:v>
                </c:pt>
                <c:pt idx="4481">
                  <c:v>4684.4573570359998</c:v>
                </c:pt>
                <c:pt idx="4482">
                  <c:v>4904.8238510332303</c:v>
                </c:pt>
                <c:pt idx="4483">
                  <c:v>5139.7151684854998</c:v>
                </c:pt>
                <c:pt idx="4484">
                  <c:v>5390.8974253816295</c:v>
                </c:pt>
                <c:pt idx="4485">
                  <c:v>5660.9223294359499</c:v>
                </c:pt>
                <c:pt idx="4486">
                  <c:v>5964.9525304340996</c:v>
                </c:pt>
                <c:pt idx="4487">
                  <c:v>6304.4986796830199</c:v>
                </c:pt>
                <c:pt idx="4488">
                  <c:v>6681.7837145508702</c:v>
                </c:pt>
                <c:pt idx="4489">
                  <c:v>7094.4215313715504</c:v>
                </c:pt>
                <c:pt idx="4490">
                  <c:v>7534.9689453295596</c:v>
                </c:pt>
                <c:pt idx="4491">
                  <c:v>7982.2035962372202</c:v>
                </c:pt>
                <c:pt idx="4492">
                  <c:v>8411.1802984551396</c:v>
                </c:pt>
                <c:pt idx="4493">
                  <c:v>8782.4717090578706</c:v>
                </c:pt>
                <c:pt idx="4494">
                  <c:v>9068.4309765941307</c:v>
                </c:pt>
                <c:pt idx="4495">
                  <c:v>9203.5188000910493</c:v>
                </c:pt>
                <c:pt idx="4496">
                  <c:v>9131.7711248307205</c:v>
                </c:pt>
                <c:pt idx="4497">
                  <c:v>8808.2969856782092</c:v>
                </c:pt>
                <c:pt idx="4498">
                  <c:v>8197.1155183753799</c:v>
                </c:pt>
                <c:pt idx="4499">
                  <c:v>7317.7638874095701</c:v>
                </c:pt>
                <c:pt idx="4500">
                  <c:v>6223.9951591715198</c:v>
                </c:pt>
                <c:pt idx="4501">
                  <c:v>5008.9485807184801</c:v>
                </c:pt>
                <c:pt idx="4502">
                  <c:v>3820.83292465262</c:v>
                </c:pt>
                <c:pt idx="4503">
                  <c:v>2964.9023468739301</c:v>
                </c:pt>
                <c:pt idx="4504">
                  <c:v>2566.8310520046398</c:v>
                </c:pt>
                <c:pt idx="4505">
                  <c:v>2276.2984976176399</c:v>
                </c:pt>
                <c:pt idx="4506">
                  <c:v>2035.9715743674601</c:v>
                </c:pt>
                <c:pt idx="4507">
                  <c:v>1835.6799969773499</c:v>
                </c:pt>
                <c:pt idx="4508">
                  <c:v>1689.3944243584499</c:v>
                </c:pt>
                <c:pt idx="4509">
                  <c:v>1602.8461629276101</c:v>
                </c:pt>
                <c:pt idx="4510">
                  <c:v>1566.6319555099799</c:v>
                </c:pt>
                <c:pt idx="4511">
                  <c:v>1579.6646532120201</c:v>
                </c:pt>
                <c:pt idx="4512">
                  <c:v>1659.3139791091201</c:v>
                </c:pt>
                <c:pt idx="4513">
                  <c:v>1802.37923884986</c:v>
                </c:pt>
                <c:pt idx="4514">
                  <c:v>1928.0572147623</c:v>
                </c:pt>
                <c:pt idx="4515">
                  <c:v>2002.4588117836699</c:v>
                </c:pt>
                <c:pt idx="4516">
                  <c:v>2023.0234342286799</c:v>
                </c:pt>
                <c:pt idx="4517">
                  <c:v>2015.7090605180199</c:v>
                </c:pt>
                <c:pt idx="4518">
                  <c:v>1982.65407186625</c:v>
                </c:pt>
                <c:pt idx="4519">
                  <c:v>1923.3556278675601</c:v>
                </c:pt>
                <c:pt idx="4520">
                  <c:v>1837.25461586086</c:v>
                </c:pt>
                <c:pt idx="4521">
                  <c:v>1734.5665674250199</c:v>
                </c:pt>
                <c:pt idx="4522">
                  <c:v>1626.84406521857</c:v>
                </c:pt>
                <c:pt idx="4523">
                  <c:v>1518.1146791394499</c:v>
                </c:pt>
                <c:pt idx="4524">
                  <c:v>1416.08804695494</c:v>
                </c:pt>
                <c:pt idx="4525">
                  <c:v>1331.6474519068399</c:v>
                </c:pt>
                <c:pt idx="4526">
                  <c:v>1274.0281767819799</c:v>
                </c:pt>
                <c:pt idx="4527">
                  <c:v>1235.16867492081</c:v>
                </c:pt>
                <c:pt idx="4528">
                  <c:v>1220.33136138595</c:v>
                </c:pt>
                <c:pt idx="4529">
                  <c:v>1229.03961096127</c:v>
                </c:pt>
                <c:pt idx="4530">
                  <c:v>1244.88445579627</c:v>
                </c:pt>
                <c:pt idx="4531">
                  <c:v>1272.9224707928699</c:v>
                </c:pt>
                <c:pt idx="4532">
                  <c:v>1327.77644530574</c:v>
                </c:pt>
                <c:pt idx="4533">
                  <c:v>1423.45224207408</c:v>
                </c:pt>
                <c:pt idx="4534">
                  <c:v>1576.3536056207199</c:v>
                </c:pt>
                <c:pt idx="4535">
                  <c:v>1795.4662946757701</c:v>
                </c:pt>
                <c:pt idx="4536">
                  <c:v>2069.58453338032</c:v>
                </c:pt>
                <c:pt idx="4537">
                  <c:v>2373.2819799683698</c:v>
                </c:pt>
                <c:pt idx="4538">
                  <c:v>2686.37662136055</c:v>
                </c:pt>
                <c:pt idx="4539">
                  <c:v>2921.5666308157502</c:v>
                </c:pt>
                <c:pt idx="4540">
                  <c:v>3029.3127189369502</c:v>
                </c:pt>
                <c:pt idx="4541">
                  <c:v>3035.4822463680298</c:v>
                </c:pt>
                <c:pt idx="4542">
                  <c:v>2982.09471634488</c:v>
                </c:pt>
                <c:pt idx="4543">
                  <c:v>2919.5328272053098</c:v>
                </c:pt>
                <c:pt idx="4544">
                  <c:v>2868.5336260193699</c:v>
                </c:pt>
                <c:pt idx="4545">
                  <c:v>2831.4956403771398</c:v>
                </c:pt>
                <c:pt idx="4546">
                  <c:v>2784.87395762899</c:v>
                </c:pt>
                <c:pt idx="4547">
                  <c:v>2708.7436273234298</c:v>
                </c:pt>
                <c:pt idx="4548">
                  <c:v>2612.0399502493601</c:v>
                </c:pt>
                <c:pt idx="4549">
                  <c:v>2481.0310090654302</c:v>
                </c:pt>
                <c:pt idx="4550">
                  <c:v>2324.1772887000402</c:v>
                </c:pt>
                <c:pt idx="4551">
                  <c:v>2169.49809357615</c:v>
                </c:pt>
                <c:pt idx="4552">
                  <c:v>2028.8184708256699</c:v>
                </c:pt>
                <c:pt idx="4553">
                  <c:v>1919.58914170045</c:v>
                </c:pt>
                <c:pt idx="4554">
                  <c:v>1845.9010410477599</c:v>
                </c:pt>
                <c:pt idx="4555">
                  <c:v>1791.497543685</c:v>
                </c:pt>
                <c:pt idx="4556">
                  <c:v>1749.17151142733</c:v>
                </c:pt>
                <c:pt idx="4557">
                  <c:v>1714.18699887812</c:v>
                </c:pt>
                <c:pt idx="4558">
                  <c:v>1677.3574825496901</c:v>
                </c:pt>
                <c:pt idx="4559">
                  <c:v>1638.2124407107899</c:v>
                </c:pt>
                <c:pt idx="4560">
                  <c:v>1591.2424527756</c:v>
                </c:pt>
                <c:pt idx="4561">
                  <c:v>1556.88969257653</c:v>
                </c:pt>
                <c:pt idx="4562">
                  <c:v>1563.8322572463701</c:v>
                </c:pt>
                <c:pt idx="4563">
                  <c:v>1591.6063549942801</c:v>
                </c:pt>
                <c:pt idx="4564">
                  <c:v>1644.95310890421</c:v>
                </c:pt>
                <c:pt idx="4565">
                  <c:v>1703.6981628927699</c:v>
                </c:pt>
                <c:pt idx="4566">
                  <c:v>1758.84423652699</c:v>
                </c:pt>
                <c:pt idx="4567">
                  <c:v>1806.0434031845</c:v>
                </c:pt>
                <c:pt idx="4568">
                  <c:v>1841.06579269085</c:v>
                </c:pt>
                <c:pt idx="4569">
                  <c:v>1864.3731027144599</c:v>
                </c:pt>
                <c:pt idx="4570">
                  <c:v>1882.9256260930899</c:v>
                </c:pt>
                <c:pt idx="4571">
                  <c:v>1890.06813042669</c:v>
                </c:pt>
                <c:pt idx="4572">
                  <c:v>1890.7905118633701</c:v>
                </c:pt>
                <c:pt idx="4573">
                  <c:v>1887.41225195932</c:v>
                </c:pt>
                <c:pt idx="4574">
                  <c:v>1887.3350560889201</c:v>
                </c:pt>
                <c:pt idx="4575">
                  <c:v>1889.3729052082399</c:v>
                </c:pt>
                <c:pt idx="4576">
                  <c:v>1904.7745233048599</c:v>
                </c:pt>
                <c:pt idx="4577">
                  <c:v>1926.2897641061199</c:v>
                </c:pt>
                <c:pt idx="4578">
                  <c:v>1966.5876704064301</c:v>
                </c:pt>
                <c:pt idx="4579">
                  <c:v>2018.5408668247501</c:v>
                </c:pt>
                <c:pt idx="4580">
                  <c:v>2085.8206871195798</c:v>
                </c:pt>
                <c:pt idx="4581">
                  <c:v>2170.5260849363799</c:v>
                </c:pt>
                <c:pt idx="4582">
                  <c:v>2272.3075082205401</c:v>
                </c:pt>
                <c:pt idx="4583">
                  <c:v>2409.0584108985199</c:v>
                </c:pt>
                <c:pt idx="4584">
                  <c:v>2596.96041800489</c:v>
                </c:pt>
                <c:pt idx="4585">
                  <c:v>2819.3109557934099</c:v>
                </c:pt>
                <c:pt idx="4586">
                  <c:v>3093.1297822618399</c:v>
                </c:pt>
                <c:pt idx="4587">
                  <c:v>3438.8357493292901</c:v>
                </c:pt>
                <c:pt idx="4588">
                  <c:v>3870.3996449036199</c:v>
                </c:pt>
                <c:pt idx="4589">
                  <c:v>4379.2846489416197</c:v>
                </c:pt>
                <c:pt idx="4590">
                  <c:v>4856.9549643845603</c:v>
                </c:pt>
                <c:pt idx="4591">
                  <c:v>5266.8515855674996</c:v>
                </c:pt>
                <c:pt idx="4592">
                  <c:v>5615.6851488490602</c:v>
                </c:pt>
                <c:pt idx="4593">
                  <c:v>5927.2962280735401</c:v>
                </c:pt>
                <c:pt idx="4594">
                  <c:v>6214.0355273311898</c:v>
                </c:pt>
                <c:pt idx="4595">
                  <c:v>6493.2775832309799</c:v>
                </c:pt>
                <c:pt idx="4596">
                  <c:v>6775.6956173871904</c:v>
                </c:pt>
                <c:pt idx="4597">
                  <c:v>7069.0232247434396</c:v>
                </c:pt>
                <c:pt idx="4598">
                  <c:v>7363.46179255671</c:v>
                </c:pt>
                <c:pt idx="4599">
                  <c:v>7621.6978858442199</c:v>
                </c:pt>
                <c:pt idx="4600">
                  <c:v>7813.6115327777798</c:v>
                </c:pt>
                <c:pt idx="4601">
                  <c:v>7927.4079476144598</c:v>
                </c:pt>
                <c:pt idx="4602">
                  <c:v>7962.93225990466</c:v>
                </c:pt>
                <c:pt idx="4603">
                  <c:v>7883.91399345015</c:v>
                </c:pt>
                <c:pt idx="4604">
                  <c:v>7667.5524916822696</c:v>
                </c:pt>
                <c:pt idx="4605">
                  <c:v>7302.4759938160496</c:v>
                </c:pt>
                <c:pt idx="4606">
                  <c:v>6790.8288880820501</c:v>
                </c:pt>
                <c:pt idx="4607">
                  <c:v>6148.5935594864904</c:v>
                </c:pt>
                <c:pt idx="4608">
                  <c:v>5394.86831242071</c:v>
                </c:pt>
                <c:pt idx="4609">
                  <c:v>4578.81225463585</c:v>
                </c:pt>
                <c:pt idx="4610">
                  <c:v>3793.1122115549401</c:v>
                </c:pt>
                <c:pt idx="4611">
                  <c:v>3249.4670442654101</c:v>
                </c:pt>
                <c:pt idx="4612">
                  <c:v>2910.4428140464001</c:v>
                </c:pt>
                <c:pt idx="4613">
                  <c:v>2608.9843218409801</c:v>
                </c:pt>
                <c:pt idx="4614">
                  <c:v>2336.3733323194501</c:v>
                </c:pt>
                <c:pt idx="4615">
                  <c:v>2103.9316962357202</c:v>
                </c:pt>
                <c:pt idx="4616">
                  <c:v>1924.5217300839099</c:v>
                </c:pt>
                <c:pt idx="4617">
                  <c:v>1789.6395736268801</c:v>
                </c:pt>
                <c:pt idx="4618">
                  <c:v>1698.5699109683401</c:v>
                </c:pt>
                <c:pt idx="4619">
                  <c:v>1641.42023313765</c:v>
                </c:pt>
                <c:pt idx="4620">
                  <c:v>1615.0848364081401</c:v>
                </c:pt>
                <c:pt idx="4621">
                  <c:v>1611.4564406050199</c:v>
                </c:pt>
                <c:pt idx="4622">
                  <c:v>1610.68054941481</c:v>
                </c:pt>
                <c:pt idx="4623">
                  <c:v>1608.6164764223199</c:v>
                </c:pt>
                <c:pt idx="4624">
                  <c:v>1612.90058580753</c:v>
                </c:pt>
                <c:pt idx="4625">
                  <c:v>1620.70426088922</c:v>
                </c:pt>
                <c:pt idx="4626">
                  <c:v>1620.4008780993099</c:v>
                </c:pt>
                <c:pt idx="4627">
                  <c:v>1619.9734720363599</c:v>
                </c:pt>
                <c:pt idx="4628">
                  <c:v>1629.1311145776799</c:v>
                </c:pt>
                <c:pt idx="4629">
                  <c:v>1680.70456370375</c:v>
                </c:pt>
                <c:pt idx="4630">
                  <c:v>1797.98534497487</c:v>
                </c:pt>
                <c:pt idx="4631">
                  <c:v>2010.0199006099699</c:v>
                </c:pt>
                <c:pt idx="4632">
                  <c:v>2349.0611090708098</c:v>
                </c:pt>
                <c:pt idx="4633">
                  <c:v>2841.9779411944701</c:v>
                </c:pt>
                <c:pt idx="4634">
                  <c:v>3531.8511724679602</c:v>
                </c:pt>
                <c:pt idx="4635">
                  <c:v>4421.5321214927999</c:v>
                </c:pt>
                <c:pt idx="4636">
                  <c:v>5522.2192544286099</c:v>
                </c:pt>
                <c:pt idx="4637">
                  <c:v>6823.7602729671098</c:v>
                </c:pt>
                <c:pt idx="4638">
                  <c:v>8131.1288070705796</c:v>
                </c:pt>
                <c:pt idx="4639">
                  <c:v>9269.4596657816492</c:v>
                </c:pt>
                <c:pt idx="4640">
                  <c:v>10231.492142602599</c:v>
                </c:pt>
                <c:pt idx="4641">
                  <c:v>11036.1404078166</c:v>
                </c:pt>
                <c:pt idx="4642">
                  <c:v>11705.7143760499</c:v>
                </c:pt>
                <c:pt idx="4643">
                  <c:v>12254.219680926401</c:v>
                </c:pt>
                <c:pt idx="4644">
                  <c:v>12712.6451797728</c:v>
                </c:pt>
                <c:pt idx="4645">
                  <c:v>13116.5361306951</c:v>
                </c:pt>
                <c:pt idx="4646">
                  <c:v>13510.657229779101</c:v>
                </c:pt>
                <c:pt idx="4647">
                  <c:v>13941.7021828835</c:v>
                </c:pt>
                <c:pt idx="4648">
                  <c:v>14454.6652300018</c:v>
                </c:pt>
                <c:pt idx="4649">
                  <c:v>15067.6985210822</c:v>
                </c:pt>
                <c:pt idx="4650">
                  <c:v>15789.3098132574</c:v>
                </c:pt>
                <c:pt idx="4651">
                  <c:v>16626.2782879476</c:v>
                </c:pt>
                <c:pt idx="4652">
                  <c:v>17563.236068623199</c:v>
                </c:pt>
                <c:pt idx="4653">
                  <c:v>18448.437573022798</c:v>
                </c:pt>
                <c:pt idx="4654">
                  <c:v>19155.345888024702</c:v>
                </c:pt>
                <c:pt idx="4655">
                  <c:v>19657.453042640998</c:v>
                </c:pt>
                <c:pt idx="4656">
                  <c:v>19927.894954117201</c:v>
                </c:pt>
                <c:pt idx="4657">
                  <c:v>19938.017365623298</c:v>
                </c:pt>
                <c:pt idx="4658">
                  <c:v>19681.034913931799</c:v>
                </c:pt>
                <c:pt idx="4659">
                  <c:v>19170.905205007999</c:v>
                </c:pt>
                <c:pt idx="4660">
                  <c:v>18427.802727825201</c:v>
                </c:pt>
                <c:pt idx="4661">
                  <c:v>17501.843392577499</c:v>
                </c:pt>
                <c:pt idx="4662">
                  <c:v>16443.1818321842</c:v>
                </c:pt>
                <c:pt idx="4663">
                  <c:v>15359.010656790701</c:v>
                </c:pt>
                <c:pt idx="4664">
                  <c:v>14464.084882875401</c:v>
                </c:pt>
                <c:pt idx="4665">
                  <c:v>13872.262926749199</c:v>
                </c:pt>
                <c:pt idx="4666">
                  <c:v>13297.1656153272</c:v>
                </c:pt>
                <c:pt idx="4667">
                  <c:v>12741.3292391575</c:v>
                </c:pt>
                <c:pt idx="4668">
                  <c:v>12202.276229078199</c:v>
                </c:pt>
                <c:pt idx="4669">
                  <c:v>11706.688249577501</c:v>
                </c:pt>
                <c:pt idx="4670">
                  <c:v>11260.970700009</c:v>
                </c:pt>
                <c:pt idx="4671">
                  <c:v>10853.318561795801</c:v>
                </c:pt>
                <c:pt idx="4672">
                  <c:v>10482.282692095299</c:v>
                </c:pt>
                <c:pt idx="4673">
                  <c:v>10160.4562712118</c:v>
                </c:pt>
                <c:pt idx="4674">
                  <c:v>9878.0602877055408</c:v>
                </c:pt>
                <c:pt idx="4675">
                  <c:v>9635.5983648138808</c:v>
                </c:pt>
                <c:pt idx="4676">
                  <c:v>9436.2373252348298</c:v>
                </c:pt>
                <c:pt idx="4677">
                  <c:v>9278.8919329574092</c:v>
                </c:pt>
                <c:pt idx="4678">
                  <c:v>9144.4583028104498</c:v>
                </c:pt>
                <c:pt idx="4679">
                  <c:v>9045.6173746088498</c:v>
                </c:pt>
                <c:pt idx="4680">
                  <c:v>8984.6254771628392</c:v>
                </c:pt>
                <c:pt idx="4681">
                  <c:v>8955.9772584418697</c:v>
                </c:pt>
                <c:pt idx="4682">
                  <c:v>8953.7280030846305</c:v>
                </c:pt>
                <c:pt idx="4683">
                  <c:v>8973.8887321392704</c:v>
                </c:pt>
                <c:pt idx="4684">
                  <c:v>9004.7370291513998</c:v>
                </c:pt>
                <c:pt idx="4685">
                  <c:v>9034.6399587996402</c:v>
                </c:pt>
                <c:pt idx="4686">
                  <c:v>9049.8154979705505</c:v>
                </c:pt>
                <c:pt idx="4687">
                  <c:v>9039.1058468440406</c:v>
                </c:pt>
                <c:pt idx="4688">
                  <c:v>8988.4725700909494</c:v>
                </c:pt>
                <c:pt idx="4689">
                  <c:v>8894.5870341320297</c:v>
                </c:pt>
                <c:pt idx="4690">
                  <c:v>8764.1261189626202</c:v>
                </c:pt>
                <c:pt idx="4691">
                  <c:v>8597.6816574344193</c:v>
                </c:pt>
                <c:pt idx="4692">
                  <c:v>8394.3578779802392</c:v>
                </c:pt>
                <c:pt idx="4693">
                  <c:v>8181.6111042519397</c:v>
                </c:pt>
                <c:pt idx="4694">
                  <c:v>7983.3605737089401</c:v>
                </c:pt>
                <c:pt idx="4695">
                  <c:v>7831.0316089245198</c:v>
                </c:pt>
                <c:pt idx="4696">
                  <c:v>7767.8517694519296</c:v>
                </c:pt>
                <c:pt idx="4697">
                  <c:v>7815.7939174318999</c:v>
                </c:pt>
                <c:pt idx="4698">
                  <c:v>7811.6387659717302</c:v>
                </c:pt>
                <c:pt idx="4699">
                  <c:v>7738.2418834148502</c:v>
                </c:pt>
                <c:pt idx="4700">
                  <c:v>7629.0469799726197</c:v>
                </c:pt>
                <c:pt idx="4701">
                  <c:v>7511.9363168076097</c:v>
                </c:pt>
                <c:pt idx="4702">
                  <c:v>7428.3788027865003</c:v>
                </c:pt>
                <c:pt idx="4703">
                  <c:v>7400.9025571468601</c:v>
                </c:pt>
                <c:pt idx="4704">
                  <c:v>7456.8679492822703</c:v>
                </c:pt>
                <c:pt idx="4705">
                  <c:v>7612.40406801068</c:v>
                </c:pt>
                <c:pt idx="4706">
                  <c:v>7859.5015290113297</c:v>
                </c:pt>
                <c:pt idx="4707">
                  <c:v>8204.6568580034109</c:v>
                </c:pt>
                <c:pt idx="4708">
                  <c:v>8655.0675811532201</c:v>
                </c:pt>
                <c:pt idx="4709">
                  <c:v>9200.2611327278591</c:v>
                </c:pt>
                <c:pt idx="4710">
                  <c:v>9801.5571435439706</c:v>
                </c:pt>
                <c:pt idx="4711">
                  <c:v>10327.5361667582</c:v>
                </c:pt>
                <c:pt idx="4712">
                  <c:v>10772.550906402899</c:v>
                </c:pt>
                <c:pt idx="4713">
                  <c:v>11172.4458378037</c:v>
                </c:pt>
                <c:pt idx="4714">
                  <c:v>11512.5362545065</c:v>
                </c:pt>
                <c:pt idx="4715">
                  <c:v>11799.5199431614</c:v>
                </c:pt>
                <c:pt idx="4716">
                  <c:v>12032.5577851174</c:v>
                </c:pt>
                <c:pt idx="4717">
                  <c:v>12230.482993495199</c:v>
                </c:pt>
                <c:pt idx="4718">
                  <c:v>12405.4339692431</c:v>
                </c:pt>
                <c:pt idx="4719">
                  <c:v>12563.6340706229</c:v>
                </c:pt>
                <c:pt idx="4720">
                  <c:v>12689.509473620799</c:v>
                </c:pt>
                <c:pt idx="4721">
                  <c:v>12777.755782509101</c:v>
                </c:pt>
                <c:pt idx="4722">
                  <c:v>12834.611546489199</c:v>
                </c:pt>
                <c:pt idx="4723">
                  <c:v>12872.8818482101</c:v>
                </c:pt>
                <c:pt idx="4724">
                  <c:v>12899.187613559599</c:v>
                </c:pt>
                <c:pt idx="4725">
                  <c:v>12911.307272485799</c:v>
                </c:pt>
                <c:pt idx="4726">
                  <c:v>12913.2141787604</c:v>
                </c:pt>
                <c:pt idx="4727">
                  <c:v>12898.1522593715</c:v>
                </c:pt>
                <c:pt idx="4728">
                  <c:v>12852.795856701099</c:v>
                </c:pt>
                <c:pt idx="4729">
                  <c:v>12766.311848621899</c:v>
                </c:pt>
                <c:pt idx="4730">
                  <c:v>12622.7791286391</c:v>
                </c:pt>
                <c:pt idx="4731">
                  <c:v>12399.676797456301</c:v>
                </c:pt>
                <c:pt idx="4732">
                  <c:v>12086.7228906405</c:v>
                </c:pt>
                <c:pt idx="4733">
                  <c:v>11680.6492965367</c:v>
                </c:pt>
                <c:pt idx="4734">
                  <c:v>11169.0128128135</c:v>
                </c:pt>
                <c:pt idx="4735">
                  <c:v>10563.075873874601</c:v>
                </c:pt>
                <c:pt idx="4736">
                  <c:v>9910.8819992422195</c:v>
                </c:pt>
                <c:pt idx="4737">
                  <c:v>9295.6983734628793</c:v>
                </c:pt>
                <c:pt idx="4738">
                  <c:v>8846.2872763202795</c:v>
                </c:pt>
                <c:pt idx="4739">
                  <c:v>8651.4438122111496</c:v>
                </c:pt>
                <c:pt idx="4740">
                  <c:v>8475.0054630227696</c:v>
                </c:pt>
                <c:pt idx="4741">
                  <c:v>8350.2612964316395</c:v>
                </c:pt>
                <c:pt idx="4742">
                  <c:v>8285.3457808453204</c:v>
                </c:pt>
                <c:pt idx="4743">
                  <c:v>8269.7475975184698</c:v>
                </c:pt>
                <c:pt idx="4744">
                  <c:v>8318.7335608912599</c:v>
                </c:pt>
                <c:pt idx="4745">
                  <c:v>8409.5376141206507</c:v>
                </c:pt>
                <c:pt idx="4746">
                  <c:v>8524.7294880408899</c:v>
                </c:pt>
                <c:pt idx="4747">
                  <c:v>8664.1689413391796</c:v>
                </c:pt>
                <c:pt idx="4748">
                  <c:v>8824.10538630679</c:v>
                </c:pt>
                <c:pt idx="4749">
                  <c:v>8990.1560233180608</c:v>
                </c:pt>
                <c:pt idx="4750">
                  <c:v>9156.6328062825196</c:v>
                </c:pt>
                <c:pt idx="4751">
                  <c:v>9305.33867650908</c:v>
                </c:pt>
                <c:pt idx="4752">
                  <c:v>9420.4926126579994</c:v>
                </c:pt>
                <c:pt idx="4753">
                  <c:v>9512.3888589152593</c:v>
                </c:pt>
                <c:pt idx="4754">
                  <c:v>9606.4813477336593</c:v>
                </c:pt>
                <c:pt idx="4755">
                  <c:v>9732.5413491957206</c:v>
                </c:pt>
                <c:pt idx="4756">
                  <c:v>9926.9952624100497</c:v>
                </c:pt>
                <c:pt idx="4757">
                  <c:v>10166.130030793</c:v>
                </c:pt>
                <c:pt idx="4758">
                  <c:v>10442.068135208199</c:v>
                </c:pt>
                <c:pt idx="4759">
                  <c:v>10729.959190461899</c:v>
                </c:pt>
                <c:pt idx="4760">
                  <c:v>11016.425168555899</c:v>
                </c:pt>
                <c:pt idx="4761">
                  <c:v>11290.2494157242</c:v>
                </c:pt>
                <c:pt idx="4762">
                  <c:v>11539.1448668955</c:v>
                </c:pt>
                <c:pt idx="4763">
                  <c:v>11747.8385332252</c:v>
                </c:pt>
                <c:pt idx="4764">
                  <c:v>11903.1042865451</c:v>
                </c:pt>
                <c:pt idx="4765">
                  <c:v>12001.8679885207</c:v>
                </c:pt>
                <c:pt idx="4766">
                  <c:v>12040.566296417999</c:v>
                </c:pt>
                <c:pt idx="4767">
                  <c:v>12017.6557753097</c:v>
                </c:pt>
                <c:pt idx="4768">
                  <c:v>11941.8490674517</c:v>
                </c:pt>
                <c:pt idx="4769">
                  <c:v>11821.408141550201</c:v>
                </c:pt>
                <c:pt idx="4770">
                  <c:v>11676.680565340101</c:v>
                </c:pt>
                <c:pt idx="4771">
                  <c:v>11539.7422274045</c:v>
                </c:pt>
                <c:pt idx="4772">
                  <c:v>11446.751699631001</c:v>
                </c:pt>
                <c:pt idx="4773">
                  <c:v>11427.1528285613</c:v>
                </c:pt>
                <c:pt idx="4774">
                  <c:v>11490.665214905401</c:v>
                </c:pt>
                <c:pt idx="4775">
                  <c:v>11632.2713005858</c:v>
                </c:pt>
                <c:pt idx="4776">
                  <c:v>11800.0496015465</c:v>
                </c:pt>
                <c:pt idx="4777">
                  <c:v>11943.087739533001</c:v>
                </c:pt>
                <c:pt idx="4778">
                  <c:v>12018.885670806299</c:v>
                </c:pt>
                <c:pt idx="4779">
                  <c:v>11995.949684956</c:v>
                </c:pt>
                <c:pt idx="4780">
                  <c:v>11852.4024255816</c:v>
                </c:pt>
                <c:pt idx="4781">
                  <c:v>11574.535029311301</c:v>
                </c:pt>
                <c:pt idx="4782">
                  <c:v>11155.3693293049</c:v>
                </c:pt>
                <c:pt idx="4783">
                  <c:v>10594.367624705401</c:v>
                </c:pt>
                <c:pt idx="4784">
                  <c:v>9919.2672701004303</c:v>
                </c:pt>
                <c:pt idx="4785">
                  <c:v>9175.2948150393895</c:v>
                </c:pt>
                <c:pt idx="4786">
                  <c:v>8422.8668241328196</c:v>
                </c:pt>
                <c:pt idx="4787">
                  <c:v>7729.7447147233697</c:v>
                </c:pt>
                <c:pt idx="4788">
                  <c:v>7219.2379150043098</c:v>
                </c:pt>
                <c:pt idx="4789">
                  <c:v>6830.1083555216901</c:v>
                </c:pt>
                <c:pt idx="4790">
                  <c:v>6468.2575046669899</c:v>
                </c:pt>
                <c:pt idx="4791">
                  <c:v>6127.8598083246898</c:v>
                </c:pt>
                <c:pt idx="4792">
                  <c:v>5806.2132626870698</c:v>
                </c:pt>
                <c:pt idx="4793">
                  <c:v>5502.8845658808395</c:v>
                </c:pt>
                <c:pt idx="4794">
                  <c:v>5227.7343986548703</c:v>
                </c:pt>
                <c:pt idx="4795">
                  <c:v>4979.9971810461702</c:v>
                </c:pt>
                <c:pt idx="4796">
                  <c:v>4764.0060674390297</c:v>
                </c:pt>
                <c:pt idx="4797">
                  <c:v>4590.6255915729298</c:v>
                </c:pt>
                <c:pt idx="4798">
                  <c:v>4459.6757160634897</c:v>
                </c:pt>
                <c:pt idx="4799">
                  <c:v>4365.4734196965201</c:v>
                </c:pt>
                <c:pt idx="4800">
                  <c:v>4312.0785676371097</c:v>
                </c:pt>
                <c:pt idx="4801">
                  <c:v>4310.8488850684598</c:v>
                </c:pt>
                <c:pt idx="4802">
                  <c:v>4380.4719147687301</c:v>
                </c:pt>
                <c:pt idx="4803">
                  <c:v>4561.0221454877601</c:v>
                </c:pt>
                <c:pt idx="4804">
                  <c:v>4895.2209924326398</c:v>
                </c:pt>
                <c:pt idx="4805">
                  <c:v>5437.0583528994102</c:v>
                </c:pt>
                <c:pt idx="4806">
                  <c:v>6240.0941562224598</c:v>
                </c:pt>
                <c:pt idx="4807">
                  <c:v>7354.9800289350796</c:v>
                </c:pt>
                <c:pt idx="4808">
                  <c:v>8797.9872469879901</c:v>
                </c:pt>
                <c:pt idx="4809">
                  <c:v>10519.6183487912</c:v>
                </c:pt>
                <c:pt idx="4810">
                  <c:v>12271.850064833099</c:v>
                </c:pt>
                <c:pt idx="4811">
                  <c:v>13970.3359574603</c:v>
                </c:pt>
                <c:pt idx="4812">
                  <c:v>15551.916082178501</c:v>
                </c:pt>
                <c:pt idx="4813">
                  <c:v>16974.6048396265</c:v>
                </c:pt>
                <c:pt idx="4814">
                  <c:v>18222.3514652099</c:v>
                </c:pt>
                <c:pt idx="4815">
                  <c:v>19259.249464807199</c:v>
                </c:pt>
                <c:pt idx="4816">
                  <c:v>20081.371333625</c:v>
                </c:pt>
                <c:pt idx="4817">
                  <c:v>20684.933453736201</c:v>
                </c:pt>
                <c:pt idx="4818">
                  <c:v>21063.587607891699</c:v>
                </c:pt>
                <c:pt idx="4819">
                  <c:v>21219.658634424501</c:v>
                </c:pt>
                <c:pt idx="4820">
                  <c:v>21170.537981400401</c:v>
                </c:pt>
                <c:pt idx="4821">
                  <c:v>20947.892622407398</c:v>
                </c:pt>
                <c:pt idx="4822">
                  <c:v>20585.011104880799</c:v>
                </c:pt>
                <c:pt idx="4823">
                  <c:v>20132.650018115201</c:v>
                </c:pt>
                <c:pt idx="4824">
                  <c:v>19615.264161680501</c:v>
                </c:pt>
                <c:pt idx="4825">
                  <c:v>19070.854586635502</c:v>
                </c:pt>
                <c:pt idx="4826">
                  <c:v>18510.305351606701</c:v>
                </c:pt>
                <c:pt idx="4827">
                  <c:v>17956.733058989299</c:v>
                </c:pt>
                <c:pt idx="4828">
                  <c:v>17449.0675129835</c:v>
                </c:pt>
                <c:pt idx="4829">
                  <c:v>16964.307200168001</c:v>
                </c:pt>
                <c:pt idx="4830">
                  <c:v>16492.815995553399</c:v>
                </c:pt>
                <c:pt idx="4831">
                  <c:v>16049.0505228775</c:v>
                </c:pt>
                <c:pt idx="4832">
                  <c:v>15633.794424395601</c:v>
                </c:pt>
                <c:pt idx="4833">
                  <c:v>15245.4492970011</c:v>
                </c:pt>
                <c:pt idx="4834">
                  <c:v>14920.0191928036</c:v>
                </c:pt>
                <c:pt idx="4835">
                  <c:v>14669.964727836799</c:v>
                </c:pt>
                <c:pt idx="4836">
                  <c:v>14447.949630794899</c:v>
                </c:pt>
                <c:pt idx="4837">
                  <c:v>14227.4693317695</c:v>
                </c:pt>
                <c:pt idx="4838">
                  <c:v>14004.2918668086</c:v>
                </c:pt>
                <c:pt idx="4839">
                  <c:v>13778.937553108501</c:v>
                </c:pt>
                <c:pt idx="4840">
                  <c:v>13568.416608228001</c:v>
                </c:pt>
                <c:pt idx="4841">
                  <c:v>13380.9301856071</c:v>
                </c:pt>
                <c:pt idx="4842">
                  <c:v>13218.842921187201</c:v>
                </c:pt>
                <c:pt idx="4843">
                  <c:v>13094.1454666931</c:v>
                </c:pt>
                <c:pt idx="4844">
                  <c:v>13029.2729635906</c:v>
                </c:pt>
                <c:pt idx="4845">
                  <c:v>13008.671741034001</c:v>
                </c:pt>
                <c:pt idx="4846">
                  <c:v>13022.6496753018</c:v>
                </c:pt>
                <c:pt idx="4847">
                  <c:v>13083.932215303001</c:v>
                </c:pt>
                <c:pt idx="4848">
                  <c:v>13193.711949812499</c:v>
                </c:pt>
                <c:pt idx="4849">
                  <c:v>13341.245440312399</c:v>
                </c:pt>
                <c:pt idx="4850">
                  <c:v>13511.229083624799</c:v>
                </c:pt>
                <c:pt idx="4851">
                  <c:v>13672.151783667799</c:v>
                </c:pt>
                <c:pt idx="4852">
                  <c:v>13812.4834132121</c:v>
                </c:pt>
                <c:pt idx="4853">
                  <c:v>13912.090097124699</c:v>
                </c:pt>
                <c:pt idx="4854">
                  <c:v>13970.2829456119</c:v>
                </c:pt>
                <c:pt idx="4855">
                  <c:v>13983.0948198231</c:v>
                </c:pt>
                <c:pt idx="4856">
                  <c:v>13954.100525980701</c:v>
                </c:pt>
                <c:pt idx="4857">
                  <c:v>13890.436029054899</c:v>
                </c:pt>
                <c:pt idx="4858">
                  <c:v>13786.059444759099</c:v>
                </c:pt>
                <c:pt idx="4859">
                  <c:v>13649.228948607601</c:v>
                </c:pt>
                <c:pt idx="4860">
                  <c:v>13482.400950069199</c:v>
                </c:pt>
                <c:pt idx="4861">
                  <c:v>13282.939216918699</c:v>
                </c:pt>
                <c:pt idx="4862">
                  <c:v>13055.297653436901</c:v>
                </c:pt>
                <c:pt idx="4863">
                  <c:v>12798.2203301714</c:v>
                </c:pt>
                <c:pt idx="4864">
                  <c:v>12499.7488568145</c:v>
                </c:pt>
                <c:pt idx="4865">
                  <c:v>12181.095757171801</c:v>
                </c:pt>
                <c:pt idx="4866">
                  <c:v>11858.7491421137</c:v>
                </c:pt>
                <c:pt idx="4867">
                  <c:v>11539.161625105</c:v>
                </c:pt>
                <c:pt idx="4868">
                  <c:v>11245.983347270299</c:v>
                </c:pt>
                <c:pt idx="4869">
                  <c:v>10976.530545457401</c:v>
                </c:pt>
                <c:pt idx="4870">
                  <c:v>10732.7281450052</c:v>
                </c:pt>
                <c:pt idx="4871">
                  <c:v>10518.9233233797</c:v>
                </c:pt>
                <c:pt idx="4872">
                  <c:v>10332.7411012965</c:v>
                </c:pt>
                <c:pt idx="4873">
                  <c:v>10193.5480147545</c:v>
                </c:pt>
                <c:pt idx="4874">
                  <c:v>10098.5603422396</c:v>
                </c:pt>
                <c:pt idx="4875">
                  <c:v>10046.1898711994</c:v>
                </c:pt>
                <c:pt idx="4876">
                  <c:v>10045.858110781601</c:v>
                </c:pt>
                <c:pt idx="4877">
                  <c:v>10103.1441298645</c:v>
                </c:pt>
                <c:pt idx="4878">
                  <c:v>10221.444907591</c:v>
                </c:pt>
                <c:pt idx="4879">
                  <c:v>10411.8773277934</c:v>
                </c:pt>
                <c:pt idx="4880">
                  <c:v>10663.060590614899</c:v>
                </c:pt>
                <c:pt idx="4881">
                  <c:v>10959.3528962247</c:v>
                </c:pt>
                <c:pt idx="4882">
                  <c:v>11284.9268014381</c:v>
                </c:pt>
                <c:pt idx="4883">
                  <c:v>11640.593439616599</c:v>
                </c:pt>
                <c:pt idx="4884">
                  <c:v>12024.318207615899</c:v>
                </c:pt>
                <c:pt idx="4885">
                  <c:v>12449.4784342944</c:v>
                </c:pt>
                <c:pt idx="4886">
                  <c:v>12923.667545922201</c:v>
                </c:pt>
                <c:pt idx="4887">
                  <c:v>13462.045622903201</c:v>
                </c:pt>
                <c:pt idx="4888">
                  <c:v>14090.7357693832</c:v>
                </c:pt>
                <c:pt idx="4889">
                  <c:v>14805.919723614201</c:v>
                </c:pt>
                <c:pt idx="4890">
                  <c:v>15592.7496136952</c:v>
                </c:pt>
                <c:pt idx="4891">
                  <c:v>16444.0376930823</c:v>
                </c:pt>
                <c:pt idx="4892">
                  <c:v>17330.793404479398</c:v>
                </c:pt>
                <c:pt idx="4893">
                  <c:v>18149.304325571698</c:v>
                </c:pt>
                <c:pt idx="4894">
                  <c:v>18888.925045518201</c:v>
                </c:pt>
                <c:pt idx="4895">
                  <c:v>19587.7266835888</c:v>
                </c:pt>
                <c:pt idx="4896">
                  <c:v>20155.946256580799</c:v>
                </c:pt>
                <c:pt idx="4897">
                  <c:v>20691.303237796499</c:v>
                </c:pt>
                <c:pt idx="4898">
                  <c:v>21187.1633917523</c:v>
                </c:pt>
                <c:pt idx="4899">
                  <c:v>21660.448581103599</c:v>
                </c:pt>
                <c:pt idx="4900">
                  <c:v>22121.232671240199</c:v>
                </c:pt>
                <c:pt idx="4901">
                  <c:v>22490.523044469799</c:v>
                </c:pt>
                <c:pt idx="4902">
                  <c:v>22768.873989992499</c:v>
                </c:pt>
                <c:pt idx="4903">
                  <c:v>22966.0365824951</c:v>
                </c:pt>
                <c:pt idx="4904">
                  <c:v>23102.067839432199</c:v>
                </c:pt>
                <c:pt idx="4905">
                  <c:v>23182.061831062802</c:v>
                </c:pt>
                <c:pt idx="4906">
                  <c:v>23230.5065535836</c:v>
                </c:pt>
                <c:pt idx="4907">
                  <c:v>23270.859845974501</c:v>
                </c:pt>
                <c:pt idx="4908">
                  <c:v>23315.4203379235</c:v>
                </c:pt>
                <c:pt idx="4909">
                  <c:v>23384.5091903338</c:v>
                </c:pt>
                <c:pt idx="4910">
                  <c:v>23487.1179970716</c:v>
                </c:pt>
                <c:pt idx="4911">
                  <c:v>23621.410258315202</c:v>
                </c:pt>
                <c:pt idx="4912">
                  <c:v>23775.164000424898</c:v>
                </c:pt>
                <c:pt idx="4913">
                  <c:v>23928.982670841298</c:v>
                </c:pt>
                <c:pt idx="4914">
                  <c:v>24051.367443265299</c:v>
                </c:pt>
                <c:pt idx="4915">
                  <c:v>24144.348452745398</c:v>
                </c:pt>
                <c:pt idx="4916">
                  <c:v>24214.155875153101</c:v>
                </c:pt>
                <c:pt idx="4917">
                  <c:v>24278.139559598199</c:v>
                </c:pt>
                <c:pt idx="4918">
                  <c:v>24341.0698694811</c:v>
                </c:pt>
                <c:pt idx="4919">
                  <c:v>24417.200042178702</c:v>
                </c:pt>
                <c:pt idx="4920">
                  <c:v>24501.410822564801</c:v>
                </c:pt>
                <c:pt idx="4921">
                  <c:v>24590.659234573101</c:v>
                </c:pt>
                <c:pt idx="4922">
                  <c:v>24663.695531465299</c:v>
                </c:pt>
                <c:pt idx="4923">
                  <c:v>24692.222362640099</c:v>
                </c:pt>
                <c:pt idx="4924">
                  <c:v>24655.649673124801</c:v>
                </c:pt>
                <c:pt idx="4925">
                  <c:v>24518.519269607499</c:v>
                </c:pt>
                <c:pt idx="4926">
                  <c:v>24258.401157864198</c:v>
                </c:pt>
                <c:pt idx="4927">
                  <c:v>23854.6333193194</c:v>
                </c:pt>
                <c:pt idx="4928">
                  <c:v>23310.218605367601</c:v>
                </c:pt>
                <c:pt idx="4929">
                  <c:v>22652.565866876801</c:v>
                </c:pt>
                <c:pt idx="4930">
                  <c:v>21954.5443311091</c:v>
                </c:pt>
                <c:pt idx="4931">
                  <c:v>21303.008362007098</c:v>
                </c:pt>
                <c:pt idx="4932">
                  <c:v>20802.211299698301</c:v>
                </c:pt>
                <c:pt idx="4933">
                  <c:v>20189.605906070301</c:v>
                </c:pt>
                <c:pt idx="4934">
                  <c:v>19334.912229341498</c:v>
                </c:pt>
                <c:pt idx="4935">
                  <c:v>18245.444383283</c:v>
                </c:pt>
                <c:pt idx="4936">
                  <c:v>17032.409342731</c:v>
                </c:pt>
                <c:pt idx="4937">
                  <c:v>15901.3285190197</c:v>
                </c:pt>
                <c:pt idx="4938">
                  <c:v>15133.807080278801</c:v>
                </c:pt>
                <c:pt idx="4939">
                  <c:v>14440.8104729391</c:v>
                </c:pt>
                <c:pt idx="4940">
                  <c:v>13794.9596567881</c:v>
                </c:pt>
                <c:pt idx="4941">
                  <c:v>13205.414861282999</c:v>
                </c:pt>
                <c:pt idx="4942">
                  <c:v>12661.5187526427</c:v>
                </c:pt>
                <c:pt idx="4943">
                  <c:v>12184.692718048</c:v>
                </c:pt>
                <c:pt idx="4944">
                  <c:v>11769.5849518342</c:v>
                </c:pt>
                <c:pt idx="4945">
                  <c:v>11408.914040292801</c:v>
                </c:pt>
                <c:pt idx="4946">
                  <c:v>11120.9009152657</c:v>
                </c:pt>
                <c:pt idx="4947">
                  <c:v>10906.2254811532</c:v>
                </c:pt>
                <c:pt idx="4948">
                  <c:v>10751.596549165</c:v>
                </c:pt>
                <c:pt idx="4949">
                  <c:v>10652.0634734343</c:v>
                </c:pt>
                <c:pt idx="4950">
                  <c:v>10603.397769810699</c:v>
                </c:pt>
                <c:pt idx="4951">
                  <c:v>10588.7498791254</c:v>
                </c:pt>
                <c:pt idx="4952">
                  <c:v>10596.4985141213</c:v>
                </c:pt>
                <c:pt idx="4953">
                  <c:v>10616.1452923785</c:v>
                </c:pt>
                <c:pt idx="4954">
                  <c:v>10652.6901835025</c:v>
                </c:pt>
                <c:pt idx="4955">
                  <c:v>10708.476148756199</c:v>
                </c:pt>
                <c:pt idx="4956">
                  <c:v>10778.747064519201</c:v>
                </c:pt>
                <c:pt idx="4957">
                  <c:v>10862.147858361101</c:v>
                </c:pt>
                <c:pt idx="4958">
                  <c:v>10960.7984514009</c:v>
                </c:pt>
                <c:pt idx="4959">
                  <c:v>11075.959023247</c:v>
                </c:pt>
                <c:pt idx="4960">
                  <c:v>11214.1624573637</c:v>
                </c:pt>
                <c:pt idx="4961">
                  <c:v>11371.865905938001</c:v>
                </c:pt>
                <c:pt idx="4962">
                  <c:v>11540.111937248899</c:v>
                </c:pt>
                <c:pt idx="4963">
                  <c:v>11712.720803484901</c:v>
                </c:pt>
                <c:pt idx="4964">
                  <c:v>11885.489943488799</c:v>
                </c:pt>
                <c:pt idx="4965">
                  <c:v>12049.814815087901</c:v>
                </c:pt>
                <c:pt idx="4966">
                  <c:v>12210.3643787987</c:v>
                </c:pt>
                <c:pt idx="4967">
                  <c:v>12370.5941707642</c:v>
                </c:pt>
                <c:pt idx="4968">
                  <c:v>12518.6773148676</c:v>
                </c:pt>
                <c:pt idx="4969">
                  <c:v>12651.2541373975</c:v>
                </c:pt>
                <c:pt idx="4970">
                  <c:v>12767.1268218488</c:v>
                </c:pt>
                <c:pt idx="4971">
                  <c:v>12858.909899893401</c:v>
                </c:pt>
                <c:pt idx="4972">
                  <c:v>12921.9186369976</c:v>
                </c:pt>
                <c:pt idx="4973">
                  <c:v>12955.247334596401</c:v>
                </c:pt>
                <c:pt idx="4974">
                  <c:v>12943.783292730701</c:v>
                </c:pt>
                <c:pt idx="4975">
                  <c:v>12877.9434171352</c:v>
                </c:pt>
                <c:pt idx="4976">
                  <c:v>12749.281411439</c:v>
                </c:pt>
                <c:pt idx="4977">
                  <c:v>12541.175489909199</c:v>
                </c:pt>
                <c:pt idx="4978">
                  <c:v>12250.066623668299</c:v>
                </c:pt>
                <c:pt idx="4979">
                  <c:v>11874.2307097331</c:v>
                </c:pt>
                <c:pt idx="4980">
                  <c:v>11411.077772896</c:v>
                </c:pt>
                <c:pt idx="4981">
                  <c:v>10892.3543319526</c:v>
                </c:pt>
                <c:pt idx="4982">
                  <c:v>10359.504284742899</c:v>
                </c:pt>
                <c:pt idx="4983">
                  <c:v>9907.4562534893503</c:v>
                </c:pt>
                <c:pt idx="4984">
                  <c:v>9668.6669509148305</c:v>
                </c:pt>
                <c:pt idx="4985">
                  <c:v>9462.8622770796901</c:v>
                </c:pt>
                <c:pt idx="4986">
                  <c:v>9264.5182476875107</c:v>
                </c:pt>
                <c:pt idx="4987">
                  <c:v>9024.1781092597503</c:v>
                </c:pt>
                <c:pt idx="4988">
                  <c:v>8726.7850467108401</c:v>
                </c:pt>
                <c:pt idx="4989">
                  <c:v>8379.3541682599098</c:v>
                </c:pt>
                <c:pt idx="4990">
                  <c:v>7972.3864535590001</c:v>
                </c:pt>
                <c:pt idx="4991">
                  <c:v>7495.2043555412502</c:v>
                </c:pt>
                <c:pt idx="4992">
                  <c:v>6956.0851005571203</c:v>
                </c:pt>
                <c:pt idx="4993">
                  <c:v>6386.6687463175504</c:v>
                </c:pt>
                <c:pt idx="4994">
                  <c:v>5833.0145505786104</c:v>
                </c:pt>
                <c:pt idx="4995">
                  <c:v>5364.2127169280402</c:v>
                </c:pt>
                <c:pt idx="4996">
                  <c:v>5019.0078717184497</c:v>
                </c:pt>
                <c:pt idx="4997">
                  <c:v>4736.6477913672097</c:v>
                </c:pt>
                <c:pt idx="4998">
                  <c:v>4505.0144906046598</c:v>
                </c:pt>
                <c:pt idx="4999">
                  <c:v>4327.1980650532596</c:v>
                </c:pt>
                <c:pt idx="5000">
                  <c:v>4195.7036943895901</c:v>
                </c:pt>
                <c:pt idx="5001">
                  <c:v>4102.0510389961601</c:v>
                </c:pt>
                <c:pt idx="5002">
                  <c:v>4055.0553796112899</c:v>
                </c:pt>
                <c:pt idx="5003">
                  <c:v>4047.8053576362499</c:v>
                </c:pt>
                <c:pt idx="5004">
                  <c:v>4059.8235287395601</c:v>
                </c:pt>
                <c:pt idx="5005">
                  <c:v>4091.2241435317301</c:v>
                </c:pt>
                <c:pt idx="5006">
                  <c:v>4142.3777806346698</c:v>
                </c:pt>
                <c:pt idx="5007">
                  <c:v>4209.6324703309101</c:v>
                </c:pt>
                <c:pt idx="5008">
                  <c:v>4287.7625056577599</c:v>
                </c:pt>
                <c:pt idx="5009">
                  <c:v>4375.3896589226397</c:v>
                </c:pt>
                <c:pt idx="5010">
                  <c:v>4466.9943618732996</c:v>
                </c:pt>
                <c:pt idx="5011">
                  <c:v>4547.2816370026203</c:v>
                </c:pt>
                <c:pt idx="5012">
                  <c:v>4631.49137252733</c:v>
                </c:pt>
                <c:pt idx="5013">
                  <c:v>4717.2760110428098</c:v>
                </c:pt>
                <c:pt idx="5014">
                  <c:v>4798.0072858555604</c:v>
                </c:pt>
                <c:pt idx="5015">
                  <c:v>4861.4407988720304</c:v>
                </c:pt>
                <c:pt idx="5016">
                  <c:v>4890.4404492591202</c:v>
                </c:pt>
                <c:pt idx="5017">
                  <c:v>4879.2737361193304</c:v>
                </c:pt>
                <c:pt idx="5018">
                  <c:v>4838.3165146186302</c:v>
                </c:pt>
                <c:pt idx="5019">
                  <c:v>4772.4759954737101</c:v>
                </c:pt>
                <c:pt idx="5020">
                  <c:v>4689.5118744093897</c:v>
                </c:pt>
                <c:pt idx="5021">
                  <c:v>4609.7942176570596</c:v>
                </c:pt>
                <c:pt idx="5022">
                  <c:v>4544.2872458495804</c:v>
                </c:pt>
                <c:pt idx="5023">
                  <c:v>4516.7254612358502</c:v>
                </c:pt>
                <c:pt idx="5024">
                  <c:v>4551.9278490419802</c:v>
                </c:pt>
                <c:pt idx="5025">
                  <c:v>4648.0298037881703</c:v>
                </c:pt>
                <c:pt idx="5026">
                  <c:v>4800.1501974808398</c:v>
                </c:pt>
                <c:pt idx="5027">
                  <c:v>5005.2180422305501</c:v>
                </c:pt>
                <c:pt idx="5028">
                  <c:v>5214.4860022857501</c:v>
                </c:pt>
                <c:pt idx="5029">
                  <c:v>5322.3264532097801</c:v>
                </c:pt>
                <c:pt idx="5030">
                  <c:v>5360.5936813622702</c:v>
                </c:pt>
                <c:pt idx="5031">
                  <c:v>5377.7481272852501</c:v>
                </c:pt>
                <c:pt idx="5032">
                  <c:v>5399.2264099679496</c:v>
                </c:pt>
                <c:pt idx="5033">
                  <c:v>5442.50302330246</c:v>
                </c:pt>
                <c:pt idx="5034">
                  <c:v>5517.01909089536</c:v>
                </c:pt>
                <c:pt idx="5035">
                  <c:v>5629.83805237453</c:v>
                </c:pt>
                <c:pt idx="5036">
                  <c:v>5774.4541651530999</c:v>
                </c:pt>
                <c:pt idx="5037">
                  <c:v>5939.0592834549498</c:v>
                </c:pt>
                <c:pt idx="5038">
                  <c:v>6116.3130006614801</c:v>
                </c:pt>
                <c:pt idx="5039">
                  <c:v>6295.2523878369102</c:v>
                </c:pt>
                <c:pt idx="5040">
                  <c:v>6454.88441689307</c:v>
                </c:pt>
                <c:pt idx="5041">
                  <c:v>6589.4377410648103</c:v>
                </c:pt>
                <c:pt idx="5042">
                  <c:v>6719.4563920410801</c:v>
                </c:pt>
                <c:pt idx="5043">
                  <c:v>6859.7068987434404</c:v>
                </c:pt>
                <c:pt idx="5044">
                  <c:v>7033.19718092731</c:v>
                </c:pt>
                <c:pt idx="5045">
                  <c:v>7257.7377151338696</c:v>
                </c:pt>
                <c:pt idx="5046">
                  <c:v>7563.2960058946301</c:v>
                </c:pt>
                <c:pt idx="5047">
                  <c:v>7965.7474428842497</c:v>
                </c:pt>
                <c:pt idx="5048">
                  <c:v>8469.16004736998</c:v>
                </c:pt>
                <c:pt idx="5049">
                  <c:v>9065.3151017506498</c:v>
                </c:pt>
                <c:pt idx="5050">
                  <c:v>9680.9696760144998</c:v>
                </c:pt>
                <c:pt idx="5051">
                  <c:v>10258.976026275601</c:v>
                </c:pt>
                <c:pt idx="5052">
                  <c:v>10782.195750861199</c:v>
                </c:pt>
                <c:pt idx="5053">
                  <c:v>11232.9909757771</c:v>
                </c:pt>
                <c:pt idx="5054">
                  <c:v>11594.525175025001</c:v>
                </c:pt>
                <c:pt idx="5055">
                  <c:v>11852.250589597999</c:v>
                </c:pt>
                <c:pt idx="5056">
                  <c:v>11986.168537834399</c:v>
                </c:pt>
                <c:pt idx="5057">
                  <c:v>11999.592216221999</c:v>
                </c:pt>
                <c:pt idx="5058">
                  <c:v>11891.8115099356</c:v>
                </c:pt>
                <c:pt idx="5059">
                  <c:v>11676.360091067399</c:v>
                </c:pt>
                <c:pt idx="5060">
                  <c:v>11380.4706643356</c:v>
                </c:pt>
                <c:pt idx="5061">
                  <c:v>11040.5436158758</c:v>
                </c:pt>
                <c:pt idx="5062">
                  <c:v>10700.4616132797</c:v>
                </c:pt>
                <c:pt idx="5063">
                  <c:v>10367.413466592599</c:v>
                </c:pt>
                <c:pt idx="5064">
                  <c:v>10057.5290085173</c:v>
                </c:pt>
                <c:pt idx="5065">
                  <c:v>9784.5429349962797</c:v>
                </c:pt>
                <c:pt idx="5066">
                  <c:v>9574.5839430384294</c:v>
                </c:pt>
                <c:pt idx="5067">
                  <c:v>9437.8686793589204</c:v>
                </c:pt>
                <c:pt idx="5068">
                  <c:v>9366.6612257932993</c:v>
                </c:pt>
                <c:pt idx="5069">
                  <c:v>9354.8457515001301</c:v>
                </c:pt>
                <c:pt idx="5070">
                  <c:v>9381.3062134847205</c:v>
                </c:pt>
                <c:pt idx="5071">
                  <c:v>9433.8629108181194</c:v>
                </c:pt>
                <c:pt idx="5072">
                  <c:v>9507.2509494253609</c:v>
                </c:pt>
                <c:pt idx="5073">
                  <c:v>9602.9789965562504</c:v>
                </c:pt>
                <c:pt idx="5074">
                  <c:v>9720.3492095905804</c:v>
                </c:pt>
                <c:pt idx="5075">
                  <c:v>9862.9455727432396</c:v>
                </c:pt>
                <c:pt idx="5076">
                  <c:v>10026.2568643251</c:v>
                </c:pt>
                <c:pt idx="5077">
                  <c:v>10207.9148579661</c:v>
                </c:pt>
                <c:pt idx="5078">
                  <c:v>10405.069121471701</c:v>
                </c:pt>
                <c:pt idx="5079">
                  <c:v>10607.6782865574</c:v>
                </c:pt>
                <c:pt idx="5080">
                  <c:v>10809.417942832601</c:v>
                </c:pt>
                <c:pt idx="5081">
                  <c:v>11014.9701566122</c:v>
                </c:pt>
                <c:pt idx="5082">
                  <c:v>11225.382271288199</c:v>
                </c:pt>
                <c:pt idx="5083">
                  <c:v>11438.805663303499</c:v>
                </c:pt>
                <c:pt idx="5084">
                  <c:v>11650.145922571401</c:v>
                </c:pt>
                <c:pt idx="5085">
                  <c:v>11854.979922972199</c:v>
                </c:pt>
                <c:pt idx="5086">
                  <c:v>12060.399782802</c:v>
                </c:pt>
                <c:pt idx="5087">
                  <c:v>12247.184521416801</c:v>
                </c:pt>
                <c:pt idx="5088">
                  <c:v>12402.425623842901</c:v>
                </c:pt>
                <c:pt idx="5089">
                  <c:v>12533.3188425072</c:v>
                </c:pt>
                <c:pt idx="5090">
                  <c:v>12646.544321363001</c:v>
                </c:pt>
                <c:pt idx="5091">
                  <c:v>12733.2676819634</c:v>
                </c:pt>
                <c:pt idx="5092">
                  <c:v>12765.8175079796</c:v>
                </c:pt>
                <c:pt idx="5093">
                  <c:v>12699.288042403199</c:v>
                </c:pt>
                <c:pt idx="5094">
                  <c:v>12526.589612756001</c:v>
                </c:pt>
                <c:pt idx="5095">
                  <c:v>12250.0636471372</c:v>
                </c:pt>
                <c:pt idx="5096">
                  <c:v>11883.897694931</c:v>
                </c:pt>
                <c:pt idx="5097">
                  <c:v>11472.469283001899</c:v>
                </c:pt>
                <c:pt idx="5098">
                  <c:v>11056.7892191837</c:v>
                </c:pt>
                <c:pt idx="5099">
                  <c:v>10685.1550484605</c:v>
                </c:pt>
                <c:pt idx="5100">
                  <c:v>10422.439699999301</c:v>
                </c:pt>
                <c:pt idx="5101">
                  <c:v>10209.973108374201</c:v>
                </c:pt>
                <c:pt idx="5102">
                  <c:v>10017.9561033888</c:v>
                </c:pt>
                <c:pt idx="5103">
                  <c:v>9848.9948190711893</c:v>
                </c:pt>
                <c:pt idx="5104">
                  <c:v>9712.4681630854393</c:v>
                </c:pt>
                <c:pt idx="5105">
                  <c:v>9623.0572000779903</c:v>
                </c:pt>
                <c:pt idx="5106">
                  <c:v>9591.4422115508605</c:v>
                </c:pt>
                <c:pt idx="5107">
                  <c:v>9622.3887856662695</c:v>
                </c:pt>
                <c:pt idx="5108">
                  <c:v>9705.1624843863992</c:v>
                </c:pt>
                <c:pt idx="5109">
                  <c:v>9795.4973771134391</c:v>
                </c:pt>
                <c:pt idx="5110">
                  <c:v>9866.6733484698798</c:v>
                </c:pt>
                <c:pt idx="5111">
                  <c:v>9913.3262778001208</c:v>
                </c:pt>
                <c:pt idx="5112">
                  <c:v>9933.8805761570293</c:v>
                </c:pt>
                <c:pt idx="5113">
                  <c:v>9936.9900071205993</c:v>
                </c:pt>
                <c:pt idx="5114">
                  <c:v>9928.5744491451096</c:v>
                </c:pt>
                <c:pt idx="5115">
                  <c:v>9920.7678874250796</c:v>
                </c:pt>
                <c:pt idx="5116">
                  <c:v>9925.9385086187995</c:v>
                </c:pt>
                <c:pt idx="5117">
                  <c:v>9956.8553605765792</c:v>
                </c:pt>
                <c:pt idx="5118">
                  <c:v>10017.387172180899</c:v>
                </c:pt>
                <c:pt idx="5119">
                  <c:v>10108.106377439</c:v>
                </c:pt>
                <c:pt idx="5120">
                  <c:v>10229.921558104301</c:v>
                </c:pt>
                <c:pt idx="5121">
                  <c:v>10379.9237459613</c:v>
                </c:pt>
                <c:pt idx="5122">
                  <c:v>10559.355731674599</c:v>
                </c:pt>
                <c:pt idx="5123">
                  <c:v>10768.3226747033</c:v>
                </c:pt>
                <c:pt idx="5124">
                  <c:v>10998.8549014934</c:v>
                </c:pt>
                <c:pt idx="5125">
                  <c:v>11250.976052411101</c:v>
                </c:pt>
                <c:pt idx="5126">
                  <c:v>11529.1334194765</c:v>
                </c:pt>
                <c:pt idx="5127">
                  <c:v>11813.934746983799</c:v>
                </c:pt>
                <c:pt idx="5128">
                  <c:v>12095.6715263148</c:v>
                </c:pt>
                <c:pt idx="5129">
                  <c:v>12375.6148510732</c:v>
                </c:pt>
                <c:pt idx="5130">
                  <c:v>12659.6376240707</c:v>
                </c:pt>
                <c:pt idx="5131">
                  <c:v>12952.205905827899</c:v>
                </c:pt>
                <c:pt idx="5132">
                  <c:v>13245.9268598291</c:v>
                </c:pt>
                <c:pt idx="5133">
                  <c:v>13531.4465074195</c:v>
                </c:pt>
                <c:pt idx="5134">
                  <c:v>13796.071711320999</c:v>
                </c:pt>
                <c:pt idx="5135">
                  <c:v>14030.6238090155</c:v>
                </c:pt>
                <c:pt idx="5136">
                  <c:v>14231.0922188881</c:v>
                </c:pt>
                <c:pt idx="5137">
                  <c:v>14386.5826813447</c:v>
                </c:pt>
                <c:pt idx="5138">
                  <c:v>14484.5921698004</c:v>
                </c:pt>
                <c:pt idx="5139">
                  <c:v>14519.7557262511</c:v>
                </c:pt>
                <c:pt idx="5140">
                  <c:v>14478.926417131101</c:v>
                </c:pt>
                <c:pt idx="5141">
                  <c:v>14361.408229864501</c:v>
                </c:pt>
                <c:pt idx="5142">
                  <c:v>14158.4084588646</c:v>
                </c:pt>
                <c:pt idx="5143">
                  <c:v>13877.627218805999</c:v>
                </c:pt>
                <c:pt idx="5144">
                  <c:v>13535.702711923201</c:v>
                </c:pt>
                <c:pt idx="5145">
                  <c:v>13159.6501718937</c:v>
                </c:pt>
                <c:pt idx="5146">
                  <c:v>12816.686731538901</c:v>
                </c:pt>
                <c:pt idx="5147">
                  <c:v>12575.8014629806</c:v>
                </c:pt>
                <c:pt idx="5148">
                  <c:v>12382.4536959622</c:v>
                </c:pt>
                <c:pt idx="5149">
                  <c:v>12222.620233481601</c:v>
                </c:pt>
                <c:pt idx="5150">
                  <c:v>12137.509850226799</c:v>
                </c:pt>
                <c:pt idx="5151">
                  <c:v>12144.308226291399</c:v>
                </c:pt>
                <c:pt idx="5152">
                  <c:v>12270.398981902799</c:v>
                </c:pt>
                <c:pt idx="5153">
                  <c:v>12549.873024324999</c:v>
                </c:pt>
                <c:pt idx="5154">
                  <c:v>12998.0544786092</c:v>
                </c:pt>
                <c:pt idx="5155">
                  <c:v>13603.1925304955</c:v>
                </c:pt>
                <c:pt idx="5156">
                  <c:v>14338.272978687501</c:v>
                </c:pt>
                <c:pt idx="5157">
                  <c:v>15002.904382704601</c:v>
                </c:pt>
                <c:pt idx="5158">
                  <c:v>15558.448991984</c:v>
                </c:pt>
                <c:pt idx="5159">
                  <c:v>16027.2022760946</c:v>
                </c:pt>
                <c:pt idx="5160">
                  <c:v>16402.738874135299</c:v>
                </c:pt>
                <c:pt idx="5161">
                  <c:v>16683.472032091999</c:v>
                </c:pt>
                <c:pt idx="5162">
                  <c:v>16871.1014597309</c:v>
                </c:pt>
                <c:pt idx="5163">
                  <c:v>16969.603193009199</c:v>
                </c:pt>
                <c:pt idx="5164">
                  <c:v>16978.4208861392</c:v>
                </c:pt>
                <c:pt idx="5165">
                  <c:v>16890.975852560401</c:v>
                </c:pt>
                <c:pt idx="5166">
                  <c:v>16696.3959130281</c:v>
                </c:pt>
                <c:pt idx="5167">
                  <c:v>16387.280675616199</c:v>
                </c:pt>
                <c:pt idx="5168">
                  <c:v>15969.375381371899</c:v>
                </c:pt>
                <c:pt idx="5169">
                  <c:v>15440.4955377439</c:v>
                </c:pt>
                <c:pt idx="5170">
                  <c:v>14788.3008227479</c:v>
                </c:pt>
                <c:pt idx="5171">
                  <c:v>14012.6163863395</c:v>
                </c:pt>
                <c:pt idx="5172">
                  <c:v>13118.430849994</c:v>
                </c:pt>
                <c:pt idx="5173">
                  <c:v>12123.4107040127</c:v>
                </c:pt>
                <c:pt idx="5174">
                  <c:v>11055.264687275099</c:v>
                </c:pt>
                <c:pt idx="5175">
                  <c:v>9967.0790889289601</c:v>
                </c:pt>
                <c:pt idx="5176">
                  <c:v>8925.6345032899299</c:v>
                </c:pt>
                <c:pt idx="5177">
                  <c:v>8040.5372244779701</c:v>
                </c:pt>
                <c:pt idx="5178">
                  <c:v>7439.01206270282</c:v>
                </c:pt>
                <c:pt idx="5179">
                  <c:v>6941.0523807411701</c:v>
                </c:pt>
                <c:pt idx="5180">
                  <c:v>6521.2462282014603</c:v>
                </c:pt>
                <c:pt idx="5181">
                  <c:v>6164.0917275297898</c:v>
                </c:pt>
                <c:pt idx="5182">
                  <c:v>5864.0811050877701</c:v>
                </c:pt>
                <c:pt idx="5183">
                  <c:v>5612.9671420286804</c:v>
                </c:pt>
                <c:pt idx="5184">
                  <c:v>5394.2587894943799</c:v>
                </c:pt>
                <c:pt idx="5185">
                  <c:v>5204.5623171683501</c:v>
                </c:pt>
                <c:pt idx="5186">
                  <c:v>5038.7318065131503</c:v>
                </c:pt>
                <c:pt idx="5187">
                  <c:v>4880.5928473341301</c:v>
                </c:pt>
                <c:pt idx="5188">
                  <c:v>4750.1584262249698</c:v>
                </c:pt>
                <c:pt idx="5189">
                  <c:v>4643.6064604299399</c:v>
                </c:pt>
                <c:pt idx="5190">
                  <c:v>4543.6898207562699</c:v>
                </c:pt>
                <c:pt idx="5191">
                  <c:v>4458.82797153718</c:v>
                </c:pt>
                <c:pt idx="5192">
                  <c:v>4395.7464439375899</c:v>
                </c:pt>
                <c:pt idx="5193">
                  <c:v>4339.9182959196596</c:v>
                </c:pt>
                <c:pt idx="5194">
                  <c:v>4292.7917119900903</c:v>
                </c:pt>
                <c:pt idx="5195">
                  <c:v>4255.0638519036802</c:v>
                </c:pt>
                <c:pt idx="5196">
                  <c:v>4231.5992910873401</c:v>
                </c:pt>
                <c:pt idx="5197">
                  <c:v>4224.1429022784696</c:v>
                </c:pt>
                <c:pt idx="5198">
                  <c:v>4231.8923999250001</c:v>
                </c:pt>
                <c:pt idx="5199">
                  <c:v>4245.81416946852</c:v>
                </c:pt>
                <c:pt idx="5200">
                  <c:v>4258.3724664360298</c:v>
                </c:pt>
                <c:pt idx="5201">
                  <c:v>4256.6833552939797</c:v>
                </c:pt>
                <c:pt idx="5202">
                  <c:v>4240.0198412656</c:v>
                </c:pt>
                <c:pt idx="5203">
                  <c:v>4205.1960834821002</c:v>
                </c:pt>
                <c:pt idx="5204">
                  <c:v>4180.5678249765497</c:v>
                </c:pt>
                <c:pt idx="5205">
                  <c:v>4181.46336074391</c:v>
                </c:pt>
                <c:pt idx="5206">
                  <c:v>4221.0653053387296</c:v>
                </c:pt>
                <c:pt idx="5207">
                  <c:v>4289.6855470581004</c:v>
                </c:pt>
                <c:pt idx="5208">
                  <c:v>4390.8366822558201</c:v>
                </c:pt>
                <c:pt idx="5209">
                  <c:v>4519.6668416638604</c:v>
                </c:pt>
                <c:pt idx="5210">
                  <c:v>4655.5727235513696</c:v>
                </c:pt>
                <c:pt idx="5211">
                  <c:v>4775.8365129110898</c:v>
                </c:pt>
                <c:pt idx="5212">
                  <c:v>4886.5758586186503</c:v>
                </c:pt>
                <c:pt idx="5213">
                  <c:v>4981.0612390730203</c:v>
                </c:pt>
                <c:pt idx="5214">
                  <c:v>5033.9887654927797</c:v>
                </c:pt>
                <c:pt idx="5215">
                  <c:v>5053.4132573011702</c:v>
                </c:pt>
                <c:pt idx="5216">
                  <c:v>5026.2207369256903</c:v>
                </c:pt>
                <c:pt idx="5217">
                  <c:v>4950.4427823998903</c:v>
                </c:pt>
                <c:pt idx="5218">
                  <c:v>4835.2996043918401</c:v>
                </c:pt>
                <c:pt idx="5219">
                  <c:v>4686.8778663252397</c:v>
                </c:pt>
                <c:pt idx="5220">
                  <c:v>4510.38486128369</c:v>
                </c:pt>
                <c:pt idx="5221">
                  <c:v>4332.5826371108096</c:v>
                </c:pt>
                <c:pt idx="5222">
                  <c:v>4168.8247493191302</c:v>
                </c:pt>
                <c:pt idx="5223">
                  <c:v>4012.9305148786302</c:v>
                </c:pt>
                <c:pt idx="5224">
                  <c:v>3867.0398926141602</c:v>
                </c:pt>
                <c:pt idx="5225">
                  <c:v>3739.2639883954798</c:v>
                </c:pt>
                <c:pt idx="5226">
                  <c:v>3623.2817352152501</c:v>
                </c:pt>
                <c:pt idx="5227">
                  <c:v>3522.08781692405</c:v>
                </c:pt>
                <c:pt idx="5228">
                  <c:v>3437.7693047306302</c:v>
                </c:pt>
                <c:pt idx="5229">
                  <c:v>3370.2935982884101</c:v>
                </c:pt>
                <c:pt idx="5230">
                  <c:v>3308.57058716132</c:v>
                </c:pt>
                <c:pt idx="5231">
                  <c:v>3250.2059638032601</c:v>
                </c:pt>
                <c:pt idx="5232">
                  <c:v>3199.0904562897499</c:v>
                </c:pt>
                <c:pt idx="5233">
                  <c:v>3168.8658119694601</c:v>
                </c:pt>
                <c:pt idx="5234">
                  <c:v>3176.0229630152799</c:v>
                </c:pt>
                <c:pt idx="5235">
                  <c:v>3233.0724868539401</c:v>
                </c:pt>
                <c:pt idx="5236">
                  <c:v>3344.99858301221</c:v>
                </c:pt>
                <c:pt idx="5237">
                  <c:v>3516.4156891975299</c:v>
                </c:pt>
                <c:pt idx="5238">
                  <c:v>3744.4608158066399</c:v>
                </c:pt>
                <c:pt idx="5239">
                  <c:v>4020.3700524066098</c:v>
                </c:pt>
                <c:pt idx="5240">
                  <c:v>4317.6987663496102</c:v>
                </c:pt>
                <c:pt idx="5241">
                  <c:v>4552.2808824742797</c:v>
                </c:pt>
                <c:pt idx="5242">
                  <c:v>4733.7620294140897</c:v>
                </c:pt>
                <c:pt idx="5243">
                  <c:v>4892.60087995295</c:v>
                </c:pt>
                <c:pt idx="5244">
                  <c:v>5044.3879374945</c:v>
                </c:pt>
                <c:pt idx="5245">
                  <c:v>5195.3238050913596</c:v>
                </c:pt>
                <c:pt idx="5246">
                  <c:v>5361.8827321930003</c:v>
                </c:pt>
                <c:pt idx="5247">
                  <c:v>5542.5894634422102</c:v>
                </c:pt>
                <c:pt idx="5248">
                  <c:v>5714.9958898225204</c:v>
                </c:pt>
                <c:pt idx="5249">
                  <c:v>5865.1258406822799</c:v>
                </c:pt>
                <c:pt idx="5250">
                  <c:v>5998.0913040186397</c:v>
                </c:pt>
                <c:pt idx="5251">
                  <c:v>6118.3083258995202</c:v>
                </c:pt>
                <c:pt idx="5252">
                  <c:v>6220.5152397942202</c:v>
                </c:pt>
                <c:pt idx="5253">
                  <c:v>6294.5331951318703</c:v>
                </c:pt>
                <c:pt idx="5254">
                  <c:v>6325.7399297368702</c:v>
                </c:pt>
                <c:pt idx="5255">
                  <c:v>6304.5456569394401</c:v>
                </c:pt>
                <c:pt idx="5256">
                  <c:v>6225.9153640659697</c:v>
                </c:pt>
                <c:pt idx="5257">
                  <c:v>6082.08646221863</c:v>
                </c:pt>
                <c:pt idx="5258">
                  <c:v>5889.8334379876796</c:v>
                </c:pt>
                <c:pt idx="5259">
                  <c:v>5660.6238513499502</c:v>
                </c:pt>
                <c:pt idx="5260">
                  <c:v>5447.7213649953701</c:v>
                </c:pt>
                <c:pt idx="5261">
                  <c:v>5303.9202523645099</c:v>
                </c:pt>
                <c:pt idx="5262">
                  <c:v>5213.4816771852802</c:v>
                </c:pt>
                <c:pt idx="5263">
                  <c:v>5155.3850339521196</c:v>
                </c:pt>
                <c:pt idx="5264">
                  <c:v>5124.5384071919898</c:v>
                </c:pt>
                <c:pt idx="5265">
                  <c:v>5115.8932561606798</c:v>
                </c:pt>
                <c:pt idx="5266">
                  <c:v>5123.8011724695098</c:v>
                </c:pt>
                <c:pt idx="5267">
                  <c:v>5146.7610062513004</c:v>
                </c:pt>
                <c:pt idx="5268">
                  <c:v>5182.6706801134396</c:v>
                </c:pt>
                <c:pt idx="5269">
                  <c:v>5231.7720680414805</c:v>
                </c:pt>
                <c:pt idx="5270">
                  <c:v>5292.8243528166004</c:v>
                </c:pt>
                <c:pt idx="5271">
                  <c:v>5360.4483232026896</c:v>
                </c:pt>
                <c:pt idx="5272">
                  <c:v>5427.9386135566101</c:v>
                </c:pt>
                <c:pt idx="5273">
                  <c:v>5498.3293378258604</c:v>
                </c:pt>
                <c:pt idx="5274">
                  <c:v>5573.7898309030697</c:v>
                </c:pt>
                <c:pt idx="5275">
                  <c:v>5652.2814924125196</c:v>
                </c:pt>
                <c:pt idx="5276">
                  <c:v>5743.0465168268802</c:v>
                </c:pt>
                <c:pt idx="5277">
                  <c:v>5835.2397038869303</c:v>
                </c:pt>
                <c:pt idx="5278">
                  <c:v>5913.1729570591197</c:v>
                </c:pt>
                <c:pt idx="5279">
                  <c:v>5973.1191368646796</c:v>
                </c:pt>
                <c:pt idx="5280">
                  <c:v>6006.9182540429902</c:v>
                </c:pt>
                <c:pt idx="5281">
                  <c:v>6014.6371977071803</c:v>
                </c:pt>
                <c:pt idx="5282">
                  <c:v>5993.4926740075498</c:v>
                </c:pt>
                <c:pt idx="5283">
                  <c:v>5939.9096400155204</c:v>
                </c:pt>
                <c:pt idx="5284">
                  <c:v>5859.94427555734</c:v>
                </c:pt>
                <c:pt idx="5285">
                  <c:v>5763.4703643653902</c:v>
                </c:pt>
                <c:pt idx="5286">
                  <c:v>5657.4465080566197</c:v>
                </c:pt>
                <c:pt idx="5287">
                  <c:v>5573.6010559278302</c:v>
                </c:pt>
                <c:pt idx="5288">
                  <c:v>5539.3747719018802</c:v>
                </c:pt>
                <c:pt idx="5289">
                  <c:v>5547.1433775918604</c:v>
                </c:pt>
                <c:pt idx="5290">
                  <c:v>5588.5522860720203</c:v>
                </c:pt>
                <c:pt idx="5291">
                  <c:v>5675.0406129700496</c:v>
                </c:pt>
                <c:pt idx="5292">
                  <c:v>5809.7988409868303</c:v>
                </c:pt>
                <c:pt idx="5293">
                  <c:v>5992.0862785261597</c:v>
                </c:pt>
                <c:pt idx="5294">
                  <c:v>6207.3554910278099</c:v>
                </c:pt>
                <c:pt idx="5295">
                  <c:v>6441.9713859582498</c:v>
                </c:pt>
                <c:pt idx="5296">
                  <c:v>6692.0891200738397</c:v>
                </c:pt>
                <c:pt idx="5297">
                  <c:v>6952.1649822792797</c:v>
                </c:pt>
                <c:pt idx="5298">
                  <c:v>7210.8560082842796</c:v>
                </c:pt>
                <c:pt idx="5299">
                  <c:v>7453.7812890838304</c:v>
                </c:pt>
                <c:pt idx="5300">
                  <c:v>7674.7633414315296</c:v>
                </c:pt>
                <c:pt idx="5301">
                  <c:v>7863.0319937046497</c:v>
                </c:pt>
                <c:pt idx="5302">
                  <c:v>8012.8971451669904</c:v>
                </c:pt>
                <c:pt idx="5303">
                  <c:v>8123.1483191318302</c:v>
                </c:pt>
                <c:pt idx="5304">
                  <c:v>8184.27073650681</c:v>
                </c:pt>
                <c:pt idx="5305">
                  <c:v>8191.2542906598401</c:v>
                </c:pt>
                <c:pt idx="5306">
                  <c:v>8150.3244566819103</c:v>
                </c:pt>
                <c:pt idx="5307">
                  <c:v>8058.2972926982802</c:v>
                </c:pt>
                <c:pt idx="5308">
                  <c:v>7934.8140239773902</c:v>
                </c:pt>
                <c:pt idx="5309">
                  <c:v>7835.99034861566</c:v>
                </c:pt>
                <c:pt idx="5310">
                  <c:v>7751.9110061748697</c:v>
                </c:pt>
                <c:pt idx="5311">
                  <c:v>7671.8205845028197</c:v>
                </c:pt>
                <c:pt idx="5312">
                  <c:v>7606.7293037136096</c:v>
                </c:pt>
                <c:pt idx="5313">
                  <c:v>7568.7712753983296</c:v>
                </c:pt>
                <c:pt idx="5314">
                  <c:v>7566.35041686762</c:v>
                </c:pt>
                <c:pt idx="5315">
                  <c:v>7628.59454279702</c:v>
                </c:pt>
                <c:pt idx="5316">
                  <c:v>7734.2269698960899</c:v>
                </c:pt>
                <c:pt idx="5317">
                  <c:v>7876.5589681695101</c:v>
                </c:pt>
                <c:pt idx="5318">
                  <c:v>8052.3226155525999</c:v>
                </c:pt>
                <c:pt idx="5319">
                  <c:v>8249.5125217422501</c:v>
                </c:pt>
                <c:pt idx="5320">
                  <c:v>8462.0768956335905</c:v>
                </c:pt>
                <c:pt idx="5321">
                  <c:v>8670.3826713993803</c:v>
                </c:pt>
                <c:pt idx="5322">
                  <c:v>8856.6152477589603</c:v>
                </c:pt>
                <c:pt idx="5323">
                  <c:v>9002.4339758611295</c:v>
                </c:pt>
                <c:pt idx="5324">
                  <c:v>9114.8525077742397</c:v>
                </c:pt>
                <c:pt idx="5325">
                  <c:v>9190.0761050545698</c:v>
                </c:pt>
                <c:pt idx="5326">
                  <c:v>9230.8089859021602</c:v>
                </c:pt>
                <c:pt idx="5327">
                  <c:v>9245.2852709320705</c:v>
                </c:pt>
                <c:pt idx="5328">
                  <c:v>9236.27319074767</c:v>
                </c:pt>
                <c:pt idx="5329">
                  <c:v>9212.5054304469995</c:v>
                </c:pt>
                <c:pt idx="5330">
                  <c:v>9195.0230714966692</c:v>
                </c:pt>
                <c:pt idx="5331">
                  <c:v>9180.07501345122</c:v>
                </c:pt>
                <c:pt idx="5332">
                  <c:v>9159.3859302931596</c:v>
                </c:pt>
                <c:pt idx="5333">
                  <c:v>9142.2436938450901</c:v>
                </c:pt>
                <c:pt idx="5334">
                  <c:v>9133.4068810457793</c:v>
                </c:pt>
                <c:pt idx="5335">
                  <c:v>9140.7713413685506</c:v>
                </c:pt>
                <c:pt idx="5336">
                  <c:v>9165.7142523403509</c:v>
                </c:pt>
                <c:pt idx="5337">
                  <c:v>9207.9045949764004</c:v>
                </c:pt>
                <c:pt idx="5338">
                  <c:v>9270.3687215611208</c:v>
                </c:pt>
                <c:pt idx="5339">
                  <c:v>9364.5154400519805</c:v>
                </c:pt>
                <c:pt idx="5340">
                  <c:v>9492.0202372589192</c:v>
                </c:pt>
                <c:pt idx="5341">
                  <c:v>9622.3109176678408</c:v>
                </c:pt>
                <c:pt idx="5342">
                  <c:v>9751.7794097302194</c:v>
                </c:pt>
                <c:pt idx="5343">
                  <c:v>9877.5356079336707</c:v>
                </c:pt>
                <c:pt idx="5344">
                  <c:v>9997.5706369673499</c:v>
                </c:pt>
                <c:pt idx="5345">
                  <c:v>10112.178495907499</c:v>
                </c:pt>
                <c:pt idx="5346">
                  <c:v>10210.510805632101</c:v>
                </c:pt>
                <c:pt idx="5347">
                  <c:v>10286.6910788799</c:v>
                </c:pt>
                <c:pt idx="5348">
                  <c:v>10340.5359900735</c:v>
                </c:pt>
                <c:pt idx="5349">
                  <c:v>10369.878076221899</c:v>
                </c:pt>
                <c:pt idx="5350">
                  <c:v>10376.030194842901</c:v>
                </c:pt>
                <c:pt idx="5351">
                  <c:v>10357.2986053696</c:v>
                </c:pt>
                <c:pt idx="5352">
                  <c:v>10317.1102991849</c:v>
                </c:pt>
                <c:pt idx="5353">
                  <c:v>10254.8027852758</c:v>
                </c:pt>
                <c:pt idx="5354">
                  <c:v>10178.935167305601</c:v>
                </c:pt>
                <c:pt idx="5355">
                  <c:v>10095.2083525773</c:v>
                </c:pt>
                <c:pt idx="5356">
                  <c:v>10011.266537385</c:v>
                </c:pt>
                <c:pt idx="5357">
                  <c:v>9924.1672379925494</c:v>
                </c:pt>
                <c:pt idx="5358">
                  <c:v>9831.9272182904006</c:v>
                </c:pt>
                <c:pt idx="5359">
                  <c:v>9734.8127212057207</c:v>
                </c:pt>
                <c:pt idx="5360">
                  <c:v>9645.7364811386706</c:v>
                </c:pt>
                <c:pt idx="5361">
                  <c:v>9559.9211267004703</c:v>
                </c:pt>
                <c:pt idx="5362">
                  <c:v>9473.71100046838</c:v>
                </c:pt>
                <c:pt idx="5363">
                  <c:v>9372.5857748347098</c:v>
                </c:pt>
                <c:pt idx="5364">
                  <c:v>9241.1477942568708</c:v>
                </c:pt>
                <c:pt idx="5365">
                  <c:v>9062.1243292099207</c:v>
                </c:pt>
                <c:pt idx="5366">
                  <c:v>8831.7580156675904</c:v>
                </c:pt>
                <c:pt idx="5367">
                  <c:v>8563.0136443015108</c:v>
                </c:pt>
                <c:pt idx="5368">
                  <c:v>8261.88946804845</c:v>
                </c:pt>
                <c:pt idx="5369">
                  <c:v>7949.3847250453</c:v>
                </c:pt>
                <c:pt idx="5370">
                  <c:v>7639.1666413007397</c:v>
                </c:pt>
                <c:pt idx="5371">
                  <c:v>7334.4053802193002</c:v>
                </c:pt>
                <c:pt idx="5372">
                  <c:v>7029.3243063162799</c:v>
                </c:pt>
                <c:pt idx="5373">
                  <c:v>6719.7835060980296</c:v>
                </c:pt>
                <c:pt idx="5374">
                  <c:v>6413.3036601598496</c:v>
                </c:pt>
                <c:pt idx="5375">
                  <c:v>6108.1285268531101</c:v>
                </c:pt>
                <c:pt idx="5376">
                  <c:v>5805.3474094637104</c:v>
                </c:pt>
                <c:pt idx="5377">
                  <c:v>5508.2350284182003</c:v>
                </c:pt>
                <c:pt idx="5378">
                  <c:v>5221.3589686530104</c:v>
                </c:pt>
                <c:pt idx="5379">
                  <c:v>4950.7346139922201</c:v>
                </c:pt>
                <c:pt idx="5380">
                  <c:v>4704.9849629978198</c:v>
                </c:pt>
                <c:pt idx="5381">
                  <c:v>4493.4062158148299</c:v>
                </c:pt>
                <c:pt idx="5382">
                  <c:v>4318.2245981271899</c:v>
                </c:pt>
                <c:pt idx="5383">
                  <c:v>4200.3963128734704</c:v>
                </c:pt>
                <c:pt idx="5384">
                  <c:v>4108.9611694817204</c:v>
                </c:pt>
                <c:pt idx="5385">
                  <c:v>4045.7948873846099</c:v>
                </c:pt>
                <c:pt idx="5386">
                  <c:v>4006.0359571669501</c:v>
                </c:pt>
                <c:pt idx="5387">
                  <c:v>3974.25202130651</c:v>
                </c:pt>
                <c:pt idx="5388">
                  <c:v>3940.0682454604798</c:v>
                </c:pt>
                <c:pt idx="5389">
                  <c:v>3918.4784573212301</c:v>
                </c:pt>
                <c:pt idx="5390">
                  <c:v>3909.00234196884</c:v>
                </c:pt>
                <c:pt idx="5391">
                  <c:v>3915.0622765492099</c:v>
                </c:pt>
                <c:pt idx="5392">
                  <c:v>3938.7564506682002</c:v>
                </c:pt>
                <c:pt idx="5393">
                  <c:v>3986.1338888384798</c:v>
                </c:pt>
                <c:pt idx="5394">
                  <c:v>4065.8298766353801</c:v>
                </c:pt>
                <c:pt idx="5395">
                  <c:v>4169.9650644294697</c:v>
                </c:pt>
                <c:pt idx="5396">
                  <c:v>4314.1922679876998</c:v>
                </c:pt>
                <c:pt idx="5397">
                  <c:v>4508.6615042305202</c:v>
                </c:pt>
                <c:pt idx="5398">
                  <c:v>4748.8251708283296</c:v>
                </c:pt>
                <c:pt idx="5399">
                  <c:v>5030.6344679906597</c:v>
                </c:pt>
                <c:pt idx="5400">
                  <c:v>5362.2540387314002</c:v>
                </c:pt>
                <c:pt idx="5401">
                  <c:v>5764.51603743136</c:v>
                </c:pt>
                <c:pt idx="5402">
                  <c:v>6211.1451414453204</c:v>
                </c:pt>
                <c:pt idx="5403">
                  <c:v>6688.4452237927298</c:v>
                </c:pt>
                <c:pt idx="5404">
                  <c:v>7169.7981113014202</c:v>
                </c:pt>
                <c:pt idx="5405">
                  <c:v>7631.8809894711903</c:v>
                </c:pt>
                <c:pt idx="5406">
                  <c:v>8053.7011385121496</c:v>
                </c:pt>
                <c:pt idx="5407">
                  <c:v>8421.4627376830795</c:v>
                </c:pt>
                <c:pt idx="5408">
                  <c:v>8747.0857975867602</c:v>
                </c:pt>
                <c:pt idx="5409">
                  <c:v>9056.4844794423607</c:v>
                </c:pt>
                <c:pt idx="5410">
                  <c:v>9385.0139839871499</c:v>
                </c:pt>
                <c:pt idx="5411">
                  <c:v>9772.3111062042899</c:v>
                </c:pt>
                <c:pt idx="5412">
                  <c:v>10250.958396972401</c:v>
                </c:pt>
                <c:pt idx="5413">
                  <c:v>10864.033329493101</c:v>
                </c:pt>
                <c:pt idx="5414">
                  <c:v>11635.592870733901</c:v>
                </c:pt>
                <c:pt idx="5415">
                  <c:v>12562.4451101666</c:v>
                </c:pt>
                <c:pt idx="5416">
                  <c:v>13629.063555561799</c:v>
                </c:pt>
                <c:pt idx="5417">
                  <c:v>14778.7093149798</c:v>
                </c:pt>
                <c:pt idx="5418">
                  <c:v>15763.8311314477</c:v>
                </c:pt>
                <c:pt idx="5419">
                  <c:v>16529.552055296299</c:v>
                </c:pt>
                <c:pt idx="5420">
                  <c:v>17060.497415027301</c:v>
                </c:pt>
                <c:pt idx="5421">
                  <c:v>17330.839473146701</c:v>
                </c:pt>
                <c:pt idx="5422">
                  <c:v>17324.074391281199</c:v>
                </c:pt>
                <c:pt idx="5423">
                  <c:v>17033.2177985048</c:v>
                </c:pt>
                <c:pt idx="5424">
                  <c:v>16466.717479064999</c:v>
                </c:pt>
                <c:pt idx="5425">
                  <c:v>15640.0599192067</c:v>
                </c:pt>
                <c:pt idx="5426">
                  <c:v>14617.010252723599</c:v>
                </c:pt>
                <c:pt idx="5427">
                  <c:v>13497.1857739609</c:v>
                </c:pt>
                <c:pt idx="5428">
                  <c:v>12585.6289770352</c:v>
                </c:pt>
                <c:pt idx="5429">
                  <c:v>12051.8175437317</c:v>
                </c:pt>
                <c:pt idx="5430">
                  <c:v>11559.824884969699</c:v>
                </c:pt>
                <c:pt idx="5431">
                  <c:v>11129.5509997299</c:v>
                </c:pt>
                <c:pt idx="5432">
                  <c:v>10763.241164284</c:v>
                </c:pt>
                <c:pt idx="5433">
                  <c:v>10471.2283000222</c:v>
                </c:pt>
                <c:pt idx="5434">
                  <c:v>10267.7358259009</c:v>
                </c:pt>
                <c:pt idx="5435">
                  <c:v>10133.5770079187</c:v>
                </c:pt>
                <c:pt idx="5436">
                  <c:v>10041.7886701361</c:v>
                </c:pt>
                <c:pt idx="5437">
                  <c:v>9983.8896597616495</c:v>
                </c:pt>
                <c:pt idx="5438">
                  <c:v>9958.4921546310306</c:v>
                </c:pt>
                <c:pt idx="5439">
                  <c:v>9962.2985075874803</c:v>
                </c:pt>
                <c:pt idx="5440">
                  <c:v>9999.1734430885299</c:v>
                </c:pt>
                <c:pt idx="5441">
                  <c:v>10072.970907131699</c:v>
                </c:pt>
                <c:pt idx="5442">
                  <c:v>10160.9947411679</c:v>
                </c:pt>
                <c:pt idx="5443">
                  <c:v>10264.383526035601</c:v>
                </c:pt>
                <c:pt idx="5444">
                  <c:v>10378.156539874701</c:v>
                </c:pt>
                <c:pt idx="5445">
                  <c:v>10486.815958177</c:v>
                </c:pt>
                <c:pt idx="5446">
                  <c:v>10587.581933977201</c:v>
                </c:pt>
                <c:pt idx="5447">
                  <c:v>10668.725464810001</c:v>
                </c:pt>
                <c:pt idx="5448">
                  <c:v>10731.681598388601</c:v>
                </c:pt>
                <c:pt idx="5449">
                  <c:v>10773.375045053799</c:v>
                </c:pt>
                <c:pt idx="5450">
                  <c:v>10805.3373894666</c:v>
                </c:pt>
                <c:pt idx="5451">
                  <c:v>10831.1922589675</c:v>
                </c:pt>
                <c:pt idx="5452">
                  <c:v>10862.057832843</c:v>
                </c:pt>
                <c:pt idx="5453">
                  <c:v>10908.009631041699</c:v>
                </c:pt>
                <c:pt idx="5454">
                  <c:v>10979.6492974961</c:v>
                </c:pt>
                <c:pt idx="5455">
                  <c:v>11069.447573823099</c:v>
                </c:pt>
                <c:pt idx="5456">
                  <c:v>11190.9853335271</c:v>
                </c:pt>
                <c:pt idx="5457">
                  <c:v>11331.8032562594</c:v>
                </c:pt>
                <c:pt idx="5458">
                  <c:v>11483.072789769099</c:v>
                </c:pt>
                <c:pt idx="5459">
                  <c:v>11642.721730139599</c:v>
                </c:pt>
                <c:pt idx="5460">
                  <c:v>11794.0183108047</c:v>
                </c:pt>
                <c:pt idx="5461">
                  <c:v>11930.869114204999</c:v>
                </c:pt>
                <c:pt idx="5462">
                  <c:v>12042.355327269401</c:v>
                </c:pt>
                <c:pt idx="5463">
                  <c:v>12115.611532209099</c:v>
                </c:pt>
                <c:pt idx="5464">
                  <c:v>12136.7015889344</c:v>
                </c:pt>
                <c:pt idx="5465">
                  <c:v>12100.1764315494</c:v>
                </c:pt>
                <c:pt idx="5466">
                  <c:v>11996.217098102899</c:v>
                </c:pt>
                <c:pt idx="5467">
                  <c:v>11825.7092780229</c:v>
                </c:pt>
                <c:pt idx="5468">
                  <c:v>11593.811501795601</c:v>
                </c:pt>
                <c:pt idx="5469">
                  <c:v>11311.565414138</c:v>
                </c:pt>
                <c:pt idx="5470">
                  <c:v>11028.6461543569</c:v>
                </c:pt>
                <c:pt idx="5471">
                  <c:v>10805.6971626145</c:v>
                </c:pt>
                <c:pt idx="5472">
                  <c:v>10614.0839012365</c:v>
                </c:pt>
                <c:pt idx="5473">
                  <c:v>10421.7529482307</c:v>
                </c:pt>
                <c:pt idx="5474">
                  <c:v>10222.539158030901</c:v>
                </c:pt>
                <c:pt idx="5475">
                  <c:v>10014.993658265599</c:v>
                </c:pt>
                <c:pt idx="5476">
                  <c:v>9805.4698287532392</c:v>
                </c:pt>
                <c:pt idx="5477">
                  <c:v>9595.0003680344798</c:v>
                </c:pt>
                <c:pt idx="5478">
                  <c:v>9392.6813203280599</c:v>
                </c:pt>
                <c:pt idx="5479">
                  <c:v>9219.6891012485103</c:v>
                </c:pt>
                <c:pt idx="5480">
                  <c:v>9099.9218210133004</c:v>
                </c:pt>
                <c:pt idx="5481">
                  <c:v>9052.8419129214708</c:v>
                </c:pt>
                <c:pt idx="5482">
                  <c:v>9105.1655687213897</c:v>
                </c:pt>
                <c:pt idx="5483">
                  <c:v>9276.2425739141599</c:v>
                </c:pt>
                <c:pt idx="5484">
                  <c:v>9578.7963051833503</c:v>
                </c:pt>
                <c:pt idx="5485">
                  <c:v>9981.7303909847396</c:v>
                </c:pt>
                <c:pt idx="5486">
                  <c:v>10432.8370802188</c:v>
                </c:pt>
                <c:pt idx="5487">
                  <c:v>10822.796582831201</c:v>
                </c:pt>
                <c:pt idx="5488">
                  <c:v>11133.578508840301</c:v>
                </c:pt>
                <c:pt idx="5489">
                  <c:v>11373.5906034901</c:v>
                </c:pt>
                <c:pt idx="5490">
                  <c:v>11554.5722019447</c:v>
                </c:pt>
                <c:pt idx="5491">
                  <c:v>11698.3213460469</c:v>
                </c:pt>
                <c:pt idx="5492">
                  <c:v>11814.194065358601</c:v>
                </c:pt>
                <c:pt idx="5493">
                  <c:v>11910.4380376804</c:v>
                </c:pt>
                <c:pt idx="5494">
                  <c:v>12008.7110529324</c:v>
                </c:pt>
                <c:pt idx="5495">
                  <c:v>12134.3385272831</c:v>
                </c:pt>
                <c:pt idx="5496">
                  <c:v>12270.971094885401</c:v>
                </c:pt>
                <c:pt idx="5497">
                  <c:v>12399.159829128301</c:v>
                </c:pt>
                <c:pt idx="5498">
                  <c:v>12521.954693854101</c:v>
                </c:pt>
                <c:pt idx="5499">
                  <c:v>12640.9201612465</c:v>
                </c:pt>
                <c:pt idx="5500">
                  <c:v>12752.140659623199</c:v>
                </c:pt>
                <c:pt idx="5501">
                  <c:v>12862.397741016501</c:v>
                </c:pt>
                <c:pt idx="5502">
                  <c:v>12977.246486255301</c:v>
                </c:pt>
                <c:pt idx="5503">
                  <c:v>13096.427594185699</c:v>
                </c:pt>
                <c:pt idx="5504">
                  <c:v>13214.878679645901</c:v>
                </c:pt>
                <c:pt idx="5505">
                  <c:v>13318.9213381343</c:v>
                </c:pt>
                <c:pt idx="5506">
                  <c:v>13412.4933884077</c:v>
                </c:pt>
                <c:pt idx="5507">
                  <c:v>13504.754500048301</c:v>
                </c:pt>
                <c:pt idx="5508">
                  <c:v>13590.911040340899</c:v>
                </c:pt>
                <c:pt idx="5509">
                  <c:v>13672.867094486101</c:v>
                </c:pt>
                <c:pt idx="5510">
                  <c:v>13760.2578327507</c:v>
                </c:pt>
                <c:pt idx="5511">
                  <c:v>13855.9447845582</c:v>
                </c:pt>
                <c:pt idx="5512">
                  <c:v>13947.7239961217</c:v>
                </c:pt>
                <c:pt idx="5513">
                  <c:v>14019.601160329599</c:v>
                </c:pt>
                <c:pt idx="5514">
                  <c:v>14061.7680877452</c:v>
                </c:pt>
                <c:pt idx="5515">
                  <c:v>14046.276844948599</c:v>
                </c:pt>
                <c:pt idx="5516">
                  <c:v>13975.568405600199</c:v>
                </c:pt>
                <c:pt idx="5517">
                  <c:v>13840.889951115199</c:v>
                </c:pt>
                <c:pt idx="5518">
                  <c:v>13636.7410355951</c:v>
                </c:pt>
                <c:pt idx="5519">
                  <c:v>13367.730719147799</c:v>
                </c:pt>
                <c:pt idx="5520">
                  <c:v>13053.23404856</c:v>
                </c:pt>
                <c:pt idx="5521">
                  <c:v>12723.913035859799</c:v>
                </c:pt>
                <c:pt idx="5522">
                  <c:v>12434.3801934151</c:v>
                </c:pt>
                <c:pt idx="5523">
                  <c:v>12171.638029007299</c:v>
                </c:pt>
                <c:pt idx="5524">
                  <c:v>11892.2384462761</c:v>
                </c:pt>
                <c:pt idx="5525">
                  <c:v>11591.6860881992</c:v>
                </c:pt>
                <c:pt idx="5526">
                  <c:v>11295.086911911199</c:v>
                </c:pt>
                <c:pt idx="5527">
                  <c:v>11011.1617556561</c:v>
                </c:pt>
                <c:pt idx="5528">
                  <c:v>10778.1751295917</c:v>
                </c:pt>
                <c:pt idx="5529">
                  <c:v>10598.6234016054</c:v>
                </c:pt>
                <c:pt idx="5530">
                  <c:v>10472.6721183442</c:v>
                </c:pt>
                <c:pt idx="5531">
                  <c:v>10413.435524633</c:v>
                </c:pt>
                <c:pt idx="5532">
                  <c:v>10429.7665799435</c:v>
                </c:pt>
                <c:pt idx="5533">
                  <c:v>10501.3873808628</c:v>
                </c:pt>
                <c:pt idx="5534">
                  <c:v>10609.718751405801</c:v>
                </c:pt>
                <c:pt idx="5535">
                  <c:v>10730.4095127615</c:v>
                </c:pt>
                <c:pt idx="5536">
                  <c:v>10848.8711122112</c:v>
                </c:pt>
                <c:pt idx="5537">
                  <c:v>10952.248306964801</c:v>
                </c:pt>
                <c:pt idx="5538">
                  <c:v>11003.6967556289</c:v>
                </c:pt>
                <c:pt idx="5539">
                  <c:v>10985.8085077461</c:v>
                </c:pt>
                <c:pt idx="5540">
                  <c:v>10882.604077005701</c:v>
                </c:pt>
                <c:pt idx="5541">
                  <c:v>10712.805834680699</c:v>
                </c:pt>
                <c:pt idx="5542">
                  <c:v>10477.9052389307</c:v>
                </c:pt>
                <c:pt idx="5543">
                  <c:v>10199.231185991401</c:v>
                </c:pt>
                <c:pt idx="5544">
                  <c:v>9905.8398911997101</c:v>
                </c:pt>
                <c:pt idx="5545">
                  <c:v>9621.9654615528798</c:v>
                </c:pt>
                <c:pt idx="5546">
                  <c:v>9351.0070323208201</c:v>
                </c:pt>
                <c:pt idx="5547">
                  <c:v>9127.1797143452495</c:v>
                </c:pt>
                <c:pt idx="5548">
                  <c:v>8962.2489942205193</c:v>
                </c:pt>
                <c:pt idx="5549">
                  <c:v>8824.3917532082196</c:v>
                </c:pt>
                <c:pt idx="5550">
                  <c:v>8709.3794442612907</c:v>
                </c:pt>
                <c:pt idx="5551">
                  <c:v>8621.8184668681606</c:v>
                </c:pt>
                <c:pt idx="5552">
                  <c:v>8571.9496125101105</c:v>
                </c:pt>
                <c:pt idx="5553">
                  <c:v>8569.0010032673108</c:v>
                </c:pt>
                <c:pt idx="5554">
                  <c:v>8603.2329852404291</c:v>
                </c:pt>
                <c:pt idx="5555">
                  <c:v>8676.3866707727593</c:v>
                </c:pt>
                <c:pt idx="5556">
                  <c:v>8791.3326089846505</c:v>
                </c:pt>
                <c:pt idx="5557">
                  <c:v>8954.1565967834795</c:v>
                </c:pt>
                <c:pt idx="5558">
                  <c:v>9170.6551801918995</c:v>
                </c:pt>
                <c:pt idx="5559">
                  <c:v>9434.5836526778694</c:v>
                </c:pt>
                <c:pt idx="5560">
                  <c:v>9699.9043294924395</c:v>
                </c:pt>
                <c:pt idx="5561">
                  <c:v>9967.0212739568105</c:v>
                </c:pt>
                <c:pt idx="5562">
                  <c:v>10245.9774276755</c:v>
                </c:pt>
                <c:pt idx="5563">
                  <c:v>10525.739647774</c:v>
                </c:pt>
                <c:pt idx="5564">
                  <c:v>10784.8134690439</c:v>
                </c:pt>
                <c:pt idx="5565">
                  <c:v>10999.7318261165</c:v>
                </c:pt>
                <c:pt idx="5566">
                  <c:v>11156.2592365361</c:v>
                </c:pt>
                <c:pt idx="5567">
                  <c:v>11234.477091496499</c:v>
                </c:pt>
                <c:pt idx="5568">
                  <c:v>11228.8325645024</c:v>
                </c:pt>
                <c:pt idx="5569">
                  <c:v>11144.407003565901</c:v>
                </c:pt>
                <c:pt idx="5570">
                  <c:v>10995.8178475605</c:v>
                </c:pt>
                <c:pt idx="5571">
                  <c:v>10819.340409353301</c:v>
                </c:pt>
                <c:pt idx="5572">
                  <c:v>10660.4545371449</c:v>
                </c:pt>
                <c:pt idx="5573">
                  <c:v>10579.4821503726</c:v>
                </c:pt>
                <c:pt idx="5574">
                  <c:v>10552.8962599402</c:v>
                </c:pt>
                <c:pt idx="5575">
                  <c:v>10557.6195118177</c:v>
                </c:pt>
                <c:pt idx="5576">
                  <c:v>10583.366930964899</c:v>
                </c:pt>
                <c:pt idx="5577">
                  <c:v>10633.081633834199</c:v>
                </c:pt>
                <c:pt idx="5578">
                  <c:v>10702.388652760001</c:v>
                </c:pt>
                <c:pt idx="5579">
                  <c:v>10787.858920418699</c:v>
                </c:pt>
                <c:pt idx="5580">
                  <c:v>10886.3197553966</c:v>
                </c:pt>
                <c:pt idx="5581">
                  <c:v>10984.5986769591</c:v>
                </c:pt>
                <c:pt idx="5582">
                  <c:v>11084.1343436397</c:v>
                </c:pt>
                <c:pt idx="5583">
                  <c:v>11186.8940050039</c:v>
                </c:pt>
                <c:pt idx="5584">
                  <c:v>11293.5024035591</c:v>
                </c:pt>
                <c:pt idx="5585">
                  <c:v>11397.084458318899</c:v>
                </c:pt>
                <c:pt idx="5586">
                  <c:v>11501.350739264901</c:v>
                </c:pt>
                <c:pt idx="5587">
                  <c:v>11596.1037699687</c:v>
                </c:pt>
                <c:pt idx="5588">
                  <c:v>11668.696622846301</c:v>
                </c:pt>
                <c:pt idx="5589">
                  <c:v>11707.398781195399</c:v>
                </c:pt>
                <c:pt idx="5590">
                  <c:v>11695.9280719286</c:v>
                </c:pt>
                <c:pt idx="5591">
                  <c:v>11628.5033532732</c:v>
                </c:pt>
                <c:pt idx="5592">
                  <c:v>11514.6078611596</c:v>
                </c:pt>
                <c:pt idx="5593">
                  <c:v>11353.432277628501</c:v>
                </c:pt>
                <c:pt idx="5594">
                  <c:v>11162.466717802699</c:v>
                </c:pt>
                <c:pt idx="5595">
                  <c:v>10962.062368074699</c:v>
                </c:pt>
                <c:pt idx="5596">
                  <c:v>10780.032906898799</c:v>
                </c:pt>
                <c:pt idx="5597">
                  <c:v>10634.239840837099</c:v>
                </c:pt>
                <c:pt idx="5598">
                  <c:v>10538.715761166401</c:v>
                </c:pt>
                <c:pt idx="5599">
                  <c:v>10503.453468699699</c:v>
                </c:pt>
                <c:pt idx="5600">
                  <c:v>10540.866508643599</c:v>
                </c:pt>
                <c:pt idx="5601">
                  <c:v>10653.377488828801</c:v>
                </c:pt>
                <c:pt idx="5602">
                  <c:v>10838.313221721801</c:v>
                </c:pt>
                <c:pt idx="5603">
                  <c:v>11086.994369579699</c:v>
                </c:pt>
                <c:pt idx="5604">
                  <c:v>11382.0412798133</c:v>
                </c:pt>
                <c:pt idx="5605">
                  <c:v>11686.365660861</c:v>
                </c:pt>
                <c:pt idx="5606">
                  <c:v>11950.792131542799</c:v>
                </c:pt>
                <c:pt idx="5607">
                  <c:v>12191.6678824316</c:v>
                </c:pt>
                <c:pt idx="5608">
                  <c:v>12424.4421615588</c:v>
                </c:pt>
                <c:pt idx="5609">
                  <c:v>12659.6206884206</c:v>
                </c:pt>
                <c:pt idx="5610">
                  <c:v>12903.795904644199</c:v>
                </c:pt>
                <c:pt idx="5611">
                  <c:v>13144.6798898255</c:v>
                </c:pt>
                <c:pt idx="5612">
                  <c:v>13378.1818366973</c:v>
                </c:pt>
                <c:pt idx="5613">
                  <c:v>13607.1543667102</c:v>
                </c:pt>
                <c:pt idx="5614">
                  <c:v>13822.2468770905</c:v>
                </c:pt>
                <c:pt idx="5615">
                  <c:v>14012.301419097899</c:v>
                </c:pt>
                <c:pt idx="5616">
                  <c:v>14171.9441281378</c:v>
                </c:pt>
                <c:pt idx="5617">
                  <c:v>14286.7775690176</c:v>
                </c:pt>
                <c:pt idx="5618">
                  <c:v>14362.923160942501</c:v>
                </c:pt>
                <c:pt idx="5619">
                  <c:v>14403.253194839999</c:v>
                </c:pt>
                <c:pt idx="5620">
                  <c:v>14411.629305414799</c:v>
                </c:pt>
                <c:pt idx="5621">
                  <c:v>14399.5238582441</c:v>
                </c:pt>
                <c:pt idx="5622">
                  <c:v>14390.5542521231</c:v>
                </c:pt>
                <c:pt idx="5623">
                  <c:v>14428.044507410101</c:v>
                </c:pt>
                <c:pt idx="5624">
                  <c:v>14511.705549792299</c:v>
                </c:pt>
                <c:pt idx="5625">
                  <c:v>14586.1543088169</c:v>
                </c:pt>
                <c:pt idx="5626">
                  <c:v>14636.7059902048</c:v>
                </c:pt>
                <c:pt idx="5627">
                  <c:v>14675.6872086685</c:v>
                </c:pt>
                <c:pt idx="5628">
                  <c:v>14701.5964787627</c:v>
                </c:pt>
                <c:pt idx="5629">
                  <c:v>14709.0074090403</c:v>
                </c:pt>
                <c:pt idx="5630">
                  <c:v>14690.0674196849</c:v>
                </c:pt>
                <c:pt idx="5631">
                  <c:v>14635.049179321701</c:v>
                </c:pt>
                <c:pt idx="5632">
                  <c:v>14534.5292142364</c:v>
                </c:pt>
                <c:pt idx="5633">
                  <c:v>14385.762796834701</c:v>
                </c:pt>
                <c:pt idx="5634">
                  <c:v>14203.0054588031</c:v>
                </c:pt>
                <c:pt idx="5635">
                  <c:v>13990.922767006299</c:v>
                </c:pt>
                <c:pt idx="5636">
                  <c:v>13749.2468312084</c:v>
                </c:pt>
                <c:pt idx="5637">
                  <c:v>13487.5808073073</c:v>
                </c:pt>
                <c:pt idx="5638">
                  <c:v>13216.291741031</c:v>
                </c:pt>
                <c:pt idx="5639">
                  <c:v>12940.771366836299</c:v>
                </c:pt>
                <c:pt idx="5640">
                  <c:v>12659.6161700555</c:v>
                </c:pt>
                <c:pt idx="5641">
                  <c:v>12388.551816728101</c:v>
                </c:pt>
                <c:pt idx="5642">
                  <c:v>12152.2103501203</c:v>
                </c:pt>
                <c:pt idx="5643">
                  <c:v>11945.0492535339</c:v>
                </c:pt>
                <c:pt idx="5644">
                  <c:v>11772.749303066401</c:v>
                </c:pt>
                <c:pt idx="5645">
                  <c:v>11613.711185620399</c:v>
                </c:pt>
                <c:pt idx="5646">
                  <c:v>11468.997725814501</c:v>
                </c:pt>
                <c:pt idx="5647">
                  <c:v>11340.0369281738</c:v>
                </c:pt>
                <c:pt idx="5648">
                  <c:v>11245.1671388248</c:v>
                </c:pt>
                <c:pt idx="5649">
                  <c:v>11167.3099263689</c:v>
                </c:pt>
                <c:pt idx="5650">
                  <c:v>11106.7941529087</c:v>
                </c:pt>
                <c:pt idx="5651">
                  <c:v>11082.230330779401</c:v>
                </c:pt>
                <c:pt idx="5652">
                  <c:v>11098.805464025199</c:v>
                </c:pt>
                <c:pt idx="5653">
                  <c:v>11154.328288279599</c:v>
                </c:pt>
                <c:pt idx="5654">
                  <c:v>11253.0823348839</c:v>
                </c:pt>
                <c:pt idx="5655">
                  <c:v>11367.9640692668</c:v>
                </c:pt>
                <c:pt idx="5656">
                  <c:v>11463.220212972799</c:v>
                </c:pt>
                <c:pt idx="5657">
                  <c:v>11540.923347424199</c:v>
                </c:pt>
                <c:pt idx="5658">
                  <c:v>11619.0402462528</c:v>
                </c:pt>
                <c:pt idx="5659">
                  <c:v>11690.6616941789</c:v>
                </c:pt>
                <c:pt idx="5660">
                  <c:v>11749.7338539058</c:v>
                </c:pt>
                <c:pt idx="5661">
                  <c:v>11790.424779058199</c:v>
                </c:pt>
                <c:pt idx="5662">
                  <c:v>11789.117906257799</c:v>
                </c:pt>
                <c:pt idx="5663">
                  <c:v>11760.499895711901</c:v>
                </c:pt>
                <c:pt idx="5664">
                  <c:v>11726.913117181601</c:v>
                </c:pt>
                <c:pt idx="5665">
                  <c:v>11688.8398934671</c:v>
                </c:pt>
                <c:pt idx="5666">
                  <c:v>11655.2714739556</c:v>
                </c:pt>
                <c:pt idx="5667">
                  <c:v>11630.799569827301</c:v>
                </c:pt>
                <c:pt idx="5668">
                  <c:v>11614.0563337814</c:v>
                </c:pt>
                <c:pt idx="5669">
                  <c:v>11601.757303443501</c:v>
                </c:pt>
                <c:pt idx="5670">
                  <c:v>11579.7513386628</c:v>
                </c:pt>
                <c:pt idx="5671">
                  <c:v>11526.6444857728</c:v>
                </c:pt>
                <c:pt idx="5672">
                  <c:v>11434.861686059599</c:v>
                </c:pt>
                <c:pt idx="5673">
                  <c:v>11285.7641373965</c:v>
                </c:pt>
                <c:pt idx="5674">
                  <c:v>11062.448479632299</c:v>
                </c:pt>
                <c:pt idx="5675">
                  <c:v>10751.806822962801</c:v>
                </c:pt>
                <c:pt idx="5676">
                  <c:v>10355.9536916421</c:v>
                </c:pt>
                <c:pt idx="5677">
                  <c:v>9901.3369684053196</c:v>
                </c:pt>
                <c:pt idx="5678">
                  <c:v>9432.0811929556894</c:v>
                </c:pt>
                <c:pt idx="5679">
                  <c:v>9021.9754062308202</c:v>
                </c:pt>
                <c:pt idx="5680">
                  <c:v>8721.2649534517095</c:v>
                </c:pt>
                <c:pt idx="5681">
                  <c:v>8478.9201966155106</c:v>
                </c:pt>
                <c:pt idx="5682">
                  <c:v>8280.3772832968698</c:v>
                </c:pt>
                <c:pt idx="5683">
                  <c:v>8114.8037391420203</c:v>
                </c:pt>
                <c:pt idx="5684">
                  <c:v>7984.7038895829501</c:v>
                </c:pt>
                <c:pt idx="5685">
                  <c:v>7889.8227458525198</c:v>
                </c:pt>
                <c:pt idx="5686">
                  <c:v>7818.3165911339702</c:v>
                </c:pt>
                <c:pt idx="5687">
                  <c:v>7773.1368192266</c:v>
                </c:pt>
                <c:pt idx="5688">
                  <c:v>7761.3276560210097</c:v>
                </c:pt>
                <c:pt idx="5689">
                  <c:v>7775.47767548709</c:v>
                </c:pt>
                <c:pt idx="5690">
                  <c:v>7834.0856601981204</c:v>
                </c:pt>
                <c:pt idx="5691">
                  <c:v>7940.4786735727803</c:v>
                </c:pt>
                <c:pt idx="5692">
                  <c:v>8093.6493241139196</c:v>
                </c:pt>
                <c:pt idx="5693">
                  <c:v>8306.4281088527096</c:v>
                </c:pt>
                <c:pt idx="5694">
                  <c:v>8588.3148714725103</c:v>
                </c:pt>
                <c:pt idx="5695">
                  <c:v>8937.6605848915005</c:v>
                </c:pt>
                <c:pt idx="5696">
                  <c:v>9344.6375916307006</c:v>
                </c:pt>
                <c:pt idx="5697">
                  <c:v>9795.1300297981397</c:v>
                </c:pt>
                <c:pt idx="5698">
                  <c:v>10264.9950581659</c:v>
                </c:pt>
                <c:pt idx="5699">
                  <c:v>10719.580878123201</c:v>
                </c:pt>
                <c:pt idx="5700">
                  <c:v>11082.5046163885</c:v>
                </c:pt>
                <c:pt idx="5701">
                  <c:v>11345.743237090501</c:v>
                </c:pt>
                <c:pt idx="5702">
                  <c:v>11537.9963744539</c:v>
                </c:pt>
                <c:pt idx="5703">
                  <c:v>11666.404797085799</c:v>
                </c:pt>
                <c:pt idx="5704">
                  <c:v>11740.477476476301</c:v>
                </c:pt>
                <c:pt idx="5705">
                  <c:v>11765.0097673565</c:v>
                </c:pt>
                <c:pt idx="5706">
                  <c:v>11755.668627081501</c:v>
                </c:pt>
                <c:pt idx="5707">
                  <c:v>11721.103217268799</c:v>
                </c:pt>
                <c:pt idx="5708">
                  <c:v>11683.306437347001</c:v>
                </c:pt>
                <c:pt idx="5709">
                  <c:v>11653.866606457599</c:v>
                </c:pt>
                <c:pt idx="5710">
                  <c:v>11644.334508014899</c:v>
                </c:pt>
                <c:pt idx="5711">
                  <c:v>11657.1086478201</c:v>
                </c:pt>
                <c:pt idx="5712">
                  <c:v>11696.6208480983</c:v>
                </c:pt>
                <c:pt idx="5713">
                  <c:v>11755.6300425677</c:v>
                </c:pt>
                <c:pt idx="5714">
                  <c:v>11827.088932950201</c:v>
                </c:pt>
                <c:pt idx="5715">
                  <c:v>11914.139760124101</c:v>
                </c:pt>
                <c:pt idx="5716">
                  <c:v>12011.806431380301</c:v>
                </c:pt>
                <c:pt idx="5717">
                  <c:v>12109.621650863801</c:v>
                </c:pt>
                <c:pt idx="5718">
                  <c:v>12205.6072887766</c:v>
                </c:pt>
                <c:pt idx="5719">
                  <c:v>12289.5815477505</c:v>
                </c:pt>
                <c:pt idx="5720">
                  <c:v>12368.9589578141</c:v>
                </c:pt>
                <c:pt idx="5721">
                  <c:v>12442.4933406399</c:v>
                </c:pt>
                <c:pt idx="5722">
                  <c:v>12507.958568559099</c:v>
                </c:pt>
                <c:pt idx="5723">
                  <c:v>12565.161374855499</c:v>
                </c:pt>
                <c:pt idx="5724">
                  <c:v>12616.428788547801</c:v>
                </c:pt>
                <c:pt idx="5725">
                  <c:v>12653.492706004799</c:v>
                </c:pt>
                <c:pt idx="5726">
                  <c:v>12688.5273422885</c:v>
                </c:pt>
                <c:pt idx="5727">
                  <c:v>12738.4076013012</c:v>
                </c:pt>
                <c:pt idx="5728">
                  <c:v>12804.6557407775</c:v>
                </c:pt>
                <c:pt idx="5729">
                  <c:v>12900.2062658919</c:v>
                </c:pt>
                <c:pt idx="5730">
                  <c:v>13023.426569552799</c:v>
                </c:pt>
                <c:pt idx="5731">
                  <c:v>13153.228924233001</c:v>
                </c:pt>
                <c:pt idx="5732">
                  <c:v>13289.839197269201</c:v>
                </c:pt>
                <c:pt idx="5733">
                  <c:v>13432.0662884135</c:v>
                </c:pt>
                <c:pt idx="5734">
                  <c:v>13577.0688708498</c:v>
                </c:pt>
                <c:pt idx="5735">
                  <c:v>13731.896095837301</c:v>
                </c:pt>
                <c:pt idx="5736">
                  <c:v>13897.7790231899</c:v>
                </c:pt>
                <c:pt idx="5737">
                  <c:v>14068.497412008899</c:v>
                </c:pt>
                <c:pt idx="5738">
                  <c:v>14226.7999511286</c:v>
                </c:pt>
                <c:pt idx="5739">
                  <c:v>14344.761751530399</c:v>
                </c:pt>
                <c:pt idx="5740">
                  <c:v>14397.892668234401</c:v>
                </c:pt>
                <c:pt idx="5741">
                  <c:v>14375.2474626657</c:v>
                </c:pt>
                <c:pt idx="5742">
                  <c:v>14274.697943482501</c:v>
                </c:pt>
                <c:pt idx="5743">
                  <c:v>14106.3820750207</c:v>
                </c:pt>
                <c:pt idx="5744">
                  <c:v>13894.693813543799</c:v>
                </c:pt>
                <c:pt idx="5745">
                  <c:v>13678.3505812317</c:v>
                </c:pt>
                <c:pt idx="5746">
                  <c:v>13515.3815358953</c:v>
                </c:pt>
                <c:pt idx="5747">
                  <c:v>13415.5826227491</c:v>
                </c:pt>
                <c:pt idx="5748">
                  <c:v>13316.8554099294</c:v>
                </c:pt>
                <c:pt idx="5749">
                  <c:v>13213.8997558105</c:v>
                </c:pt>
                <c:pt idx="5750">
                  <c:v>13110.1744452167</c:v>
                </c:pt>
                <c:pt idx="5751">
                  <c:v>12995.887939423301</c:v>
                </c:pt>
                <c:pt idx="5752">
                  <c:v>12867.311598743299</c:v>
                </c:pt>
                <c:pt idx="5753">
                  <c:v>12722.663388242499</c:v>
                </c:pt>
                <c:pt idx="5754">
                  <c:v>12568.1618251695</c:v>
                </c:pt>
                <c:pt idx="5755">
                  <c:v>12403.4887979708</c:v>
                </c:pt>
                <c:pt idx="5756">
                  <c:v>12240.2076917865</c:v>
                </c:pt>
                <c:pt idx="5757">
                  <c:v>12080.0643456424</c:v>
                </c:pt>
                <c:pt idx="5758">
                  <c:v>11922.1503564472</c:v>
                </c:pt>
                <c:pt idx="5759">
                  <c:v>11766.7536546847</c:v>
                </c:pt>
                <c:pt idx="5760">
                  <c:v>11616.7554630456</c:v>
                </c:pt>
                <c:pt idx="5761">
                  <c:v>11470.911841286301</c:v>
                </c:pt>
                <c:pt idx="5762">
                  <c:v>11325.079990361601</c:v>
                </c:pt>
                <c:pt idx="5763">
                  <c:v>11187.174157150899</c:v>
                </c:pt>
                <c:pt idx="5764">
                  <c:v>11055.882646534599</c:v>
                </c:pt>
                <c:pt idx="5765">
                  <c:v>10930.9652618992</c:v>
                </c:pt>
                <c:pt idx="5766">
                  <c:v>10813.509291747299</c:v>
                </c:pt>
                <c:pt idx="5767">
                  <c:v>10703.5990582674</c:v>
                </c:pt>
                <c:pt idx="5768">
                  <c:v>10607.523200897</c:v>
                </c:pt>
                <c:pt idx="5769">
                  <c:v>10512.806767051001</c:v>
                </c:pt>
                <c:pt idx="5770">
                  <c:v>10426.0469134426</c:v>
                </c:pt>
                <c:pt idx="5771">
                  <c:v>10365.7121959583</c:v>
                </c:pt>
                <c:pt idx="5772">
                  <c:v>10347.6736250256</c:v>
                </c:pt>
                <c:pt idx="5773">
                  <c:v>10382.9945105728</c:v>
                </c:pt>
                <c:pt idx="5774">
                  <c:v>10471.7521795212</c:v>
                </c:pt>
                <c:pt idx="5775">
                  <c:v>10597.432020295901</c:v>
                </c:pt>
                <c:pt idx="5776">
                  <c:v>10738.6950799235</c:v>
                </c:pt>
                <c:pt idx="5777">
                  <c:v>10871.9237219688</c:v>
                </c:pt>
                <c:pt idx="5778">
                  <c:v>10989.1847992985</c:v>
                </c:pt>
                <c:pt idx="5779">
                  <c:v>11084.059642357101</c:v>
                </c:pt>
                <c:pt idx="5780">
                  <c:v>11157.930771278599</c:v>
                </c:pt>
                <c:pt idx="5781">
                  <c:v>11204.493879039101</c:v>
                </c:pt>
                <c:pt idx="5782">
                  <c:v>11227.30139746</c:v>
                </c:pt>
                <c:pt idx="5783">
                  <c:v>11233.386304953799</c:v>
                </c:pt>
                <c:pt idx="5784">
                  <c:v>11224.7431104715</c:v>
                </c:pt>
                <c:pt idx="5785">
                  <c:v>11208.3928452949</c:v>
                </c:pt>
                <c:pt idx="5786">
                  <c:v>11186.5684078575</c:v>
                </c:pt>
                <c:pt idx="5787">
                  <c:v>11157.3809319539</c:v>
                </c:pt>
                <c:pt idx="5788">
                  <c:v>11119.860230190199</c:v>
                </c:pt>
                <c:pt idx="5789">
                  <c:v>11075.1615739591</c:v>
                </c:pt>
                <c:pt idx="5790">
                  <c:v>11027.609269389701</c:v>
                </c:pt>
                <c:pt idx="5791">
                  <c:v>10970.737419016699</c:v>
                </c:pt>
                <c:pt idx="5792">
                  <c:v>10890.743247654</c:v>
                </c:pt>
                <c:pt idx="5793">
                  <c:v>10803.202792358399</c:v>
                </c:pt>
                <c:pt idx="5794">
                  <c:v>10692.1954514724</c:v>
                </c:pt>
                <c:pt idx="5795">
                  <c:v>10528.784007267999</c:v>
                </c:pt>
                <c:pt idx="5796">
                  <c:v>10316.135126569099</c:v>
                </c:pt>
                <c:pt idx="5797">
                  <c:v>10069.3682782991</c:v>
                </c:pt>
                <c:pt idx="5798">
                  <c:v>9814.5829318034994</c:v>
                </c:pt>
                <c:pt idx="5799">
                  <c:v>9545.1280454113203</c:v>
                </c:pt>
                <c:pt idx="5800">
                  <c:v>9276.7013702620006</c:v>
                </c:pt>
                <c:pt idx="5801">
                  <c:v>9024.8078910594504</c:v>
                </c:pt>
                <c:pt idx="5802">
                  <c:v>8804.6662699465196</c:v>
                </c:pt>
                <c:pt idx="5803">
                  <c:v>8632.3270616789596</c:v>
                </c:pt>
                <c:pt idx="5804">
                  <c:v>8501.6179595357207</c:v>
                </c:pt>
                <c:pt idx="5805">
                  <c:v>8403.0519248524797</c:v>
                </c:pt>
                <c:pt idx="5806">
                  <c:v>8326.91241174059</c:v>
                </c:pt>
                <c:pt idx="5807">
                  <c:v>8270.6849366962597</c:v>
                </c:pt>
                <c:pt idx="5808">
                  <c:v>8230.3175015569905</c:v>
                </c:pt>
                <c:pt idx="5809">
                  <c:v>8197.7012049620407</c:v>
                </c:pt>
                <c:pt idx="5810">
                  <c:v>8170.3388086120203</c:v>
                </c:pt>
                <c:pt idx="5811">
                  <c:v>8142.3575976973298</c:v>
                </c:pt>
                <c:pt idx="5812">
                  <c:v>8108.5787414441902</c:v>
                </c:pt>
                <c:pt idx="5813">
                  <c:v>8056.6396038963003</c:v>
                </c:pt>
                <c:pt idx="5814">
                  <c:v>7991.3466294391401</c:v>
                </c:pt>
                <c:pt idx="5815">
                  <c:v>7909.5861522638897</c:v>
                </c:pt>
                <c:pt idx="5816">
                  <c:v>7799.7864732092103</c:v>
                </c:pt>
                <c:pt idx="5817">
                  <c:v>7673.1347915608303</c:v>
                </c:pt>
                <c:pt idx="5818">
                  <c:v>7513.4694655052499</c:v>
                </c:pt>
                <c:pt idx="5819">
                  <c:v>7309.6126663083896</c:v>
                </c:pt>
                <c:pt idx="5820">
                  <c:v>7089.7273520491799</c:v>
                </c:pt>
                <c:pt idx="5821">
                  <c:v>6843.38976371634</c:v>
                </c:pt>
                <c:pt idx="5822">
                  <c:v>6578.2313250799698</c:v>
                </c:pt>
                <c:pt idx="5823">
                  <c:v>6326.0023173900599</c:v>
                </c:pt>
                <c:pt idx="5824">
                  <c:v>6114.3983614913004</c:v>
                </c:pt>
                <c:pt idx="5825">
                  <c:v>5972.0151014350404</c:v>
                </c:pt>
                <c:pt idx="5826">
                  <c:v>5877.2140044387497</c:v>
                </c:pt>
                <c:pt idx="5827">
                  <c:v>5803.2202625872897</c:v>
                </c:pt>
                <c:pt idx="5828">
                  <c:v>5744.1287929201299</c:v>
                </c:pt>
                <c:pt idx="5829">
                  <c:v>5700.9422751452703</c:v>
                </c:pt>
                <c:pt idx="5830">
                  <c:v>5666.16759241408</c:v>
                </c:pt>
                <c:pt idx="5831">
                  <c:v>5642.8637872351101</c:v>
                </c:pt>
                <c:pt idx="5832">
                  <c:v>5637.10483551384</c:v>
                </c:pt>
                <c:pt idx="5833">
                  <c:v>5638.8097570517903</c:v>
                </c:pt>
                <c:pt idx="5834">
                  <c:v>5649.4912298672798</c:v>
                </c:pt>
                <c:pt idx="5835">
                  <c:v>5669.2714437968398</c:v>
                </c:pt>
                <c:pt idx="5836">
                  <c:v>5689.8873655006801</c:v>
                </c:pt>
                <c:pt idx="5837">
                  <c:v>5708.0807726947396</c:v>
                </c:pt>
                <c:pt idx="5838">
                  <c:v>5732.8527085891001</c:v>
                </c:pt>
                <c:pt idx="5839">
                  <c:v>5752.0061926723702</c:v>
                </c:pt>
                <c:pt idx="5840">
                  <c:v>5765.3468254386898</c:v>
                </c:pt>
                <c:pt idx="5841">
                  <c:v>5774.8341858901204</c:v>
                </c:pt>
                <c:pt idx="5842">
                  <c:v>5783.3258013438999</c:v>
                </c:pt>
                <c:pt idx="5843">
                  <c:v>5795.8583161330698</c:v>
                </c:pt>
                <c:pt idx="5844">
                  <c:v>5814.1408083638198</c:v>
                </c:pt>
                <c:pt idx="5845">
                  <c:v>5836.3169221758499</c:v>
                </c:pt>
                <c:pt idx="5846">
                  <c:v>5859.6289188179298</c:v>
                </c:pt>
                <c:pt idx="5847">
                  <c:v>5900.74117747947</c:v>
                </c:pt>
                <c:pt idx="5848">
                  <c:v>5960.7596808357403</c:v>
                </c:pt>
                <c:pt idx="5849">
                  <c:v>6034.79104424251</c:v>
                </c:pt>
                <c:pt idx="5850">
                  <c:v>6125.3024333309604</c:v>
                </c:pt>
                <c:pt idx="5851">
                  <c:v>6231.6794795252999</c:v>
                </c:pt>
                <c:pt idx="5852">
                  <c:v>6351.5370055352396</c:v>
                </c:pt>
                <c:pt idx="5853">
                  <c:v>6487.8034860009002</c:v>
                </c:pt>
                <c:pt idx="5854">
                  <c:v>6634.5783972721401</c:v>
                </c:pt>
                <c:pt idx="5855">
                  <c:v>6795.2107206870496</c:v>
                </c:pt>
                <c:pt idx="5856">
                  <c:v>6975.5024630485304</c:v>
                </c:pt>
                <c:pt idx="5857">
                  <c:v>7188.4091174084897</c:v>
                </c:pt>
                <c:pt idx="5858">
                  <c:v>7442.1629798314398</c:v>
                </c:pt>
                <c:pt idx="5859">
                  <c:v>7754.3267703312704</c:v>
                </c:pt>
                <c:pt idx="5860">
                  <c:v>8132.9789868499302</c:v>
                </c:pt>
                <c:pt idx="5861">
                  <c:v>8592.7453388930498</c:v>
                </c:pt>
                <c:pt idx="5862">
                  <c:v>9154.6215056562905</c:v>
                </c:pt>
                <c:pt idx="5863">
                  <c:v>9813.0122695331193</c:v>
                </c:pt>
                <c:pt idx="5864">
                  <c:v>10532.855210547101</c:v>
                </c:pt>
                <c:pt idx="5865">
                  <c:v>11237.7311276318</c:v>
                </c:pt>
                <c:pt idx="5866">
                  <c:v>11848.195141022499</c:v>
                </c:pt>
                <c:pt idx="5867">
                  <c:v>12387.7070730371</c:v>
                </c:pt>
                <c:pt idx="5868">
                  <c:v>12861.695244660999</c:v>
                </c:pt>
                <c:pt idx="5869">
                  <c:v>13265.273740193999</c:v>
                </c:pt>
                <c:pt idx="5870">
                  <c:v>13601.290545358101</c:v>
                </c:pt>
                <c:pt idx="5871">
                  <c:v>13863.9076762445</c:v>
                </c:pt>
                <c:pt idx="5872">
                  <c:v>14050.110216765999</c:v>
                </c:pt>
                <c:pt idx="5873">
                  <c:v>14155.947469385699</c:v>
                </c:pt>
                <c:pt idx="5874">
                  <c:v>14183.741899942601</c:v>
                </c:pt>
                <c:pt idx="5875">
                  <c:v>14132.1461640787</c:v>
                </c:pt>
                <c:pt idx="5876">
                  <c:v>14014.2157225673</c:v>
                </c:pt>
                <c:pt idx="5877">
                  <c:v>13847.335892883</c:v>
                </c:pt>
                <c:pt idx="5878">
                  <c:v>13647.366627167299</c:v>
                </c:pt>
                <c:pt idx="5879">
                  <c:v>13433.064661766401</c:v>
                </c:pt>
                <c:pt idx="5880">
                  <c:v>13226.4206955518</c:v>
                </c:pt>
                <c:pt idx="5881">
                  <c:v>13035.307267350599</c:v>
                </c:pt>
                <c:pt idx="5882">
                  <c:v>12868.447829771299</c:v>
                </c:pt>
                <c:pt idx="5883">
                  <c:v>12723.224171719001</c:v>
                </c:pt>
                <c:pt idx="5884">
                  <c:v>12605.8067786294</c:v>
                </c:pt>
                <c:pt idx="5885">
                  <c:v>12514.0644990328</c:v>
                </c:pt>
                <c:pt idx="5886">
                  <c:v>12462.517087787901</c:v>
                </c:pt>
                <c:pt idx="5887">
                  <c:v>12470.834238359699</c:v>
                </c:pt>
                <c:pt idx="5888">
                  <c:v>12526.5108680925</c:v>
                </c:pt>
                <c:pt idx="5889">
                  <c:v>12618.505333257999</c:v>
                </c:pt>
                <c:pt idx="5890">
                  <c:v>12707.1184641952</c:v>
                </c:pt>
                <c:pt idx="5891">
                  <c:v>12775.022185769099</c:v>
                </c:pt>
                <c:pt idx="5892">
                  <c:v>12802.7104577542</c:v>
                </c:pt>
                <c:pt idx="5893">
                  <c:v>12754.3364755196</c:v>
                </c:pt>
                <c:pt idx="5894">
                  <c:v>12608.1665970987</c:v>
                </c:pt>
                <c:pt idx="5895">
                  <c:v>12343.3279655648</c:v>
                </c:pt>
                <c:pt idx="5896">
                  <c:v>11971.6137120853</c:v>
                </c:pt>
                <c:pt idx="5897">
                  <c:v>11519.7116295916</c:v>
                </c:pt>
                <c:pt idx="5898">
                  <c:v>11050.360116338599</c:v>
                </c:pt>
                <c:pt idx="5899">
                  <c:v>10653.1983539296</c:v>
                </c:pt>
                <c:pt idx="5900">
                  <c:v>10414.0575974597</c:v>
                </c:pt>
                <c:pt idx="5901">
                  <c:v>10394.578206197701</c:v>
                </c:pt>
                <c:pt idx="5902">
                  <c:v>10410.331724465699</c:v>
                </c:pt>
                <c:pt idx="5903">
                  <c:v>10442.1496412264</c:v>
                </c:pt>
                <c:pt idx="5904">
                  <c:v>10475.7489759624</c:v>
                </c:pt>
                <c:pt idx="5905">
                  <c:v>10506.7745083882</c:v>
                </c:pt>
                <c:pt idx="5906">
                  <c:v>10543.8949539484</c:v>
                </c:pt>
                <c:pt idx="5907">
                  <c:v>10570.435314423299</c:v>
                </c:pt>
                <c:pt idx="5908">
                  <c:v>10574.959395559699</c:v>
                </c:pt>
                <c:pt idx="5909">
                  <c:v>10559.0932368575</c:v>
                </c:pt>
                <c:pt idx="5910">
                  <c:v>10524.708360159801</c:v>
                </c:pt>
                <c:pt idx="5911">
                  <c:v>10464.4185165127</c:v>
                </c:pt>
                <c:pt idx="5912">
                  <c:v>10369.821237559599</c:v>
                </c:pt>
                <c:pt idx="5913">
                  <c:v>10247.2099608972</c:v>
                </c:pt>
                <c:pt idx="5914">
                  <c:v>10111.6982912696</c:v>
                </c:pt>
                <c:pt idx="5915">
                  <c:v>9970.7505026565595</c:v>
                </c:pt>
                <c:pt idx="5916">
                  <c:v>9843.3454149670597</c:v>
                </c:pt>
                <c:pt idx="5917">
                  <c:v>9736.39861341709</c:v>
                </c:pt>
                <c:pt idx="5918">
                  <c:v>9650.0483512362407</c:v>
                </c:pt>
                <c:pt idx="5919">
                  <c:v>9594.5761252412794</c:v>
                </c:pt>
                <c:pt idx="5920">
                  <c:v>9571.4656273508899</c:v>
                </c:pt>
                <c:pt idx="5921">
                  <c:v>9576.8510807539005</c:v>
                </c:pt>
                <c:pt idx="5922">
                  <c:v>9605.7241076091595</c:v>
                </c:pt>
                <c:pt idx="5923">
                  <c:v>9664.6666140572397</c:v>
                </c:pt>
                <c:pt idx="5924">
                  <c:v>9749.6136435698008</c:v>
                </c:pt>
                <c:pt idx="5925">
                  <c:v>9859.1711790696609</c:v>
                </c:pt>
                <c:pt idx="5926">
                  <c:v>10001.7359710685</c:v>
                </c:pt>
                <c:pt idx="5927">
                  <c:v>10180.617505574</c:v>
                </c:pt>
                <c:pt idx="5928">
                  <c:v>10391.759084223</c:v>
                </c:pt>
                <c:pt idx="5929">
                  <c:v>10637.797877658901</c:v>
                </c:pt>
                <c:pt idx="5930">
                  <c:v>10916.9063593467</c:v>
                </c:pt>
                <c:pt idx="5931">
                  <c:v>11222.026951633299</c:v>
                </c:pt>
                <c:pt idx="5932">
                  <c:v>11541.9737511234</c:v>
                </c:pt>
                <c:pt idx="5933">
                  <c:v>11851.042614412499</c:v>
                </c:pt>
                <c:pt idx="5934">
                  <c:v>12146.2759137229</c:v>
                </c:pt>
                <c:pt idx="5935">
                  <c:v>12425.075597310501</c:v>
                </c:pt>
                <c:pt idx="5936">
                  <c:v>12676.0696665162</c:v>
                </c:pt>
                <c:pt idx="5937">
                  <c:v>12903.541119187101</c:v>
                </c:pt>
                <c:pt idx="5938">
                  <c:v>13107.7746685436</c:v>
                </c:pt>
                <c:pt idx="5939">
                  <c:v>13289.8058902414</c:v>
                </c:pt>
                <c:pt idx="5940">
                  <c:v>13449.6379415146</c:v>
                </c:pt>
                <c:pt idx="5941">
                  <c:v>13591.186957960101</c:v>
                </c:pt>
                <c:pt idx="5942">
                  <c:v>13705.882430084401</c:v>
                </c:pt>
                <c:pt idx="5943">
                  <c:v>13784.513613659599</c:v>
                </c:pt>
                <c:pt idx="5944">
                  <c:v>13823.2911319254</c:v>
                </c:pt>
                <c:pt idx="5945">
                  <c:v>13832.623781025301</c:v>
                </c:pt>
                <c:pt idx="5946">
                  <c:v>13810.4257146115</c:v>
                </c:pt>
                <c:pt idx="5947">
                  <c:v>13757.5905669447</c:v>
                </c:pt>
                <c:pt idx="5948">
                  <c:v>13671.395737246899</c:v>
                </c:pt>
                <c:pt idx="5949">
                  <c:v>13560.279570123599</c:v>
                </c:pt>
                <c:pt idx="5950">
                  <c:v>13425.2104618013</c:v>
                </c:pt>
                <c:pt idx="5951">
                  <c:v>13264.6712893856</c:v>
                </c:pt>
                <c:pt idx="5952">
                  <c:v>13073.4811371701</c:v>
                </c:pt>
                <c:pt idx="5953">
                  <c:v>12859.2550404782</c:v>
                </c:pt>
                <c:pt idx="5954">
                  <c:v>12625.2680869171</c:v>
                </c:pt>
                <c:pt idx="5955">
                  <c:v>12383.354133536301</c:v>
                </c:pt>
                <c:pt idx="5956">
                  <c:v>12134.784784239</c:v>
                </c:pt>
                <c:pt idx="5957">
                  <c:v>11880.448244289901</c:v>
                </c:pt>
                <c:pt idx="5958">
                  <c:v>11617.2202627037</c:v>
                </c:pt>
                <c:pt idx="5959">
                  <c:v>11337.302912032599</c:v>
                </c:pt>
                <c:pt idx="5960">
                  <c:v>11045.382874553999</c:v>
                </c:pt>
                <c:pt idx="5961">
                  <c:v>10759.677716837999</c:v>
                </c:pt>
                <c:pt idx="5962">
                  <c:v>10498.292370778699</c:v>
                </c:pt>
                <c:pt idx="5963">
                  <c:v>10269.775594246599</c:v>
                </c:pt>
                <c:pt idx="5964">
                  <c:v>10089.163474707801</c:v>
                </c:pt>
                <c:pt idx="5965">
                  <c:v>9944.8130416038402</c:v>
                </c:pt>
                <c:pt idx="5966">
                  <c:v>9833.65028589348</c:v>
                </c:pt>
                <c:pt idx="5967">
                  <c:v>9763.2120052350401</c:v>
                </c:pt>
                <c:pt idx="5968">
                  <c:v>9726.1810013742397</c:v>
                </c:pt>
                <c:pt idx="5969">
                  <c:v>9717.4117288061298</c:v>
                </c:pt>
                <c:pt idx="5970">
                  <c:v>9731.7609976416406</c:v>
                </c:pt>
                <c:pt idx="5971">
                  <c:v>9764.4230282461504</c:v>
                </c:pt>
                <c:pt idx="5972">
                  <c:v>9815.2199250349695</c:v>
                </c:pt>
                <c:pt idx="5973">
                  <c:v>9875.2618122121094</c:v>
                </c:pt>
                <c:pt idx="5974">
                  <c:v>9941.5595039582004</c:v>
                </c:pt>
                <c:pt idx="5975">
                  <c:v>10013.360295247099</c:v>
                </c:pt>
                <c:pt idx="5976">
                  <c:v>10090.8884025485</c:v>
                </c:pt>
                <c:pt idx="5977">
                  <c:v>10160.674199787099</c:v>
                </c:pt>
                <c:pt idx="5978">
                  <c:v>10213.3850915902</c:v>
                </c:pt>
                <c:pt idx="5979">
                  <c:v>10245.1259039995</c:v>
                </c:pt>
                <c:pt idx="5980">
                  <c:v>10275.922791703901</c:v>
                </c:pt>
                <c:pt idx="5981">
                  <c:v>10315.292085636</c:v>
                </c:pt>
                <c:pt idx="5982">
                  <c:v>10362.9091763735</c:v>
                </c:pt>
                <c:pt idx="5983">
                  <c:v>10425.3639895826</c:v>
                </c:pt>
                <c:pt idx="5984">
                  <c:v>10516.655396153001</c:v>
                </c:pt>
                <c:pt idx="5985">
                  <c:v>10654.638467534</c:v>
                </c:pt>
                <c:pt idx="5986">
                  <c:v>10866.4268159082</c:v>
                </c:pt>
                <c:pt idx="5987">
                  <c:v>11183.3167461126</c:v>
                </c:pt>
                <c:pt idx="5988">
                  <c:v>11644.121576245199</c:v>
                </c:pt>
                <c:pt idx="5989">
                  <c:v>12293.0588084665</c:v>
                </c:pt>
                <c:pt idx="5990">
                  <c:v>13166.632463542999</c:v>
                </c:pt>
                <c:pt idx="5991">
                  <c:v>14288.2983334573</c:v>
                </c:pt>
                <c:pt idx="5992">
                  <c:v>15656.213169430401</c:v>
                </c:pt>
                <c:pt idx="5993">
                  <c:v>17124.039924303401</c:v>
                </c:pt>
                <c:pt idx="5994">
                  <c:v>18420.444952272301</c:v>
                </c:pt>
                <c:pt idx="5995">
                  <c:v>19492.906376488001</c:v>
                </c:pt>
                <c:pt idx="5996">
                  <c:v>20337.5118696752</c:v>
                </c:pt>
                <c:pt idx="5997">
                  <c:v>20972.661588538798</c:v>
                </c:pt>
                <c:pt idx="5998">
                  <c:v>21401.459516193001</c:v>
                </c:pt>
                <c:pt idx="5999">
                  <c:v>21595.3198092237</c:v>
                </c:pt>
                <c:pt idx="6000">
                  <c:v>21509.3097459249</c:v>
                </c:pt>
                <c:pt idx="6001">
                  <c:v>21133.8575577663</c:v>
                </c:pt>
                <c:pt idx="6002">
                  <c:v>20468.7814996171</c:v>
                </c:pt>
                <c:pt idx="6003">
                  <c:v>19530.236460364398</c:v>
                </c:pt>
                <c:pt idx="6004">
                  <c:v>18347.798939731401</c:v>
                </c:pt>
                <c:pt idx="6005">
                  <c:v>16988.339091655998</c:v>
                </c:pt>
                <c:pt idx="6006">
                  <c:v>15578.2785247787</c:v>
                </c:pt>
                <c:pt idx="6007">
                  <c:v>14335.8964640663</c:v>
                </c:pt>
                <c:pt idx="6008">
                  <c:v>13449.6534975252</c:v>
                </c:pt>
                <c:pt idx="6009">
                  <c:v>12762.012817299301</c:v>
                </c:pt>
                <c:pt idx="6010">
                  <c:v>12105.9304976322</c:v>
                </c:pt>
                <c:pt idx="6011">
                  <c:v>11476.7448471278</c:v>
                </c:pt>
                <c:pt idx="6012">
                  <c:v>10917.5967753115</c:v>
                </c:pt>
                <c:pt idx="6013">
                  <c:v>10420.2349042203</c:v>
                </c:pt>
                <c:pt idx="6014">
                  <c:v>9978.3793519923292</c:v>
                </c:pt>
                <c:pt idx="6015">
                  <c:v>9598.1236968817593</c:v>
                </c:pt>
                <c:pt idx="6016">
                  <c:v>9247.1576954416505</c:v>
                </c:pt>
                <c:pt idx="6017">
                  <c:v>8910.9221905903996</c:v>
                </c:pt>
                <c:pt idx="6018">
                  <c:v>8579.9736176133993</c:v>
                </c:pt>
                <c:pt idx="6019">
                  <c:v>8252.5056679457593</c:v>
                </c:pt>
                <c:pt idx="6020">
                  <c:v>7921.9766409466602</c:v>
                </c:pt>
                <c:pt idx="6021">
                  <c:v>7592.7408118818803</c:v>
                </c:pt>
                <c:pt idx="6022">
                  <c:v>7260.91576989246</c:v>
                </c:pt>
                <c:pt idx="6023">
                  <c:v>6929.1827377483796</c:v>
                </c:pt>
                <c:pt idx="6024">
                  <c:v>6625.48340757396</c:v>
                </c:pt>
                <c:pt idx="6025">
                  <c:v>6370.7052024258001</c:v>
                </c:pt>
                <c:pt idx="6026">
                  <c:v>6223.9225792603502</c:v>
                </c:pt>
                <c:pt idx="6027">
                  <c:v>6139.8520152834799</c:v>
                </c:pt>
                <c:pt idx="6028">
                  <c:v>6041.6946789846097</c:v>
                </c:pt>
                <c:pt idx="6029">
                  <c:v>5939.1849868680902</c:v>
                </c:pt>
                <c:pt idx="6030">
                  <c:v>5869.1992652137897</c:v>
                </c:pt>
                <c:pt idx="6031">
                  <c:v>5835.7209418205302</c:v>
                </c:pt>
                <c:pt idx="6032">
                  <c:v>5794.0010382779101</c:v>
                </c:pt>
                <c:pt idx="6033">
                  <c:v>5747.59510218986</c:v>
                </c:pt>
                <c:pt idx="6034">
                  <c:v>5701.5552309536397</c:v>
                </c:pt>
                <c:pt idx="6035">
                  <c:v>5655.2866364490001</c:v>
                </c:pt>
                <c:pt idx="6036">
                  <c:v>5610.0860126077596</c:v>
                </c:pt>
                <c:pt idx="6037">
                  <c:v>5578.5270062271702</c:v>
                </c:pt>
                <c:pt idx="6038">
                  <c:v>5541.4910738828703</c:v>
                </c:pt>
                <c:pt idx="6039">
                  <c:v>5505.9663813500401</c:v>
                </c:pt>
                <c:pt idx="6040">
                  <c:v>5470.8633533564798</c:v>
                </c:pt>
                <c:pt idx="6041">
                  <c:v>5434.1528446208504</c:v>
                </c:pt>
                <c:pt idx="6042">
                  <c:v>5413.5964625787201</c:v>
                </c:pt>
                <c:pt idx="6043">
                  <c:v>5434.4792509553399</c:v>
                </c:pt>
                <c:pt idx="6044">
                  <c:v>5543.6985482302598</c:v>
                </c:pt>
                <c:pt idx="6045">
                  <c:v>5730.2127043307401</c:v>
                </c:pt>
                <c:pt idx="6046">
                  <c:v>5976.5118876736396</c:v>
                </c:pt>
                <c:pt idx="6047">
                  <c:v>6260.48182104837</c:v>
                </c:pt>
                <c:pt idx="6048">
                  <c:v>6571.3041424434896</c:v>
                </c:pt>
                <c:pt idx="6049">
                  <c:v>6905.2717428809401</c:v>
                </c:pt>
                <c:pt idx="6050">
                  <c:v>7260.5433143071696</c:v>
                </c:pt>
                <c:pt idx="6051">
                  <c:v>7635.2755306727004</c:v>
                </c:pt>
                <c:pt idx="6052">
                  <c:v>8016.2831469863804</c:v>
                </c:pt>
                <c:pt idx="6053">
                  <c:v>8368.07245265856</c:v>
                </c:pt>
                <c:pt idx="6054">
                  <c:v>8670.2360257660293</c:v>
                </c:pt>
                <c:pt idx="6055">
                  <c:v>8909.39390549161</c:v>
                </c:pt>
                <c:pt idx="6056">
                  <c:v>9087.6659624652693</c:v>
                </c:pt>
                <c:pt idx="6057">
                  <c:v>9207.6908830157299</c:v>
                </c:pt>
                <c:pt idx="6058">
                  <c:v>9275.4207458460605</c:v>
                </c:pt>
                <c:pt idx="6059">
                  <c:v>9294.7885833861892</c:v>
                </c:pt>
                <c:pt idx="6060">
                  <c:v>9272.9594055095204</c:v>
                </c:pt>
                <c:pt idx="6061">
                  <c:v>9223.0327753049005</c:v>
                </c:pt>
                <c:pt idx="6062">
                  <c:v>9154.3898628205206</c:v>
                </c:pt>
                <c:pt idx="6063">
                  <c:v>9080.1368706272406</c:v>
                </c:pt>
                <c:pt idx="6064">
                  <c:v>9012.5987104898995</c:v>
                </c:pt>
                <c:pt idx="6065">
                  <c:v>8965.2101722237403</c:v>
                </c:pt>
                <c:pt idx="6066">
                  <c:v>8947.6383371251104</c:v>
                </c:pt>
                <c:pt idx="6067">
                  <c:v>8964.8165980876001</c:v>
                </c:pt>
                <c:pt idx="6068">
                  <c:v>9018.8734819819892</c:v>
                </c:pt>
                <c:pt idx="6069">
                  <c:v>9108.6057090200793</c:v>
                </c:pt>
                <c:pt idx="6070">
                  <c:v>9230.39316125195</c:v>
                </c:pt>
                <c:pt idx="6071">
                  <c:v>9386.0009900323694</c:v>
                </c:pt>
                <c:pt idx="6072">
                  <c:v>9560.9125254500195</c:v>
                </c:pt>
                <c:pt idx="6073">
                  <c:v>9757.7071681233192</c:v>
                </c:pt>
                <c:pt idx="6074">
                  <c:v>9948.5379842644197</c:v>
                </c:pt>
                <c:pt idx="6075">
                  <c:v>10119.691888879801</c:v>
                </c:pt>
                <c:pt idx="6076">
                  <c:v>10268.3599698083</c:v>
                </c:pt>
                <c:pt idx="6077">
                  <c:v>10395.636028045999</c:v>
                </c:pt>
                <c:pt idx="6078">
                  <c:v>10499.9889989188</c:v>
                </c:pt>
                <c:pt idx="6079">
                  <c:v>10589.227890214301</c:v>
                </c:pt>
                <c:pt idx="6080">
                  <c:v>10654.8410679146</c:v>
                </c:pt>
                <c:pt idx="6081">
                  <c:v>10705.002022381599</c:v>
                </c:pt>
                <c:pt idx="6082">
                  <c:v>10733.9687001897</c:v>
                </c:pt>
                <c:pt idx="6083">
                  <c:v>10748.3475533047</c:v>
                </c:pt>
                <c:pt idx="6084">
                  <c:v>10748.521283312601</c:v>
                </c:pt>
                <c:pt idx="6085">
                  <c:v>10733.623726960001</c:v>
                </c:pt>
                <c:pt idx="6086">
                  <c:v>10704.389115161899</c:v>
                </c:pt>
                <c:pt idx="6087">
                  <c:v>10663.523797607801</c:v>
                </c:pt>
                <c:pt idx="6088">
                  <c:v>10610.677679312699</c:v>
                </c:pt>
                <c:pt idx="6089">
                  <c:v>10545.401268633201</c:v>
                </c:pt>
                <c:pt idx="6090">
                  <c:v>10481.009769307801</c:v>
                </c:pt>
                <c:pt idx="6091">
                  <c:v>10431.349123432399</c:v>
                </c:pt>
                <c:pt idx="6092">
                  <c:v>10397.894928313701</c:v>
                </c:pt>
                <c:pt idx="6093">
                  <c:v>10387.7735432971</c:v>
                </c:pt>
                <c:pt idx="6094">
                  <c:v>10401.5341887176</c:v>
                </c:pt>
                <c:pt idx="6095">
                  <c:v>10447.381701938401</c:v>
                </c:pt>
                <c:pt idx="6096">
                  <c:v>10526.074918332401</c:v>
                </c:pt>
                <c:pt idx="6097">
                  <c:v>10640.8449071092</c:v>
                </c:pt>
                <c:pt idx="6098">
                  <c:v>10786.2392269675</c:v>
                </c:pt>
                <c:pt idx="6099">
                  <c:v>10954.3726233253</c:v>
                </c:pt>
                <c:pt idx="6100">
                  <c:v>11137.7758333976</c:v>
                </c:pt>
                <c:pt idx="6101">
                  <c:v>11324.359578183799</c:v>
                </c:pt>
                <c:pt idx="6102">
                  <c:v>11508.5477370191</c:v>
                </c:pt>
                <c:pt idx="6103">
                  <c:v>11689.261108770999</c:v>
                </c:pt>
                <c:pt idx="6104">
                  <c:v>11858.1079776515</c:v>
                </c:pt>
                <c:pt idx="6105">
                  <c:v>11998.1983674236</c:v>
                </c:pt>
                <c:pt idx="6106">
                  <c:v>12113.1743280351</c:v>
                </c:pt>
                <c:pt idx="6107">
                  <c:v>12198.802750583</c:v>
                </c:pt>
                <c:pt idx="6108">
                  <c:v>12256.2379098988</c:v>
                </c:pt>
                <c:pt idx="6109">
                  <c:v>12296.275693466099</c:v>
                </c:pt>
                <c:pt idx="6110">
                  <c:v>12317.5777497567</c:v>
                </c:pt>
                <c:pt idx="6111">
                  <c:v>12322.031721515799</c:v>
                </c:pt>
                <c:pt idx="6112">
                  <c:v>12313.480684738501</c:v>
                </c:pt>
                <c:pt idx="6113">
                  <c:v>12290.9280746693</c:v>
                </c:pt>
                <c:pt idx="6114">
                  <c:v>12257.8584085654</c:v>
                </c:pt>
                <c:pt idx="6115">
                  <c:v>12210.3417184804</c:v>
                </c:pt>
                <c:pt idx="6116">
                  <c:v>12161.2010877141</c:v>
                </c:pt>
                <c:pt idx="6117">
                  <c:v>12118.8176498865</c:v>
                </c:pt>
                <c:pt idx="6118">
                  <c:v>12077.021392110601</c:v>
                </c:pt>
                <c:pt idx="6119">
                  <c:v>12041.8237545681</c:v>
                </c:pt>
                <c:pt idx="6120">
                  <c:v>12014.7693673424</c:v>
                </c:pt>
                <c:pt idx="6121">
                  <c:v>11998.503085361001</c:v>
                </c:pt>
                <c:pt idx="6122">
                  <c:v>12001.394601775401</c:v>
                </c:pt>
                <c:pt idx="6123">
                  <c:v>12036.7647070766</c:v>
                </c:pt>
                <c:pt idx="6124">
                  <c:v>12112.3225790332</c:v>
                </c:pt>
                <c:pt idx="6125">
                  <c:v>12238.045093122</c:v>
                </c:pt>
                <c:pt idx="6126">
                  <c:v>12425.9529021784</c:v>
                </c:pt>
                <c:pt idx="6127">
                  <c:v>12690.3014744313</c:v>
                </c:pt>
                <c:pt idx="6128">
                  <c:v>13039.7985700231</c:v>
                </c:pt>
                <c:pt idx="6129">
                  <c:v>13481.969123103099</c:v>
                </c:pt>
                <c:pt idx="6130">
                  <c:v>14013.5249398291</c:v>
                </c:pt>
                <c:pt idx="6131">
                  <c:v>14613.349147445701</c:v>
                </c:pt>
                <c:pt idx="6132">
                  <c:v>15222.2309610875</c:v>
                </c:pt>
                <c:pt idx="6133">
                  <c:v>15720.201165628399</c:v>
                </c:pt>
                <c:pt idx="6134">
                  <c:v>16044.7173740379</c:v>
                </c:pt>
                <c:pt idx="6135">
                  <c:v>16165.239341098601</c:v>
                </c:pt>
                <c:pt idx="6136">
                  <c:v>16052.837378181301</c:v>
                </c:pt>
                <c:pt idx="6137">
                  <c:v>15699.736809353</c:v>
                </c:pt>
                <c:pt idx="6138">
                  <c:v>15122.0035810397</c:v>
                </c:pt>
                <c:pt idx="6139">
                  <c:v>14384.1479558152</c:v>
                </c:pt>
                <c:pt idx="6140">
                  <c:v>13607.980192347601</c:v>
                </c:pt>
                <c:pt idx="6141">
                  <c:v>13007.5196975622</c:v>
                </c:pt>
                <c:pt idx="6142">
                  <c:v>12702.1505654458</c:v>
                </c:pt>
                <c:pt idx="6143">
                  <c:v>12450.3154145157</c:v>
                </c:pt>
                <c:pt idx="6144">
                  <c:v>12264.818613790299</c:v>
                </c:pt>
                <c:pt idx="6145">
                  <c:v>12145.523722104601</c:v>
                </c:pt>
                <c:pt idx="6146">
                  <c:v>12098.9894797991</c:v>
                </c:pt>
                <c:pt idx="6147">
                  <c:v>12139.0947870611</c:v>
                </c:pt>
                <c:pt idx="6148">
                  <c:v>12273.2246657531</c:v>
                </c:pt>
                <c:pt idx="6149">
                  <c:v>12517.5199800235</c:v>
                </c:pt>
                <c:pt idx="6150">
                  <c:v>12911.609498420299</c:v>
                </c:pt>
                <c:pt idx="6151">
                  <c:v>13482.9941445188</c:v>
                </c:pt>
                <c:pt idx="6152">
                  <c:v>14246.983021513401</c:v>
                </c:pt>
                <c:pt idx="6153">
                  <c:v>15217.6165282807</c:v>
                </c:pt>
                <c:pt idx="6154">
                  <c:v>16343.7100872394</c:v>
                </c:pt>
                <c:pt idx="6155">
                  <c:v>17373.491338789401</c:v>
                </c:pt>
                <c:pt idx="6156">
                  <c:v>18212.685222989501</c:v>
                </c:pt>
                <c:pt idx="6157">
                  <c:v>18825.185248121699</c:v>
                </c:pt>
                <c:pt idx="6158">
                  <c:v>19186.6519416439</c:v>
                </c:pt>
                <c:pt idx="6159">
                  <c:v>19271.116191834801</c:v>
                </c:pt>
                <c:pt idx="6160">
                  <c:v>19057.949613459201</c:v>
                </c:pt>
                <c:pt idx="6161">
                  <c:v>18539.954371166899</c:v>
                </c:pt>
                <c:pt idx="6162">
                  <c:v>17747.744527709099</c:v>
                </c:pt>
                <c:pt idx="6163">
                  <c:v>16744.3133125899</c:v>
                </c:pt>
                <c:pt idx="6164">
                  <c:v>15601.775300093699</c:v>
                </c:pt>
                <c:pt idx="6165">
                  <c:v>14412.397489364301</c:v>
                </c:pt>
                <c:pt idx="6166">
                  <c:v>13338.2004444301</c:v>
                </c:pt>
                <c:pt idx="6167">
                  <c:v>12598.652948830901</c:v>
                </c:pt>
                <c:pt idx="6168">
                  <c:v>11992.9336014812</c:v>
                </c:pt>
                <c:pt idx="6169">
                  <c:v>11436.563897513701</c:v>
                </c:pt>
                <c:pt idx="6170">
                  <c:v>10910.7864443781</c:v>
                </c:pt>
                <c:pt idx="6171">
                  <c:v>10437.972604774701</c:v>
                </c:pt>
                <c:pt idx="6172">
                  <c:v>10034.7286012042</c:v>
                </c:pt>
                <c:pt idx="6173">
                  <c:v>9683.4044450489091</c:v>
                </c:pt>
                <c:pt idx="6174">
                  <c:v>9372.36642375271</c:v>
                </c:pt>
                <c:pt idx="6175">
                  <c:v>9086.9136425728793</c:v>
                </c:pt>
                <c:pt idx="6176">
                  <c:v>8846.5221627460996</c:v>
                </c:pt>
                <c:pt idx="6177">
                  <c:v>8647.6868760181696</c:v>
                </c:pt>
                <c:pt idx="6178">
                  <c:v>8475.9616014689509</c:v>
                </c:pt>
                <c:pt idx="6179">
                  <c:v>8331.8180907414608</c:v>
                </c:pt>
                <c:pt idx="6180">
                  <c:v>8211.4461181446695</c:v>
                </c:pt>
                <c:pt idx="6181">
                  <c:v>8120.1989374039003</c:v>
                </c:pt>
                <c:pt idx="6182">
                  <c:v>8067.3419911221699</c:v>
                </c:pt>
                <c:pt idx="6183">
                  <c:v>8047.9429176228396</c:v>
                </c:pt>
                <c:pt idx="6184">
                  <c:v>8064.8381609074204</c:v>
                </c:pt>
                <c:pt idx="6185">
                  <c:v>8123.1147121551703</c:v>
                </c:pt>
                <c:pt idx="6186">
                  <c:v>8215.8853555946498</c:v>
                </c:pt>
                <c:pt idx="6187">
                  <c:v>8336.8564438811809</c:v>
                </c:pt>
                <c:pt idx="6188">
                  <c:v>8481.6010569809296</c:v>
                </c:pt>
                <c:pt idx="6189">
                  <c:v>8644.8537035953505</c:v>
                </c:pt>
                <c:pt idx="6190">
                  <c:v>8811.1546096455204</c:v>
                </c:pt>
                <c:pt idx="6191">
                  <c:v>8964.6683189306295</c:v>
                </c:pt>
                <c:pt idx="6192">
                  <c:v>9099.8167652163993</c:v>
                </c:pt>
                <c:pt idx="6193">
                  <c:v>9207.6339590725001</c:v>
                </c:pt>
                <c:pt idx="6194">
                  <c:v>9292.2492714368509</c:v>
                </c:pt>
                <c:pt idx="6195">
                  <c:v>9356.3223911349505</c:v>
                </c:pt>
                <c:pt idx="6196">
                  <c:v>9400.1778654300106</c:v>
                </c:pt>
                <c:pt idx="6197">
                  <c:v>9418.1986331952794</c:v>
                </c:pt>
                <c:pt idx="6198">
                  <c:v>9410.1735567587293</c:v>
                </c:pt>
                <c:pt idx="6199">
                  <c:v>9370.2424943283604</c:v>
                </c:pt>
                <c:pt idx="6200">
                  <c:v>9279.8136972659304</c:v>
                </c:pt>
                <c:pt idx="6201">
                  <c:v>9130.9042887370597</c:v>
                </c:pt>
                <c:pt idx="6202">
                  <c:v>8917.0230003651795</c:v>
                </c:pt>
                <c:pt idx="6203">
                  <c:v>8630.4613623604291</c:v>
                </c:pt>
                <c:pt idx="6204">
                  <c:v>8277.3307184915793</c:v>
                </c:pt>
                <c:pt idx="6205">
                  <c:v>7865.89330132737</c:v>
                </c:pt>
                <c:pt idx="6206">
                  <c:v>7410.1076384563203</c:v>
                </c:pt>
                <c:pt idx="6207">
                  <c:v>6925.99255058996</c:v>
                </c:pt>
                <c:pt idx="6208">
                  <c:v>6445.9060716553704</c:v>
                </c:pt>
                <c:pt idx="6209">
                  <c:v>5999.6488931896502</c:v>
                </c:pt>
                <c:pt idx="6210">
                  <c:v>5622.2517884038098</c:v>
                </c:pt>
                <c:pt idx="6211">
                  <c:v>5322.7119710973602</c:v>
                </c:pt>
                <c:pt idx="6212">
                  <c:v>5085.02749977859</c:v>
                </c:pt>
                <c:pt idx="6213">
                  <c:v>4898.4180007856003</c:v>
                </c:pt>
                <c:pt idx="6214">
                  <c:v>4751.8719402802299</c:v>
                </c:pt>
                <c:pt idx="6215">
                  <c:v>4633.9820294173996</c:v>
                </c:pt>
                <c:pt idx="6216">
                  <c:v>4539.6386023297</c:v>
                </c:pt>
                <c:pt idx="6217">
                  <c:v>4464.5909570445101</c:v>
                </c:pt>
                <c:pt idx="6218">
                  <c:v>4410.2732248845396</c:v>
                </c:pt>
                <c:pt idx="6219">
                  <c:v>4372.28730861852</c:v>
                </c:pt>
                <c:pt idx="6220">
                  <c:v>4349.9538426234103</c:v>
                </c:pt>
                <c:pt idx="6221">
                  <c:v>4350.7076440150704</c:v>
                </c:pt>
                <c:pt idx="6222">
                  <c:v>4375.2130616673603</c:v>
                </c:pt>
                <c:pt idx="6223">
                  <c:v>4428.7848587122398</c:v>
                </c:pt>
                <c:pt idx="6224">
                  <c:v>4510.3035815270096</c:v>
                </c:pt>
                <c:pt idx="6225">
                  <c:v>4631.8464942081</c:v>
                </c:pt>
                <c:pt idx="6226">
                  <c:v>4783.6184649747702</c:v>
                </c:pt>
                <c:pt idx="6227">
                  <c:v>4957.5150645531103</c:v>
                </c:pt>
                <c:pt idx="6228">
                  <c:v>5154.7645764793697</c:v>
                </c:pt>
                <c:pt idx="6229">
                  <c:v>5379.9876585529701</c:v>
                </c:pt>
                <c:pt idx="6230">
                  <c:v>5637.3005983642897</c:v>
                </c:pt>
                <c:pt idx="6231">
                  <c:v>5924.8068187995896</c:v>
                </c:pt>
                <c:pt idx="6232">
                  <c:v>6247.8916891705303</c:v>
                </c:pt>
                <c:pt idx="6233">
                  <c:v>6607.1025538858003</c:v>
                </c:pt>
                <c:pt idx="6234">
                  <c:v>7010.8522001412402</c:v>
                </c:pt>
                <c:pt idx="6235">
                  <c:v>7461.15735241926</c:v>
                </c:pt>
                <c:pt idx="6236">
                  <c:v>7943.9792993801602</c:v>
                </c:pt>
                <c:pt idx="6237">
                  <c:v>8461.6262788898603</c:v>
                </c:pt>
                <c:pt idx="6238">
                  <c:v>9005.5979955705297</c:v>
                </c:pt>
                <c:pt idx="6239">
                  <c:v>9552.9270261882393</c:v>
                </c:pt>
                <c:pt idx="6240">
                  <c:v>10070.5427985469</c:v>
                </c:pt>
                <c:pt idx="6241">
                  <c:v>10530.543631669299</c:v>
                </c:pt>
                <c:pt idx="6242">
                  <c:v>10919.650641476601</c:v>
                </c:pt>
                <c:pt idx="6243">
                  <c:v>11237.509843468</c:v>
                </c:pt>
                <c:pt idx="6244">
                  <c:v>11491.172699840699</c:v>
                </c:pt>
                <c:pt idx="6245">
                  <c:v>11680.5043434161</c:v>
                </c:pt>
                <c:pt idx="6246">
                  <c:v>11808.649466278501</c:v>
                </c:pt>
                <c:pt idx="6247">
                  <c:v>11888.883151243301</c:v>
                </c:pt>
                <c:pt idx="6248">
                  <c:v>11925.5872254722</c:v>
                </c:pt>
                <c:pt idx="6249">
                  <c:v>11932.2721233545</c:v>
                </c:pt>
                <c:pt idx="6250">
                  <c:v>11921.8675112896</c:v>
                </c:pt>
                <c:pt idx="6251">
                  <c:v>11899.088313619401</c:v>
                </c:pt>
                <c:pt idx="6252">
                  <c:v>11874.400386769499</c:v>
                </c:pt>
                <c:pt idx="6253">
                  <c:v>11854.2303563937</c:v>
                </c:pt>
                <c:pt idx="6254">
                  <c:v>11838.823168356201</c:v>
                </c:pt>
                <c:pt idx="6255">
                  <c:v>11833.7918862886</c:v>
                </c:pt>
                <c:pt idx="6256">
                  <c:v>11837.771528646301</c:v>
                </c:pt>
                <c:pt idx="6257">
                  <c:v>11848.5993121392</c:v>
                </c:pt>
                <c:pt idx="6258">
                  <c:v>11860.6132445699</c:v>
                </c:pt>
                <c:pt idx="6259">
                  <c:v>11863.481891552299</c:v>
                </c:pt>
                <c:pt idx="6260">
                  <c:v>11845.4408150618</c:v>
                </c:pt>
                <c:pt idx="6261">
                  <c:v>11815.767662099899</c:v>
                </c:pt>
                <c:pt idx="6262">
                  <c:v>11759.9862464704</c:v>
                </c:pt>
                <c:pt idx="6263">
                  <c:v>11673.2313330207</c:v>
                </c:pt>
                <c:pt idx="6264">
                  <c:v>11565.5283495848</c:v>
                </c:pt>
                <c:pt idx="6265">
                  <c:v>11442.1295144169</c:v>
                </c:pt>
                <c:pt idx="6266">
                  <c:v>11304.499590817801</c:v>
                </c:pt>
                <c:pt idx="6267">
                  <c:v>11154.4475532283</c:v>
                </c:pt>
                <c:pt idx="6268">
                  <c:v>10999.902669188699</c:v>
                </c:pt>
                <c:pt idx="6269">
                  <c:v>10845.7398947165</c:v>
                </c:pt>
                <c:pt idx="6270">
                  <c:v>10704.174232099</c:v>
                </c:pt>
                <c:pt idx="6271">
                  <c:v>10591.5631125289</c:v>
                </c:pt>
                <c:pt idx="6272">
                  <c:v>10523.1216436946</c:v>
                </c:pt>
                <c:pt idx="6273">
                  <c:v>10505.9793552175</c:v>
                </c:pt>
                <c:pt idx="6274">
                  <c:v>10513.642817767601</c:v>
                </c:pt>
                <c:pt idx="6275">
                  <c:v>10552.881676213001</c:v>
                </c:pt>
                <c:pt idx="6276">
                  <c:v>10614.343168622599</c:v>
                </c:pt>
                <c:pt idx="6277">
                  <c:v>10693.760308888801</c:v>
                </c:pt>
                <c:pt idx="6278">
                  <c:v>10788.6300029616</c:v>
                </c:pt>
                <c:pt idx="6279">
                  <c:v>10895.8357918691</c:v>
                </c:pt>
                <c:pt idx="6280">
                  <c:v>11010.4343679579</c:v>
                </c:pt>
                <c:pt idx="6281">
                  <c:v>11131.1695173526</c:v>
                </c:pt>
                <c:pt idx="6282">
                  <c:v>11245.897067218601</c:v>
                </c:pt>
                <c:pt idx="6283">
                  <c:v>11366.7366865898</c:v>
                </c:pt>
                <c:pt idx="6284">
                  <c:v>11490.734706564201</c:v>
                </c:pt>
                <c:pt idx="6285">
                  <c:v>11613.29324316</c:v>
                </c:pt>
                <c:pt idx="6286">
                  <c:v>11726.9386020404</c:v>
                </c:pt>
                <c:pt idx="6287">
                  <c:v>11844.6687795451</c:v>
                </c:pt>
                <c:pt idx="6288">
                  <c:v>11980.0882350053</c:v>
                </c:pt>
                <c:pt idx="6289">
                  <c:v>12165.8211165379</c:v>
                </c:pt>
                <c:pt idx="6290">
                  <c:v>12430.275769611701</c:v>
                </c:pt>
                <c:pt idx="6291">
                  <c:v>12793.4698024887</c:v>
                </c:pt>
                <c:pt idx="6292">
                  <c:v>13266.298869636301</c:v>
                </c:pt>
                <c:pt idx="6293">
                  <c:v>13852.896501683899</c:v>
                </c:pt>
                <c:pt idx="6294">
                  <c:v>14531.4897591848</c:v>
                </c:pt>
                <c:pt idx="6295">
                  <c:v>15221.1822926124</c:v>
                </c:pt>
                <c:pt idx="6296">
                  <c:v>15814.2633652735</c:v>
                </c:pt>
                <c:pt idx="6297">
                  <c:v>16303.665408499401</c:v>
                </c:pt>
                <c:pt idx="6298">
                  <c:v>16694.917974072599</c:v>
                </c:pt>
                <c:pt idx="6299">
                  <c:v>16995.492021894999</c:v>
                </c:pt>
                <c:pt idx="6300">
                  <c:v>17230.789279213801</c:v>
                </c:pt>
                <c:pt idx="6301">
                  <c:v>17412.138170627299</c:v>
                </c:pt>
                <c:pt idx="6302">
                  <c:v>17547.7113346968</c:v>
                </c:pt>
                <c:pt idx="6303">
                  <c:v>17644.917957578298</c:v>
                </c:pt>
                <c:pt idx="6304">
                  <c:v>17707.827114276599</c:v>
                </c:pt>
                <c:pt idx="6305">
                  <c:v>17735.039798208101</c:v>
                </c:pt>
                <c:pt idx="6306">
                  <c:v>17729.029319586902</c:v>
                </c:pt>
                <c:pt idx="6307">
                  <c:v>17687.375890466901</c:v>
                </c:pt>
                <c:pt idx="6308">
                  <c:v>17616.887697496899</c:v>
                </c:pt>
                <c:pt idx="6309">
                  <c:v>17518.394579248899</c:v>
                </c:pt>
                <c:pt idx="6310">
                  <c:v>17412.456958474198</c:v>
                </c:pt>
                <c:pt idx="6311">
                  <c:v>17308.453212975899</c:v>
                </c:pt>
                <c:pt idx="6312">
                  <c:v>17221.810638235602</c:v>
                </c:pt>
                <c:pt idx="6313">
                  <c:v>17167.443695438698</c:v>
                </c:pt>
                <c:pt idx="6314">
                  <c:v>17140.609114329702</c:v>
                </c:pt>
                <c:pt idx="6315">
                  <c:v>17128.989021081401</c:v>
                </c:pt>
                <c:pt idx="6316">
                  <c:v>17129.0279639566</c:v>
                </c:pt>
                <c:pt idx="6317">
                  <c:v>17122.511168413501</c:v>
                </c:pt>
                <c:pt idx="6318">
                  <c:v>17105.170361394601</c:v>
                </c:pt>
                <c:pt idx="6319">
                  <c:v>17071.662574698399</c:v>
                </c:pt>
                <c:pt idx="6320">
                  <c:v>17011.519192963799</c:v>
                </c:pt>
                <c:pt idx="6321">
                  <c:v>16927.866845348199</c:v>
                </c:pt>
                <c:pt idx="6322">
                  <c:v>16814.632708443602</c:v>
                </c:pt>
                <c:pt idx="6323">
                  <c:v>16655.9914049541</c:v>
                </c:pt>
                <c:pt idx="6324">
                  <c:v>16447.177913017302</c:v>
                </c:pt>
                <c:pt idx="6325">
                  <c:v>16170.811069979</c:v>
                </c:pt>
                <c:pt idx="6326">
                  <c:v>15821.6447189179</c:v>
                </c:pt>
                <c:pt idx="6327">
                  <c:v>15405.5028537365</c:v>
                </c:pt>
                <c:pt idx="6328">
                  <c:v>14939.847058638001</c:v>
                </c:pt>
                <c:pt idx="6329">
                  <c:v>14452.8300501752</c:v>
                </c:pt>
                <c:pt idx="6330">
                  <c:v>13983.1915133316</c:v>
                </c:pt>
                <c:pt idx="6331">
                  <c:v>13582.521536142</c:v>
                </c:pt>
                <c:pt idx="6332">
                  <c:v>13294.8808925341</c:v>
                </c:pt>
                <c:pt idx="6333">
                  <c:v>13071.385871426901</c:v>
                </c:pt>
                <c:pt idx="6334">
                  <c:v>12888.4738488824</c:v>
                </c:pt>
                <c:pt idx="6335">
                  <c:v>12728.838795672</c:v>
                </c:pt>
                <c:pt idx="6336">
                  <c:v>12590.4608409543</c:v>
                </c:pt>
                <c:pt idx="6337">
                  <c:v>12482.8846317179</c:v>
                </c:pt>
                <c:pt idx="6338">
                  <c:v>12393.824519547001</c:v>
                </c:pt>
                <c:pt idx="6339">
                  <c:v>12334.1848292713</c:v>
                </c:pt>
                <c:pt idx="6340">
                  <c:v>12298.029063480501</c:v>
                </c:pt>
                <c:pt idx="6341">
                  <c:v>12273.5248873537</c:v>
                </c:pt>
                <c:pt idx="6342">
                  <c:v>12249.750182195399</c:v>
                </c:pt>
                <c:pt idx="6343">
                  <c:v>12221.3348975027</c:v>
                </c:pt>
                <c:pt idx="6344">
                  <c:v>12172.947351630701</c:v>
                </c:pt>
                <c:pt idx="6345">
                  <c:v>12097.1904749123</c:v>
                </c:pt>
                <c:pt idx="6346">
                  <c:v>12002.4001587738</c:v>
                </c:pt>
                <c:pt idx="6347">
                  <c:v>11894.3614653493</c:v>
                </c:pt>
                <c:pt idx="6348">
                  <c:v>11757.200812307399</c:v>
                </c:pt>
                <c:pt idx="6349">
                  <c:v>11599.401568306301</c:v>
                </c:pt>
                <c:pt idx="6350">
                  <c:v>11419.1334717585</c:v>
                </c:pt>
                <c:pt idx="6351">
                  <c:v>11221.774893007499</c:v>
                </c:pt>
                <c:pt idx="6352">
                  <c:v>11037.869128963101</c:v>
                </c:pt>
                <c:pt idx="6353">
                  <c:v>10875.619406595601</c:v>
                </c:pt>
                <c:pt idx="6354">
                  <c:v>10764.5822813299</c:v>
                </c:pt>
                <c:pt idx="6355">
                  <c:v>10695.766140464601</c:v>
                </c:pt>
                <c:pt idx="6356">
                  <c:v>10664.181716229699</c:v>
                </c:pt>
                <c:pt idx="6357">
                  <c:v>10684.228723344901</c:v>
                </c:pt>
                <c:pt idx="6358">
                  <c:v>10754.643889598699</c:v>
                </c:pt>
                <c:pt idx="6359">
                  <c:v>10885.195344608301</c:v>
                </c:pt>
                <c:pt idx="6360">
                  <c:v>11066.2518328225</c:v>
                </c:pt>
                <c:pt idx="6361">
                  <c:v>11296.864428972</c:v>
                </c:pt>
                <c:pt idx="6362">
                  <c:v>11548.2413436771</c:v>
                </c:pt>
                <c:pt idx="6363">
                  <c:v>11788.9194647978</c:v>
                </c:pt>
                <c:pt idx="6364">
                  <c:v>12014.7418107182</c:v>
                </c:pt>
                <c:pt idx="6365">
                  <c:v>12207.784837028399</c:v>
                </c:pt>
                <c:pt idx="6366">
                  <c:v>12343.6327104094</c:v>
                </c:pt>
                <c:pt idx="6367">
                  <c:v>12407.9363106072</c:v>
                </c:pt>
                <c:pt idx="6368">
                  <c:v>12401.356945502001</c:v>
                </c:pt>
                <c:pt idx="6369">
                  <c:v>12337.015847183</c:v>
                </c:pt>
                <c:pt idx="6370">
                  <c:v>12221.9693838693</c:v>
                </c:pt>
                <c:pt idx="6371">
                  <c:v>12051.1525862129</c:v>
                </c:pt>
                <c:pt idx="6372">
                  <c:v>11840.520656971499</c:v>
                </c:pt>
                <c:pt idx="6373">
                  <c:v>11621.5315806776</c:v>
                </c:pt>
                <c:pt idx="6374">
                  <c:v>11435.3971878718</c:v>
                </c:pt>
                <c:pt idx="6375">
                  <c:v>11237.6589330607</c:v>
                </c:pt>
                <c:pt idx="6376">
                  <c:v>11033.111957932901</c:v>
                </c:pt>
                <c:pt idx="6377">
                  <c:v>10818.5077953408</c:v>
                </c:pt>
                <c:pt idx="6378">
                  <c:v>10604.071811293599</c:v>
                </c:pt>
                <c:pt idx="6379">
                  <c:v>10403.0686596164</c:v>
                </c:pt>
                <c:pt idx="6380">
                  <c:v>10209.636381771699</c:v>
                </c:pt>
                <c:pt idx="6381">
                  <c:v>10041.226167790999</c:v>
                </c:pt>
                <c:pt idx="6382">
                  <c:v>9876.0624257573509</c:v>
                </c:pt>
                <c:pt idx="6383">
                  <c:v>9710.5815177326695</c:v>
                </c:pt>
                <c:pt idx="6384">
                  <c:v>9544.0328733487695</c:v>
                </c:pt>
                <c:pt idx="6385">
                  <c:v>9403.40523564045</c:v>
                </c:pt>
                <c:pt idx="6386">
                  <c:v>9296.4424598462192</c:v>
                </c:pt>
                <c:pt idx="6387">
                  <c:v>9221.9065520413496</c:v>
                </c:pt>
                <c:pt idx="6388">
                  <c:v>9184.9623397215491</c:v>
                </c:pt>
                <c:pt idx="6389">
                  <c:v>9192.6448134664806</c:v>
                </c:pt>
                <c:pt idx="6390">
                  <c:v>9241.9100466824002</c:v>
                </c:pt>
                <c:pt idx="6391">
                  <c:v>9329.0622046580593</c:v>
                </c:pt>
                <c:pt idx="6392">
                  <c:v>9447.8947639696999</c:v>
                </c:pt>
                <c:pt idx="6393">
                  <c:v>9585.6099100739502</c:v>
                </c:pt>
                <c:pt idx="6394">
                  <c:v>9712.7823176854909</c:v>
                </c:pt>
                <c:pt idx="6395">
                  <c:v>9801.2615180770808</c:v>
                </c:pt>
                <c:pt idx="6396">
                  <c:v>9855.4737142500308</c:v>
                </c:pt>
                <c:pt idx="6397">
                  <c:v>9884.0831963610708</c:v>
                </c:pt>
                <c:pt idx="6398">
                  <c:v>9896.0284551929399</c:v>
                </c:pt>
                <c:pt idx="6399">
                  <c:v>9917.4422558949609</c:v>
                </c:pt>
                <c:pt idx="6400">
                  <c:v>9953.0103600913499</c:v>
                </c:pt>
                <c:pt idx="6401">
                  <c:v>10002.722459742299</c:v>
                </c:pt>
                <c:pt idx="6402">
                  <c:v>10077.4054429974</c:v>
                </c:pt>
                <c:pt idx="6403">
                  <c:v>10178.2780394906</c:v>
                </c:pt>
                <c:pt idx="6404">
                  <c:v>10306.993471899699</c:v>
                </c:pt>
                <c:pt idx="6405">
                  <c:v>10460.419548048299</c:v>
                </c:pt>
                <c:pt idx="6406">
                  <c:v>10640.4309966171</c:v>
                </c:pt>
                <c:pt idx="6407">
                  <c:v>10841.1776996801</c:v>
                </c:pt>
                <c:pt idx="6408">
                  <c:v>11069.536055938201</c:v>
                </c:pt>
                <c:pt idx="6409">
                  <c:v>11334.6083868529</c:v>
                </c:pt>
                <c:pt idx="6410">
                  <c:v>11637.081421720401</c:v>
                </c:pt>
                <c:pt idx="6411">
                  <c:v>11983.4305948604</c:v>
                </c:pt>
                <c:pt idx="6412">
                  <c:v>12373.3529622603</c:v>
                </c:pt>
                <c:pt idx="6413">
                  <c:v>12792.323634374299</c:v>
                </c:pt>
                <c:pt idx="6414">
                  <c:v>13217.413961112101</c:v>
                </c:pt>
                <c:pt idx="6415">
                  <c:v>13615.6277155389</c:v>
                </c:pt>
                <c:pt idx="6416">
                  <c:v>13896.5728368215</c:v>
                </c:pt>
                <c:pt idx="6417">
                  <c:v>14083.0985389416</c:v>
                </c:pt>
                <c:pt idx="6418">
                  <c:v>14195.4334984036</c:v>
                </c:pt>
                <c:pt idx="6419">
                  <c:v>14237.587410268799</c:v>
                </c:pt>
                <c:pt idx="6420">
                  <c:v>14225.300760505999</c:v>
                </c:pt>
                <c:pt idx="6421">
                  <c:v>14162.3043764796</c:v>
                </c:pt>
                <c:pt idx="6422">
                  <c:v>14052.260752164801</c:v>
                </c:pt>
                <c:pt idx="6423">
                  <c:v>13899.687885907601</c:v>
                </c:pt>
                <c:pt idx="6424">
                  <c:v>13707.255114801899</c:v>
                </c:pt>
                <c:pt idx="6425">
                  <c:v>13449.158669385901</c:v>
                </c:pt>
                <c:pt idx="6426">
                  <c:v>13162.0285663215</c:v>
                </c:pt>
                <c:pt idx="6427">
                  <c:v>12856.9891727459</c:v>
                </c:pt>
                <c:pt idx="6428">
                  <c:v>12546.0188352314</c:v>
                </c:pt>
                <c:pt idx="6429">
                  <c:v>12242.952989257299</c:v>
                </c:pt>
                <c:pt idx="6430">
                  <c:v>11953.4682937778</c:v>
                </c:pt>
                <c:pt idx="6431">
                  <c:v>11689.0105327336</c:v>
                </c:pt>
                <c:pt idx="6432">
                  <c:v>11464.9259875568</c:v>
                </c:pt>
                <c:pt idx="6433">
                  <c:v>11287.3955477991</c:v>
                </c:pt>
                <c:pt idx="6434">
                  <c:v>11160.4920981451</c:v>
                </c:pt>
                <c:pt idx="6435">
                  <c:v>11063.111069573601</c:v>
                </c:pt>
                <c:pt idx="6436">
                  <c:v>10986.836512808501</c:v>
                </c:pt>
                <c:pt idx="6437">
                  <c:v>10937.5956295083</c:v>
                </c:pt>
                <c:pt idx="6438">
                  <c:v>10925.3482967656</c:v>
                </c:pt>
                <c:pt idx="6439">
                  <c:v>10953.9390858441</c:v>
                </c:pt>
                <c:pt idx="6440">
                  <c:v>11014.736543946399</c:v>
                </c:pt>
                <c:pt idx="6441">
                  <c:v>11093.0098719052</c:v>
                </c:pt>
                <c:pt idx="6442">
                  <c:v>11184.788312439299</c:v>
                </c:pt>
                <c:pt idx="6443">
                  <c:v>11280.554190844499</c:v>
                </c:pt>
                <c:pt idx="6444">
                  <c:v>11376.5284124794</c:v>
                </c:pt>
                <c:pt idx="6445">
                  <c:v>11475.410777002</c:v>
                </c:pt>
                <c:pt idx="6446">
                  <c:v>11582.470660679601</c:v>
                </c:pt>
                <c:pt idx="6447">
                  <c:v>11707.760269382399</c:v>
                </c:pt>
                <c:pt idx="6448">
                  <c:v>11843.8479073906</c:v>
                </c:pt>
                <c:pt idx="6449">
                  <c:v>11989.130521025299</c:v>
                </c:pt>
                <c:pt idx="6450">
                  <c:v>12137.348329943001</c:v>
                </c:pt>
                <c:pt idx="6451">
                  <c:v>12282.910842657</c:v>
                </c:pt>
                <c:pt idx="6452">
                  <c:v>12429.195920599999</c:v>
                </c:pt>
                <c:pt idx="6453">
                  <c:v>12575.1694136551</c:v>
                </c:pt>
                <c:pt idx="6454">
                  <c:v>12724.287611289699</c:v>
                </c:pt>
                <c:pt idx="6455">
                  <c:v>12849.2601888064</c:v>
                </c:pt>
                <c:pt idx="6456">
                  <c:v>12957.650860281399</c:v>
                </c:pt>
                <c:pt idx="6457">
                  <c:v>13043.653640189999</c:v>
                </c:pt>
                <c:pt idx="6458">
                  <c:v>13114.5376278486</c:v>
                </c:pt>
                <c:pt idx="6459">
                  <c:v>13169.8090127058</c:v>
                </c:pt>
                <c:pt idx="6460">
                  <c:v>13165.0475513111</c:v>
                </c:pt>
                <c:pt idx="6461">
                  <c:v>13119.1875899525</c:v>
                </c:pt>
                <c:pt idx="6462">
                  <c:v>13049.043885547901</c:v>
                </c:pt>
                <c:pt idx="6463">
                  <c:v>12975.8425632609</c:v>
                </c:pt>
                <c:pt idx="6464">
                  <c:v>12910.016459173599</c:v>
                </c:pt>
                <c:pt idx="6465">
                  <c:v>12870.7726225978</c:v>
                </c:pt>
                <c:pt idx="6466">
                  <c:v>12829.9279473766</c:v>
                </c:pt>
                <c:pt idx="6467">
                  <c:v>12782.3353349886</c:v>
                </c:pt>
                <c:pt idx="6468">
                  <c:v>12722.637031735199</c:v>
                </c:pt>
                <c:pt idx="6469">
                  <c:v>12644.5928685913</c:v>
                </c:pt>
                <c:pt idx="6470">
                  <c:v>12562.971298693299</c:v>
                </c:pt>
                <c:pt idx="6471">
                  <c:v>12514.8672446291</c:v>
                </c:pt>
                <c:pt idx="6472">
                  <c:v>12485.401708507099</c:v>
                </c:pt>
                <c:pt idx="6473">
                  <c:v>12440.0913175115</c:v>
                </c:pt>
                <c:pt idx="6474">
                  <c:v>12375.8128213783</c:v>
                </c:pt>
                <c:pt idx="6475">
                  <c:v>12298.9549312581</c:v>
                </c:pt>
                <c:pt idx="6476">
                  <c:v>12208.1964267363</c:v>
                </c:pt>
                <c:pt idx="6477">
                  <c:v>12101.0250545749</c:v>
                </c:pt>
                <c:pt idx="6478">
                  <c:v>11974.198447233</c:v>
                </c:pt>
                <c:pt idx="6479">
                  <c:v>11827.105661948201</c:v>
                </c:pt>
                <c:pt idx="6480">
                  <c:v>11667.890762020699</c:v>
                </c:pt>
                <c:pt idx="6481">
                  <c:v>11489.639507005901</c:v>
                </c:pt>
                <c:pt idx="6482">
                  <c:v>11310.426602859299</c:v>
                </c:pt>
                <c:pt idx="6483">
                  <c:v>11156.054086103501</c:v>
                </c:pt>
                <c:pt idx="6484">
                  <c:v>11027.411501499701</c:v>
                </c:pt>
                <c:pt idx="6485">
                  <c:v>10923.942745640499</c:v>
                </c:pt>
                <c:pt idx="6486">
                  <c:v>10840.5681908485</c:v>
                </c:pt>
                <c:pt idx="6487">
                  <c:v>10775.5704444573</c:v>
                </c:pt>
                <c:pt idx="6488">
                  <c:v>10726.738384352</c:v>
                </c:pt>
                <c:pt idx="6489">
                  <c:v>10688.739002919499</c:v>
                </c:pt>
                <c:pt idx="6490">
                  <c:v>10650.6374396274</c:v>
                </c:pt>
                <c:pt idx="6491">
                  <c:v>10605.812016400499</c:v>
                </c:pt>
                <c:pt idx="6492">
                  <c:v>10555.4456190247</c:v>
                </c:pt>
                <c:pt idx="6493">
                  <c:v>10495.4258027367</c:v>
                </c:pt>
                <c:pt idx="6494">
                  <c:v>10420.125954621401</c:v>
                </c:pt>
                <c:pt idx="6495">
                  <c:v>10327.8061169864</c:v>
                </c:pt>
                <c:pt idx="6496">
                  <c:v>10224.7734574182</c:v>
                </c:pt>
                <c:pt idx="6497">
                  <c:v>10113.308537359</c:v>
                </c:pt>
                <c:pt idx="6498">
                  <c:v>9972.7322612473799</c:v>
                </c:pt>
                <c:pt idx="6499">
                  <c:v>9796.4171959680007</c:v>
                </c:pt>
                <c:pt idx="6500">
                  <c:v>9592.70822078124</c:v>
                </c:pt>
                <c:pt idx="6501">
                  <c:v>9371.2259032558595</c:v>
                </c:pt>
                <c:pt idx="6502">
                  <c:v>9146.6746741566694</c:v>
                </c:pt>
                <c:pt idx="6503">
                  <c:v>8954.2660592740194</c:v>
                </c:pt>
                <c:pt idx="6504">
                  <c:v>8793.0626202694802</c:v>
                </c:pt>
                <c:pt idx="6505">
                  <c:v>8668.9647475580896</c:v>
                </c:pt>
                <c:pt idx="6506">
                  <c:v>8584.8615042050296</c:v>
                </c:pt>
                <c:pt idx="6507">
                  <c:v>8534.4063754368399</c:v>
                </c:pt>
                <c:pt idx="6508">
                  <c:v>8512.2703662593995</c:v>
                </c:pt>
                <c:pt idx="6509">
                  <c:v>8513.0020077182598</c:v>
                </c:pt>
                <c:pt idx="6510">
                  <c:v>8532.6651814070392</c:v>
                </c:pt>
                <c:pt idx="6511">
                  <c:v>8559.8976530250293</c:v>
                </c:pt>
                <c:pt idx="6512">
                  <c:v>8568.4039296413193</c:v>
                </c:pt>
                <c:pt idx="6513">
                  <c:v>8562.5416238317794</c:v>
                </c:pt>
                <c:pt idx="6514">
                  <c:v>8544.2381205164202</c:v>
                </c:pt>
                <c:pt idx="6515">
                  <c:v>8516.8386971167693</c:v>
                </c:pt>
                <c:pt idx="6516">
                  <c:v>8486.4589851158908</c:v>
                </c:pt>
                <c:pt idx="6517">
                  <c:v>8448.5399556811899</c:v>
                </c:pt>
                <c:pt idx="6518">
                  <c:v>8401.2764741402298</c:v>
                </c:pt>
                <c:pt idx="6519">
                  <c:v>8344.8518479951708</c:v>
                </c:pt>
                <c:pt idx="6520">
                  <c:v>8289.6209353392205</c:v>
                </c:pt>
                <c:pt idx="6521">
                  <c:v>8263.7725168395591</c:v>
                </c:pt>
                <c:pt idx="6522">
                  <c:v>8283.71043944132</c:v>
                </c:pt>
                <c:pt idx="6523">
                  <c:v>8327.4614146312506</c:v>
                </c:pt>
                <c:pt idx="6524">
                  <c:v>8376.6373147800605</c:v>
                </c:pt>
                <c:pt idx="6525">
                  <c:v>8443.6372783895695</c:v>
                </c:pt>
                <c:pt idx="6526">
                  <c:v>8517.75060252392</c:v>
                </c:pt>
                <c:pt idx="6527">
                  <c:v>8599.4767510337606</c:v>
                </c:pt>
                <c:pt idx="6528">
                  <c:v>8689.0637243151996</c:v>
                </c:pt>
                <c:pt idx="6529">
                  <c:v>8778.0504269143803</c:v>
                </c:pt>
                <c:pt idx="6530">
                  <c:v>8868.7745507838208</c:v>
                </c:pt>
                <c:pt idx="6531">
                  <c:v>8960.4212293553101</c:v>
                </c:pt>
                <c:pt idx="6532">
                  <c:v>9046.3556825302694</c:v>
                </c:pt>
                <c:pt idx="6533">
                  <c:v>9102.4948155600505</c:v>
                </c:pt>
                <c:pt idx="6534">
                  <c:v>9117.1305976645908</c:v>
                </c:pt>
                <c:pt idx="6535">
                  <c:v>9068.8849946726095</c:v>
                </c:pt>
                <c:pt idx="6536">
                  <c:v>8939.8408110631608</c:v>
                </c:pt>
                <c:pt idx="6537">
                  <c:v>8712.5137071150893</c:v>
                </c:pt>
                <c:pt idx="6538">
                  <c:v>8401.7472120520706</c:v>
                </c:pt>
                <c:pt idx="6539">
                  <c:v>8029.3832065503102</c:v>
                </c:pt>
                <c:pt idx="6540">
                  <c:v>7665.785037482</c:v>
                </c:pt>
                <c:pt idx="6541">
                  <c:v>7392.93559343991</c:v>
                </c:pt>
                <c:pt idx="6542">
                  <c:v>7184.1548460058102</c:v>
                </c:pt>
                <c:pt idx="6543">
                  <c:v>7051.1243609634703</c:v>
                </c:pt>
                <c:pt idx="6544">
                  <c:v>7034.8988531169298</c:v>
                </c:pt>
                <c:pt idx="6545">
                  <c:v>7147.1811284370697</c:v>
                </c:pt>
                <c:pt idx="6546">
                  <c:v>7338.5639339486597</c:v>
                </c:pt>
                <c:pt idx="6547">
                  <c:v>7585.4522116771104</c:v>
                </c:pt>
                <c:pt idx="6548">
                  <c:v>7857.4861304142696</c:v>
                </c:pt>
                <c:pt idx="6549">
                  <c:v>8149.2677041483003</c:v>
                </c:pt>
                <c:pt idx="6550">
                  <c:v>8452.9707234032394</c:v>
                </c:pt>
                <c:pt idx="6551">
                  <c:v>8759.9581525827998</c:v>
                </c:pt>
                <c:pt idx="6552">
                  <c:v>9063.6671688365204</c:v>
                </c:pt>
                <c:pt idx="6553">
                  <c:v>9348.9501025127902</c:v>
                </c:pt>
                <c:pt idx="6554">
                  <c:v>9606.9092330825297</c:v>
                </c:pt>
                <c:pt idx="6555">
                  <c:v>9838.2963494295</c:v>
                </c:pt>
                <c:pt idx="6556">
                  <c:v>10027.0577722218</c:v>
                </c:pt>
                <c:pt idx="6557">
                  <c:v>10167.388406529401</c:v>
                </c:pt>
                <c:pt idx="6558">
                  <c:v>10254.2593760899</c:v>
                </c:pt>
                <c:pt idx="6559">
                  <c:v>10298.760352850901</c:v>
                </c:pt>
                <c:pt idx="6560">
                  <c:v>10309.4973370725</c:v>
                </c:pt>
                <c:pt idx="6561">
                  <c:v>10301.0779232205</c:v>
                </c:pt>
                <c:pt idx="6562">
                  <c:v>10270.434345637301</c:v>
                </c:pt>
                <c:pt idx="6563">
                  <c:v>10224.1141970263</c:v>
                </c:pt>
                <c:pt idx="6564">
                  <c:v>10159.7581900853</c:v>
                </c:pt>
                <c:pt idx="6565">
                  <c:v>10084.7982135201</c:v>
                </c:pt>
                <c:pt idx="6566">
                  <c:v>9998.0253316216895</c:v>
                </c:pt>
                <c:pt idx="6567">
                  <c:v>9900.0314624983603</c:v>
                </c:pt>
                <c:pt idx="6568">
                  <c:v>9808.0284816802196</c:v>
                </c:pt>
                <c:pt idx="6569">
                  <c:v>9721.8156791396705</c:v>
                </c:pt>
                <c:pt idx="6570">
                  <c:v>9657.3941842507302</c:v>
                </c:pt>
                <c:pt idx="6571">
                  <c:v>9605.1941770777194</c:v>
                </c:pt>
                <c:pt idx="6572">
                  <c:v>9542.9091204373999</c:v>
                </c:pt>
                <c:pt idx="6573">
                  <c:v>9461.0844230061903</c:v>
                </c:pt>
                <c:pt idx="6574">
                  <c:v>9370.5138528882708</c:v>
                </c:pt>
                <c:pt idx="6575">
                  <c:v>9284.0381811652696</c:v>
                </c:pt>
                <c:pt idx="6576">
                  <c:v>9212.6744696722199</c:v>
                </c:pt>
                <c:pt idx="6577">
                  <c:v>9159.9636888755995</c:v>
                </c:pt>
                <c:pt idx="6578">
                  <c:v>9119.1301469036807</c:v>
                </c:pt>
                <c:pt idx="6579">
                  <c:v>9085.8440578614409</c:v>
                </c:pt>
                <c:pt idx="6580">
                  <c:v>9042.4951005033909</c:v>
                </c:pt>
                <c:pt idx="6581">
                  <c:v>8967.0943169753591</c:v>
                </c:pt>
                <c:pt idx="6582">
                  <c:v>8856.9011805731207</c:v>
                </c:pt>
                <c:pt idx="6583">
                  <c:v>8720.0648181071101</c:v>
                </c:pt>
                <c:pt idx="6584">
                  <c:v>8561.8246806104307</c:v>
                </c:pt>
                <c:pt idx="6585">
                  <c:v>8398.0757901769393</c:v>
                </c:pt>
                <c:pt idx="6586">
                  <c:v>8244.5468135883802</c:v>
                </c:pt>
                <c:pt idx="6587">
                  <c:v>8114.3145338403701</c:v>
                </c:pt>
                <c:pt idx="6588">
                  <c:v>8014.9236659253002</c:v>
                </c:pt>
                <c:pt idx="6589">
                  <c:v>7956.0766100922301</c:v>
                </c:pt>
                <c:pt idx="6590">
                  <c:v>7958.7744247896298</c:v>
                </c:pt>
                <c:pt idx="6591">
                  <c:v>8010.4643902022799</c:v>
                </c:pt>
                <c:pt idx="6592">
                  <c:v>8092.6692325971899</c:v>
                </c:pt>
                <c:pt idx="6593">
                  <c:v>8183.1374177485905</c:v>
                </c:pt>
                <c:pt idx="6594">
                  <c:v>8246.7184925125493</c:v>
                </c:pt>
                <c:pt idx="6595">
                  <c:v>8281.9369562902302</c:v>
                </c:pt>
                <c:pt idx="6596">
                  <c:v>8295.53824293463</c:v>
                </c:pt>
                <c:pt idx="6597">
                  <c:v>8282.7298354936793</c:v>
                </c:pt>
                <c:pt idx="6598">
                  <c:v>8245.9229640159992</c:v>
                </c:pt>
                <c:pt idx="6599">
                  <c:v>8181.8794986570701</c:v>
                </c:pt>
                <c:pt idx="6600">
                  <c:v>8095.2948032278</c:v>
                </c:pt>
                <c:pt idx="6601">
                  <c:v>7999.2064049342398</c:v>
                </c:pt>
                <c:pt idx="6602">
                  <c:v>7909.4153792399302</c:v>
                </c:pt>
                <c:pt idx="6603">
                  <c:v>7824.8981712909099</c:v>
                </c:pt>
                <c:pt idx="6604">
                  <c:v>7760.6647302528099</c:v>
                </c:pt>
                <c:pt idx="6605">
                  <c:v>7719.7571223909799</c:v>
                </c:pt>
                <c:pt idx="6606">
                  <c:v>7714.0189690367397</c:v>
                </c:pt>
                <c:pt idx="6607">
                  <c:v>7751.89429650888</c:v>
                </c:pt>
                <c:pt idx="6608">
                  <c:v>7844.3828672350801</c:v>
                </c:pt>
                <c:pt idx="6609">
                  <c:v>7981.4339961406304</c:v>
                </c:pt>
                <c:pt idx="6610">
                  <c:v>8171.3326336177897</c:v>
                </c:pt>
                <c:pt idx="6611">
                  <c:v>8421.9586908976798</c:v>
                </c:pt>
                <c:pt idx="6612">
                  <c:v>8720.7195304870802</c:v>
                </c:pt>
                <c:pt idx="6613">
                  <c:v>9068.5063134678603</c:v>
                </c:pt>
                <c:pt idx="6614">
                  <c:v>9435.6524809336206</c:v>
                </c:pt>
                <c:pt idx="6615">
                  <c:v>9799.3394024544796</c:v>
                </c:pt>
                <c:pt idx="6616">
                  <c:v>10156.0353956494</c:v>
                </c:pt>
                <c:pt idx="6617">
                  <c:v>10504.993067257299</c:v>
                </c:pt>
                <c:pt idx="6618">
                  <c:v>10825.036099537499</c:v>
                </c:pt>
                <c:pt idx="6619">
                  <c:v>11103.883252970099</c:v>
                </c:pt>
                <c:pt idx="6620">
                  <c:v>11334.007787696701</c:v>
                </c:pt>
                <c:pt idx="6621">
                  <c:v>11496.0157854972</c:v>
                </c:pt>
                <c:pt idx="6622">
                  <c:v>11581.0193379271</c:v>
                </c:pt>
                <c:pt idx="6623">
                  <c:v>11589.614778855401</c:v>
                </c:pt>
                <c:pt idx="6624">
                  <c:v>11538.1783859713</c:v>
                </c:pt>
                <c:pt idx="6625">
                  <c:v>11433.456130282801</c:v>
                </c:pt>
                <c:pt idx="6626">
                  <c:v>11277.0886514469</c:v>
                </c:pt>
                <c:pt idx="6627">
                  <c:v>11078.838063355801</c:v>
                </c:pt>
                <c:pt idx="6628">
                  <c:v>10855.230132048</c:v>
                </c:pt>
                <c:pt idx="6629">
                  <c:v>10624.888944923499</c:v>
                </c:pt>
                <c:pt idx="6630">
                  <c:v>10394.0395097769</c:v>
                </c:pt>
                <c:pt idx="6631">
                  <c:v>10163.556774585901</c:v>
                </c:pt>
                <c:pt idx="6632">
                  <c:v>9939.5467513349195</c:v>
                </c:pt>
                <c:pt idx="6633">
                  <c:v>9723.8698758273495</c:v>
                </c:pt>
                <c:pt idx="6634">
                  <c:v>9526.9046082994992</c:v>
                </c:pt>
                <c:pt idx="6635">
                  <c:v>9349.3414313946396</c:v>
                </c:pt>
                <c:pt idx="6636">
                  <c:v>9201.19920336012</c:v>
                </c:pt>
                <c:pt idx="6637">
                  <c:v>9074.8176039229293</c:v>
                </c:pt>
                <c:pt idx="6638">
                  <c:v>8962.5707952815392</c:v>
                </c:pt>
                <c:pt idx="6639">
                  <c:v>8807.8881148155797</c:v>
                </c:pt>
                <c:pt idx="6640">
                  <c:v>8606.13482253658</c:v>
                </c:pt>
                <c:pt idx="6641">
                  <c:v>8397.5029787626299</c:v>
                </c:pt>
                <c:pt idx="6642">
                  <c:v>8230.9019286390794</c:v>
                </c:pt>
                <c:pt idx="6643">
                  <c:v>8144.0951467254399</c:v>
                </c:pt>
                <c:pt idx="6644">
                  <c:v>8138.9051997267097</c:v>
                </c:pt>
                <c:pt idx="6645">
                  <c:v>8191.1491704812497</c:v>
                </c:pt>
                <c:pt idx="6646">
                  <c:v>8290.4270262496393</c:v>
                </c:pt>
                <c:pt idx="6647">
                  <c:v>8430.8260363687605</c:v>
                </c:pt>
                <c:pt idx="6648">
                  <c:v>8596.9604542199995</c:v>
                </c:pt>
                <c:pt idx="6649">
                  <c:v>8784.9643459062409</c:v>
                </c:pt>
                <c:pt idx="6650">
                  <c:v>8985.09714838939</c:v>
                </c:pt>
                <c:pt idx="6651">
                  <c:v>9195.8868925937295</c:v>
                </c:pt>
                <c:pt idx="6652">
                  <c:v>9419.6861017577303</c:v>
                </c:pt>
                <c:pt idx="6653">
                  <c:v>9656.1872895606793</c:v>
                </c:pt>
                <c:pt idx="6654">
                  <c:v>9904.9746700208107</c:v>
                </c:pt>
                <c:pt idx="6655">
                  <c:v>10169.415881537499</c:v>
                </c:pt>
                <c:pt idx="6656">
                  <c:v>10454.948287234</c:v>
                </c:pt>
                <c:pt idx="6657">
                  <c:v>10762.8874724826</c:v>
                </c:pt>
                <c:pt idx="6658">
                  <c:v>11098.838836692699</c:v>
                </c:pt>
                <c:pt idx="6659">
                  <c:v>11458.4991728185</c:v>
                </c:pt>
                <c:pt idx="6660">
                  <c:v>11824.075151339999</c:v>
                </c:pt>
                <c:pt idx="6661">
                  <c:v>12170.902149739601</c:v>
                </c:pt>
                <c:pt idx="6662">
                  <c:v>12507.2724653233</c:v>
                </c:pt>
                <c:pt idx="6663">
                  <c:v>12840.540212563499</c:v>
                </c:pt>
                <c:pt idx="6664">
                  <c:v>13145.325209692901</c:v>
                </c:pt>
                <c:pt idx="6665">
                  <c:v>13398.3628477437</c:v>
                </c:pt>
                <c:pt idx="6666">
                  <c:v>13597.1194503959</c:v>
                </c:pt>
                <c:pt idx="6667">
                  <c:v>13736.6870708765</c:v>
                </c:pt>
                <c:pt idx="6668">
                  <c:v>13824.3599192163</c:v>
                </c:pt>
                <c:pt idx="6669">
                  <c:v>13872.517282892601</c:v>
                </c:pt>
                <c:pt idx="6670">
                  <c:v>13903.6570838673</c:v>
                </c:pt>
                <c:pt idx="6671">
                  <c:v>13927.578947372</c:v>
                </c:pt>
                <c:pt idx="6672">
                  <c:v>13982.157638287301</c:v>
                </c:pt>
                <c:pt idx="6673">
                  <c:v>14077.7960794014</c:v>
                </c:pt>
                <c:pt idx="6674">
                  <c:v>14182.1022823924</c:v>
                </c:pt>
                <c:pt idx="6675">
                  <c:v>14286.398462111099</c:v>
                </c:pt>
                <c:pt idx="6676">
                  <c:v>14390.423532754599</c:v>
                </c:pt>
                <c:pt idx="6677">
                  <c:v>14492.304254353299</c:v>
                </c:pt>
                <c:pt idx="6678">
                  <c:v>14579.4602714427</c:v>
                </c:pt>
                <c:pt idx="6679">
                  <c:v>14649.387731016701</c:v>
                </c:pt>
                <c:pt idx="6680">
                  <c:v>14697.4795336926</c:v>
                </c:pt>
                <c:pt idx="6681">
                  <c:v>14721.6255618469</c:v>
                </c:pt>
                <c:pt idx="6682">
                  <c:v>14732.201799979901</c:v>
                </c:pt>
                <c:pt idx="6683">
                  <c:v>14733.405631502401</c:v>
                </c:pt>
                <c:pt idx="6684">
                  <c:v>14725.1789659318</c:v>
                </c:pt>
                <c:pt idx="6685">
                  <c:v>14717.5533346344</c:v>
                </c:pt>
                <c:pt idx="6686">
                  <c:v>14710.140485717</c:v>
                </c:pt>
                <c:pt idx="6687">
                  <c:v>14710.029502067</c:v>
                </c:pt>
                <c:pt idx="6688">
                  <c:v>14715.420145276101</c:v>
                </c:pt>
                <c:pt idx="6689">
                  <c:v>14713.7313103739</c:v>
                </c:pt>
                <c:pt idx="6690">
                  <c:v>14706.030136089699</c:v>
                </c:pt>
                <c:pt idx="6691">
                  <c:v>14687.719450733701</c:v>
                </c:pt>
                <c:pt idx="6692">
                  <c:v>14661.999729626599</c:v>
                </c:pt>
                <c:pt idx="6693">
                  <c:v>14628.130695091701</c:v>
                </c:pt>
                <c:pt idx="6694">
                  <c:v>14585.433803230701</c:v>
                </c:pt>
                <c:pt idx="6695">
                  <c:v>14530.9297198681</c:v>
                </c:pt>
                <c:pt idx="6696">
                  <c:v>14459.7016621643</c:v>
                </c:pt>
                <c:pt idx="6697">
                  <c:v>14377.4106190075</c:v>
                </c:pt>
                <c:pt idx="6698">
                  <c:v>14293.770559581901</c:v>
                </c:pt>
                <c:pt idx="6699">
                  <c:v>14206.9133440276</c:v>
                </c:pt>
                <c:pt idx="6700">
                  <c:v>14135.8038241424</c:v>
                </c:pt>
                <c:pt idx="6701">
                  <c:v>14076.6282541445</c:v>
                </c:pt>
                <c:pt idx="6702">
                  <c:v>14017.4331712149</c:v>
                </c:pt>
                <c:pt idx="6703">
                  <c:v>13931.8546640026</c:v>
                </c:pt>
                <c:pt idx="6704">
                  <c:v>13820.881098125699</c:v>
                </c:pt>
                <c:pt idx="6705">
                  <c:v>13682.8448567876</c:v>
                </c:pt>
                <c:pt idx="6706">
                  <c:v>13521.9116123493</c:v>
                </c:pt>
                <c:pt idx="6707">
                  <c:v>13349.829985042999</c:v>
                </c:pt>
                <c:pt idx="6708">
                  <c:v>13172.2792490469</c:v>
                </c:pt>
                <c:pt idx="6709">
                  <c:v>12992.125606674501</c:v>
                </c:pt>
                <c:pt idx="6710">
                  <c:v>12813.0405870826</c:v>
                </c:pt>
                <c:pt idx="6711">
                  <c:v>12645.9899699669</c:v>
                </c:pt>
                <c:pt idx="6712">
                  <c:v>12491.4543240849</c:v>
                </c:pt>
                <c:pt idx="6713">
                  <c:v>12348.221181388601</c:v>
                </c:pt>
                <c:pt idx="6714">
                  <c:v>12216.1977299055</c:v>
                </c:pt>
                <c:pt idx="6715">
                  <c:v>12101.977802327399</c:v>
                </c:pt>
                <c:pt idx="6716">
                  <c:v>12002.6500384961</c:v>
                </c:pt>
                <c:pt idx="6717">
                  <c:v>11925.426080323999</c:v>
                </c:pt>
                <c:pt idx="6718">
                  <c:v>11874.1230448976</c:v>
                </c:pt>
                <c:pt idx="6719">
                  <c:v>11837.7065308077</c:v>
                </c:pt>
                <c:pt idx="6720">
                  <c:v>11811.5637346282</c:v>
                </c:pt>
                <c:pt idx="6721">
                  <c:v>11797.009505219299</c:v>
                </c:pt>
                <c:pt idx="6722">
                  <c:v>11782.9868122647</c:v>
                </c:pt>
                <c:pt idx="6723">
                  <c:v>11766.565031325999</c:v>
                </c:pt>
                <c:pt idx="6724">
                  <c:v>11748.6145346588</c:v>
                </c:pt>
                <c:pt idx="6725">
                  <c:v>11735.497510232501</c:v>
                </c:pt>
                <c:pt idx="6726">
                  <c:v>11732.205896405399</c:v>
                </c:pt>
                <c:pt idx="6727">
                  <c:v>11748.4484468387</c:v>
                </c:pt>
                <c:pt idx="6728">
                  <c:v>11787.2558563728</c:v>
                </c:pt>
                <c:pt idx="6729">
                  <c:v>11833.3488928999</c:v>
                </c:pt>
                <c:pt idx="6730">
                  <c:v>11894.614460094101</c:v>
                </c:pt>
                <c:pt idx="6731">
                  <c:v>11969.359415134</c:v>
                </c:pt>
                <c:pt idx="6732">
                  <c:v>12051.165439410999</c:v>
                </c:pt>
                <c:pt idx="6733">
                  <c:v>12139.863883285399</c:v>
                </c:pt>
                <c:pt idx="6734">
                  <c:v>12240.736917231799</c:v>
                </c:pt>
                <c:pt idx="6735">
                  <c:v>12347.160960687799</c:v>
                </c:pt>
                <c:pt idx="6736">
                  <c:v>12452.5393698928</c:v>
                </c:pt>
                <c:pt idx="6737">
                  <c:v>12562.878728833801</c:v>
                </c:pt>
                <c:pt idx="6738">
                  <c:v>12684.8056411121</c:v>
                </c:pt>
                <c:pt idx="6739">
                  <c:v>12821.897984400601</c:v>
                </c:pt>
                <c:pt idx="6740">
                  <c:v>12965.4457906238</c:v>
                </c:pt>
                <c:pt idx="6741">
                  <c:v>13112.3958137881</c:v>
                </c:pt>
                <c:pt idx="6742">
                  <c:v>13264.078581797699</c:v>
                </c:pt>
                <c:pt idx="6743">
                  <c:v>13399.321567017099</c:v>
                </c:pt>
                <c:pt idx="6744">
                  <c:v>13490.875673213901</c:v>
                </c:pt>
                <c:pt idx="6745">
                  <c:v>13538.447850017999</c:v>
                </c:pt>
                <c:pt idx="6746">
                  <c:v>13548.1928974599</c:v>
                </c:pt>
                <c:pt idx="6747">
                  <c:v>13516.9895205335</c:v>
                </c:pt>
                <c:pt idx="6748">
                  <c:v>13460.585855884399</c:v>
                </c:pt>
                <c:pt idx="6749">
                  <c:v>13392.308409982699</c:v>
                </c:pt>
                <c:pt idx="6750">
                  <c:v>13311.2217625413</c:v>
                </c:pt>
                <c:pt idx="6751">
                  <c:v>13224.182005357399</c:v>
                </c:pt>
                <c:pt idx="6752">
                  <c:v>13140.552525193099</c:v>
                </c:pt>
                <c:pt idx="6753">
                  <c:v>13067.7338178807</c:v>
                </c:pt>
                <c:pt idx="6754">
                  <c:v>13006.5001424861</c:v>
                </c:pt>
                <c:pt idx="6755">
                  <c:v>12961.194589667</c:v>
                </c:pt>
                <c:pt idx="6756">
                  <c:v>12931.305209849301</c:v>
                </c:pt>
                <c:pt idx="6757">
                  <c:v>12928.195954221201</c:v>
                </c:pt>
                <c:pt idx="6758">
                  <c:v>12944.8974360137</c:v>
                </c:pt>
                <c:pt idx="6759">
                  <c:v>12971.087176483999</c:v>
                </c:pt>
                <c:pt idx="6760">
                  <c:v>12998.8763526568</c:v>
                </c:pt>
                <c:pt idx="6761">
                  <c:v>13011.7752169705</c:v>
                </c:pt>
                <c:pt idx="6762">
                  <c:v>12992.843095055699</c:v>
                </c:pt>
                <c:pt idx="6763">
                  <c:v>12947.1382667382</c:v>
                </c:pt>
                <c:pt idx="6764">
                  <c:v>12868.836007102</c:v>
                </c:pt>
                <c:pt idx="6765">
                  <c:v>12775.2031587807</c:v>
                </c:pt>
                <c:pt idx="6766">
                  <c:v>12689.4528750554</c:v>
                </c:pt>
                <c:pt idx="6767">
                  <c:v>12640.3500998564</c:v>
                </c:pt>
                <c:pt idx="6768">
                  <c:v>12639.6329826365</c:v>
                </c:pt>
                <c:pt idx="6769">
                  <c:v>12678.125399287699</c:v>
                </c:pt>
                <c:pt idx="6770">
                  <c:v>12740.9088051447</c:v>
                </c:pt>
                <c:pt idx="6771">
                  <c:v>12818.8016475935</c:v>
                </c:pt>
                <c:pt idx="6772">
                  <c:v>12918.9447238417</c:v>
                </c:pt>
                <c:pt idx="6773">
                  <c:v>13046.617981626399</c:v>
                </c:pt>
                <c:pt idx="6774">
                  <c:v>13185.8800957684</c:v>
                </c:pt>
                <c:pt idx="6775">
                  <c:v>13338.1698720898</c:v>
                </c:pt>
                <c:pt idx="6776">
                  <c:v>13501.4595035689</c:v>
                </c:pt>
                <c:pt idx="6777">
                  <c:v>13666.946312370999</c:v>
                </c:pt>
                <c:pt idx="6778">
                  <c:v>13840.2088593219</c:v>
                </c:pt>
                <c:pt idx="6779">
                  <c:v>14007.685081748101</c:v>
                </c:pt>
                <c:pt idx="6780">
                  <c:v>14145.613962969201</c:v>
                </c:pt>
                <c:pt idx="6781">
                  <c:v>14250.729041925901</c:v>
                </c:pt>
                <c:pt idx="6782">
                  <c:v>14312.401183002001</c:v>
                </c:pt>
                <c:pt idx="6783">
                  <c:v>14330.544279494499</c:v>
                </c:pt>
                <c:pt idx="6784">
                  <c:v>14319.0702212501</c:v>
                </c:pt>
                <c:pt idx="6785">
                  <c:v>14272.1559355797</c:v>
                </c:pt>
                <c:pt idx="6786">
                  <c:v>14186.1991475137</c:v>
                </c:pt>
                <c:pt idx="6787">
                  <c:v>14073.6738963978</c:v>
                </c:pt>
                <c:pt idx="6788">
                  <c:v>13936.424140217599</c:v>
                </c:pt>
                <c:pt idx="6789">
                  <c:v>13774.3896352597</c:v>
                </c:pt>
                <c:pt idx="6790">
                  <c:v>13593.8093636058</c:v>
                </c:pt>
                <c:pt idx="6791">
                  <c:v>13398.042934564</c:v>
                </c:pt>
                <c:pt idx="6792">
                  <c:v>13185.9613142342</c:v>
                </c:pt>
                <c:pt idx="6793">
                  <c:v>12970.514582775801</c:v>
                </c:pt>
                <c:pt idx="6794">
                  <c:v>12760.898117410399</c:v>
                </c:pt>
                <c:pt idx="6795">
                  <c:v>12561.0953882383</c:v>
                </c:pt>
                <c:pt idx="6796">
                  <c:v>12368.6793910661</c:v>
                </c:pt>
                <c:pt idx="6797">
                  <c:v>12171.4820427918</c:v>
                </c:pt>
                <c:pt idx="6798">
                  <c:v>11951.8079455764</c:v>
                </c:pt>
                <c:pt idx="6799">
                  <c:v>11707.912529859699</c:v>
                </c:pt>
                <c:pt idx="6800">
                  <c:v>11431.8293922832</c:v>
                </c:pt>
                <c:pt idx="6801">
                  <c:v>11120.2728906468</c:v>
                </c:pt>
                <c:pt idx="6802">
                  <c:v>10779.460855094099</c:v>
                </c:pt>
                <c:pt idx="6803">
                  <c:v>10425.410580076399</c:v>
                </c:pt>
                <c:pt idx="6804">
                  <c:v>10062.7607908642</c:v>
                </c:pt>
                <c:pt idx="6805">
                  <c:v>9715.8618621959504</c:v>
                </c:pt>
                <c:pt idx="6806">
                  <c:v>9442.0138530831791</c:v>
                </c:pt>
                <c:pt idx="6807">
                  <c:v>9321.2215855488794</c:v>
                </c:pt>
                <c:pt idx="6808">
                  <c:v>9269.0759391911706</c:v>
                </c:pt>
                <c:pt idx="6809">
                  <c:v>9232.1823410227007</c:v>
                </c:pt>
                <c:pt idx="6810">
                  <c:v>9225.4615280480593</c:v>
                </c:pt>
                <c:pt idx="6811">
                  <c:v>9235.2494428437203</c:v>
                </c:pt>
                <c:pt idx="6812">
                  <c:v>9264.5653361119403</c:v>
                </c:pt>
                <c:pt idx="6813">
                  <c:v>9316.6751009197596</c:v>
                </c:pt>
                <c:pt idx="6814">
                  <c:v>9388.0427847512492</c:v>
                </c:pt>
                <c:pt idx="6815">
                  <c:v>9475.9486083873908</c:v>
                </c:pt>
                <c:pt idx="6816">
                  <c:v>9567.6553080740705</c:v>
                </c:pt>
                <c:pt idx="6817">
                  <c:v>9663.2137406152106</c:v>
                </c:pt>
                <c:pt idx="6818">
                  <c:v>9755.7815396670394</c:v>
                </c:pt>
                <c:pt idx="6819">
                  <c:v>9836.6610082555599</c:v>
                </c:pt>
                <c:pt idx="6820">
                  <c:v>9908.8402455517007</c:v>
                </c:pt>
                <c:pt idx="6821">
                  <c:v>9970.9911016891801</c:v>
                </c:pt>
                <c:pt idx="6822">
                  <c:v>10018.3331861032</c:v>
                </c:pt>
                <c:pt idx="6823">
                  <c:v>10042.6849097593</c:v>
                </c:pt>
                <c:pt idx="6824">
                  <c:v>10026.2539251855</c:v>
                </c:pt>
                <c:pt idx="6825">
                  <c:v>9965.4193510857094</c:v>
                </c:pt>
                <c:pt idx="6826">
                  <c:v>9881.5872555533806</c:v>
                </c:pt>
                <c:pt idx="6827">
                  <c:v>9775.7237550788795</c:v>
                </c:pt>
                <c:pt idx="6828">
                  <c:v>9640.5594095345205</c:v>
                </c:pt>
                <c:pt idx="6829">
                  <c:v>9491.7448921443101</c:v>
                </c:pt>
                <c:pt idx="6830">
                  <c:v>9338.9162428586496</c:v>
                </c:pt>
                <c:pt idx="6831">
                  <c:v>9175.5234073603697</c:v>
                </c:pt>
                <c:pt idx="6832">
                  <c:v>9008.2174002456795</c:v>
                </c:pt>
                <c:pt idx="6833">
                  <c:v>8858.9375527292395</c:v>
                </c:pt>
                <c:pt idx="6834">
                  <c:v>8726.9335548017698</c:v>
                </c:pt>
                <c:pt idx="6835">
                  <c:v>8625.2332528644292</c:v>
                </c:pt>
                <c:pt idx="6836">
                  <c:v>8562.0151089365609</c:v>
                </c:pt>
                <c:pt idx="6837">
                  <c:v>8533.1976272532193</c:v>
                </c:pt>
                <c:pt idx="6838">
                  <c:v>8544.9853806400206</c:v>
                </c:pt>
                <c:pt idx="6839">
                  <c:v>8606.0868946618193</c:v>
                </c:pt>
                <c:pt idx="6840">
                  <c:v>8714.9876039926494</c:v>
                </c:pt>
                <c:pt idx="6841">
                  <c:v>8872.4400729114695</c:v>
                </c:pt>
                <c:pt idx="6842">
                  <c:v>9078.2304159286396</c:v>
                </c:pt>
                <c:pt idx="6843">
                  <c:v>9319.5588347592093</c:v>
                </c:pt>
                <c:pt idx="6844">
                  <c:v>9594.54668422344</c:v>
                </c:pt>
                <c:pt idx="6845">
                  <c:v>9889.6139977880302</c:v>
                </c:pt>
                <c:pt idx="6846">
                  <c:v>10184.818114681801</c:v>
                </c:pt>
                <c:pt idx="6847">
                  <c:v>10438.829175653</c:v>
                </c:pt>
                <c:pt idx="6848">
                  <c:v>10644.588220911801</c:v>
                </c:pt>
                <c:pt idx="6849">
                  <c:v>10818.8270001071</c:v>
                </c:pt>
                <c:pt idx="6850">
                  <c:v>10959.4240489846</c:v>
                </c:pt>
                <c:pt idx="6851">
                  <c:v>11060.4648264391</c:v>
                </c:pt>
                <c:pt idx="6852">
                  <c:v>11123.2481171072</c:v>
                </c:pt>
                <c:pt idx="6853">
                  <c:v>11152.7797780071</c:v>
                </c:pt>
                <c:pt idx="6854">
                  <c:v>11155.203770801299</c:v>
                </c:pt>
                <c:pt idx="6855">
                  <c:v>11136.4073010138</c:v>
                </c:pt>
                <c:pt idx="6856">
                  <c:v>11104.6141655561</c:v>
                </c:pt>
                <c:pt idx="6857">
                  <c:v>11071.5751853852</c:v>
                </c:pt>
                <c:pt idx="6858">
                  <c:v>11044.022193430401</c:v>
                </c:pt>
                <c:pt idx="6859">
                  <c:v>11043.011585291</c:v>
                </c:pt>
                <c:pt idx="6860">
                  <c:v>11069.5525310596</c:v>
                </c:pt>
                <c:pt idx="6861">
                  <c:v>11124.507457643</c:v>
                </c:pt>
                <c:pt idx="6862">
                  <c:v>11213.665867461201</c:v>
                </c:pt>
                <c:pt idx="6863">
                  <c:v>11328.5869851181</c:v>
                </c:pt>
                <c:pt idx="6864">
                  <c:v>11458.1755846755</c:v>
                </c:pt>
                <c:pt idx="6865">
                  <c:v>11606.6281980031</c:v>
                </c:pt>
                <c:pt idx="6866">
                  <c:v>11767.098633425099</c:v>
                </c:pt>
                <c:pt idx="6867">
                  <c:v>11920.0715948958</c:v>
                </c:pt>
                <c:pt idx="6868">
                  <c:v>12067.6556438604</c:v>
                </c:pt>
                <c:pt idx="6869">
                  <c:v>12202.750479656001</c:v>
                </c:pt>
                <c:pt idx="6870">
                  <c:v>12317.2698257055</c:v>
                </c:pt>
                <c:pt idx="6871">
                  <c:v>12410.9855478353</c:v>
                </c:pt>
                <c:pt idx="6872">
                  <c:v>12490.871964542799</c:v>
                </c:pt>
                <c:pt idx="6873">
                  <c:v>12553.558283992201</c:v>
                </c:pt>
                <c:pt idx="6874">
                  <c:v>12616.9581339534</c:v>
                </c:pt>
                <c:pt idx="6875">
                  <c:v>12679.6209367352</c:v>
                </c:pt>
                <c:pt idx="6876">
                  <c:v>12740.5802629844</c:v>
                </c:pt>
                <c:pt idx="6877">
                  <c:v>12796.2180930995</c:v>
                </c:pt>
                <c:pt idx="6878">
                  <c:v>12846.518318534399</c:v>
                </c:pt>
                <c:pt idx="6879">
                  <c:v>12878.6138835163</c:v>
                </c:pt>
                <c:pt idx="6880">
                  <c:v>12891.918620083999</c:v>
                </c:pt>
                <c:pt idx="6881">
                  <c:v>12875.5970801478</c:v>
                </c:pt>
                <c:pt idx="6882">
                  <c:v>12805.389407507701</c:v>
                </c:pt>
                <c:pt idx="6883">
                  <c:v>12670.647270580001</c:v>
                </c:pt>
                <c:pt idx="6884">
                  <c:v>12475.1433264115</c:v>
                </c:pt>
                <c:pt idx="6885">
                  <c:v>12210.1564816956</c:v>
                </c:pt>
                <c:pt idx="6886">
                  <c:v>11851.6085781984</c:v>
                </c:pt>
                <c:pt idx="6887">
                  <c:v>11387.5774740833</c:v>
                </c:pt>
                <c:pt idx="6888">
                  <c:v>10809.0443447912</c:v>
                </c:pt>
                <c:pt idx="6889">
                  <c:v>10112.796347681</c:v>
                </c:pt>
                <c:pt idx="6890">
                  <c:v>9310.6830734927807</c:v>
                </c:pt>
                <c:pt idx="6891">
                  <c:v>8439.6623570441006</c:v>
                </c:pt>
                <c:pt idx="6892">
                  <c:v>7579.1660768761903</c:v>
                </c:pt>
                <c:pt idx="6893">
                  <c:v>6856.39841086467</c:v>
                </c:pt>
                <c:pt idx="6894">
                  <c:v>6415.6778765593999</c:v>
                </c:pt>
                <c:pt idx="6895">
                  <c:v>6061.4852396474298</c:v>
                </c:pt>
                <c:pt idx="6896">
                  <c:v>5699.8461871170703</c:v>
                </c:pt>
                <c:pt idx="6897">
                  <c:v>5341.4598814600004</c:v>
                </c:pt>
                <c:pt idx="6898">
                  <c:v>5011.3040926969397</c:v>
                </c:pt>
                <c:pt idx="6899">
                  <c:v>4740.7023054298197</c:v>
                </c:pt>
                <c:pt idx="6900">
                  <c:v>4519.9956382295604</c:v>
                </c:pt>
                <c:pt idx="6901">
                  <c:v>4350.08741873501</c:v>
                </c:pt>
                <c:pt idx="6902">
                  <c:v>4215.6515092692898</c:v>
                </c:pt>
                <c:pt idx="6903">
                  <c:v>4134.4882323763004</c:v>
                </c:pt>
                <c:pt idx="6904">
                  <c:v>4066.7405332462499</c:v>
                </c:pt>
                <c:pt idx="6905">
                  <c:v>4006.9299083022102</c:v>
                </c:pt>
                <c:pt idx="6906">
                  <c:v>3945.16734905159</c:v>
                </c:pt>
                <c:pt idx="6907">
                  <c:v>3893.2386237074702</c:v>
                </c:pt>
                <c:pt idx="6908">
                  <c:v>3855.4179785399601</c:v>
                </c:pt>
                <c:pt idx="6909">
                  <c:v>3843.4478337435999</c:v>
                </c:pt>
                <c:pt idx="6910">
                  <c:v>3850.25429861149</c:v>
                </c:pt>
                <c:pt idx="6911">
                  <c:v>3874.5884108037098</c:v>
                </c:pt>
                <c:pt idx="6912">
                  <c:v>3904.0431914104101</c:v>
                </c:pt>
                <c:pt idx="6913">
                  <c:v>3934.1968289527199</c:v>
                </c:pt>
                <c:pt idx="6914">
                  <c:v>3964.1431005719801</c:v>
                </c:pt>
                <c:pt idx="6915">
                  <c:v>4007.37318370599</c:v>
                </c:pt>
                <c:pt idx="6916">
                  <c:v>4073.8287828907901</c:v>
                </c:pt>
                <c:pt idx="6917">
                  <c:v>4163.0335191227095</c:v>
                </c:pt>
                <c:pt idx="6918">
                  <c:v>4253.57677086899</c:v>
                </c:pt>
                <c:pt idx="6919">
                  <c:v>4346.1046790217497</c:v>
                </c:pt>
                <c:pt idx="6920">
                  <c:v>4432.4451000833296</c:v>
                </c:pt>
                <c:pt idx="6921">
                  <c:v>4507.9495699773597</c:v>
                </c:pt>
                <c:pt idx="6922">
                  <c:v>4561.6838063160203</c:v>
                </c:pt>
                <c:pt idx="6923">
                  <c:v>4598.7405470660096</c:v>
                </c:pt>
                <c:pt idx="6924">
                  <c:v>4627.7616980037801</c:v>
                </c:pt>
                <c:pt idx="6925">
                  <c:v>4647.1510393934004</c:v>
                </c:pt>
                <c:pt idx="6926">
                  <c:v>4668.5540174299604</c:v>
                </c:pt>
                <c:pt idx="6927">
                  <c:v>4701.7357157536198</c:v>
                </c:pt>
                <c:pt idx="6928">
                  <c:v>4749.3269001692097</c:v>
                </c:pt>
                <c:pt idx="6929">
                  <c:v>4800.5436313649398</c:v>
                </c:pt>
                <c:pt idx="6930">
                  <c:v>4855.3379279384699</c:v>
                </c:pt>
                <c:pt idx="6931">
                  <c:v>4907.9708326045302</c:v>
                </c:pt>
                <c:pt idx="6932">
                  <c:v>4954.4367141762305</c:v>
                </c:pt>
                <c:pt idx="6933">
                  <c:v>4997.8386579574899</c:v>
                </c:pt>
                <c:pt idx="6934">
                  <c:v>5053.8048089616304</c:v>
                </c:pt>
                <c:pt idx="6935">
                  <c:v>5129.8468688602798</c:v>
                </c:pt>
                <c:pt idx="6936">
                  <c:v>5233.3171740725502</c:v>
                </c:pt>
                <c:pt idx="6937">
                  <c:v>5387.3068215180201</c:v>
                </c:pt>
                <c:pt idx="6938">
                  <c:v>5610.2989554954802</c:v>
                </c:pt>
                <c:pt idx="6939">
                  <c:v>5918.9195406314102</c:v>
                </c:pt>
                <c:pt idx="6940">
                  <c:v>6329.7390146350799</c:v>
                </c:pt>
                <c:pt idx="6941">
                  <c:v>6827.04100921596</c:v>
                </c:pt>
                <c:pt idx="6942">
                  <c:v>7370.4939157565896</c:v>
                </c:pt>
                <c:pt idx="6943">
                  <c:v>7909.7216190297004</c:v>
                </c:pt>
                <c:pt idx="6944">
                  <c:v>8277.9881662669104</c:v>
                </c:pt>
                <c:pt idx="6945">
                  <c:v>8427.3189991797699</c:v>
                </c:pt>
                <c:pt idx="6946">
                  <c:v>8369.0575970080008</c:v>
                </c:pt>
                <c:pt idx="6947">
                  <c:v>8128.8983883395204</c:v>
                </c:pt>
                <c:pt idx="6948">
                  <c:v>7750.4822851296003</c:v>
                </c:pt>
                <c:pt idx="6949">
                  <c:v>7275.7012236658102</c:v>
                </c:pt>
                <c:pt idx="6950">
                  <c:v>6786.1349486018798</c:v>
                </c:pt>
                <c:pt idx="6951">
                  <c:v>6516.8968349152101</c:v>
                </c:pt>
                <c:pt idx="6952">
                  <c:v>6365.4218627150303</c:v>
                </c:pt>
                <c:pt idx="6953">
                  <c:v>6269.4708485770898</c:v>
                </c:pt>
                <c:pt idx="6954">
                  <c:v>6221.2174257441602</c:v>
                </c:pt>
                <c:pt idx="6955">
                  <c:v>6229.1385369463997</c:v>
                </c:pt>
                <c:pt idx="6956">
                  <c:v>6303.0870348660401</c:v>
                </c:pt>
                <c:pt idx="6957">
                  <c:v>6444.6761785581702</c:v>
                </c:pt>
                <c:pt idx="6958">
                  <c:v>6652.0389460531496</c:v>
                </c:pt>
                <c:pt idx="6959">
                  <c:v>6912.76606108129</c:v>
                </c:pt>
                <c:pt idx="6960">
                  <c:v>7201.0664071598403</c:v>
                </c:pt>
                <c:pt idx="6961">
                  <c:v>7505.3557302362997</c:v>
                </c:pt>
                <c:pt idx="6962">
                  <c:v>7820.4672821510703</c:v>
                </c:pt>
                <c:pt idx="6963">
                  <c:v>8125.6513675320302</c:v>
                </c:pt>
                <c:pt idx="6964">
                  <c:v>8409.5825590118693</c:v>
                </c:pt>
                <c:pt idx="6965">
                  <c:v>8668.2217982862294</c:v>
                </c:pt>
                <c:pt idx="6966">
                  <c:v>8903.3217446715098</c:v>
                </c:pt>
                <c:pt idx="6967">
                  <c:v>9129.6706619125507</c:v>
                </c:pt>
                <c:pt idx="6968">
                  <c:v>9352.0333982920292</c:v>
                </c:pt>
                <c:pt idx="6969">
                  <c:v>9580.0699581287208</c:v>
                </c:pt>
                <c:pt idx="6970">
                  <c:v>9824.8548641262896</c:v>
                </c:pt>
                <c:pt idx="6971">
                  <c:v>10096.3114551619</c:v>
                </c:pt>
                <c:pt idx="6972">
                  <c:v>10388.4914289795</c:v>
                </c:pt>
                <c:pt idx="6973">
                  <c:v>10698.824189463799</c:v>
                </c:pt>
                <c:pt idx="6974">
                  <c:v>11024.368199946401</c:v>
                </c:pt>
                <c:pt idx="6975">
                  <c:v>11359.3388182361</c:v>
                </c:pt>
                <c:pt idx="6976">
                  <c:v>11690.047227491999</c:v>
                </c:pt>
                <c:pt idx="6977">
                  <c:v>12020.9565659401</c:v>
                </c:pt>
                <c:pt idx="6978">
                  <c:v>12355.219642301099</c:v>
                </c:pt>
                <c:pt idx="6979">
                  <c:v>12689.9538652093</c:v>
                </c:pt>
                <c:pt idx="6980">
                  <c:v>13015.4957917353</c:v>
                </c:pt>
                <c:pt idx="6981">
                  <c:v>13328.4259085169</c:v>
                </c:pt>
                <c:pt idx="6982">
                  <c:v>13620.755460778</c:v>
                </c:pt>
                <c:pt idx="6983">
                  <c:v>13882.3250305653</c:v>
                </c:pt>
                <c:pt idx="6984">
                  <c:v>14103.8570835097</c:v>
                </c:pt>
                <c:pt idx="6985">
                  <c:v>14276.565593547401</c:v>
                </c:pt>
                <c:pt idx="6986">
                  <c:v>14394.817951945701</c:v>
                </c:pt>
                <c:pt idx="6987">
                  <c:v>14396.986566339599</c:v>
                </c:pt>
                <c:pt idx="6988">
                  <c:v>14338.9934628504</c:v>
                </c:pt>
                <c:pt idx="6989">
                  <c:v>14268.9866915408</c:v>
                </c:pt>
                <c:pt idx="6990">
                  <c:v>14176.062468137199</c:v>
                </c:pt>
                <c:pt idx="6991">
                  <c:v>14051.6161573065</c:v>
                </c:pt>
                <c:pt idx="6992">
                  <c:v>13900.9107448617</c:v>
                </c:pt>
                <c:pt idx="6993">
                  <c:v>13735.6152222361</c:v>
                </c:pt>
                <c:pt idx="6994">
                  <c:v>13564.0353096978</c:v>
                </c:pt>
                <c:pt idx="6995">
                  <c:v>13393.0435398599</c:v>
                </c:pt>
                <c:pt idx="6996">
                  <c:v>13212.7175873257</c:v>
                </c:pt>
                <c:pt idx="6997">
                  <c:v>13036.275472957999</c:v>
                </c:pt>
                <c:pt idx="6998">
                  <c:v>12864.177542649901</c:v>
                </c:pt>
                <c:pt idx="6999">
                  <c:v>12688.387248807399</c:v>
                </c:pt>
                <c:pt idx="7000">
                  <c:v>12508.2391512874</c:v>
                </c:pt>
                <c:pt idx="7001">
                  <c:v>12318.5408377736</c:v>
                </c:pt>
                <c:pt idx="7002">
                  <c:v>12106.668841069501</c:v>
                </c:pt>
                <c:pt idx="7003">
                  <c:v>11873.0248185775</c:v>
                </c:pt>
                <c:pt idx="7004">
                  <c:v>11610.4327065015</c:v>
                </c:pt>
                <c:pt idx="7005">
                  <c:v>11297.828824292101</c:v>
                </c:pt>
                <c:pt idx="7006">
                  <c:v>10935.2034998656</c:v>
                </c:pt>
                <c:pt idx="7007">
                  <c:v>10529.727771653699</c:v>
                </c:pt>
                <c:pt idx="7008">
                  <c:v>10087.208682520401</c:v>
                </c:pt>
                <c:pt idx="7009">
                  <c:v>9617.7804691884794</c:v>
                </c:pt>
                <c:pt idx="7010">
                  <c:v>9153.5194267121697</c:v>
                </c:pt>
                <c:pt idx="7011">
                  <c:v>8692.5816895247299</c:v>
                </c:pt>
                <c:pt idx="7012">
                  <c:v>8250.6412170291205</c:v>
                </c:pt>
                <c:pt idx="7013">
                  <c:v>7860.2765921720502</c:v>
                </c:pt>
                <c:pt idx="7014">
                  <c:v>7550.1536622903404</c:v>
                </c:pt>
                <c:pt idx="7015">
                  <c:v>7283.0215338169301</c:v>
                </c:pt>
                <c:pt idx="7016">
                  <c:v>7030.7471470108603</c:v>
                </c:pt>
                <c:pt idx="7017">
                  <c:v>6790.7483205520002</c:v>
                </c:pt>
                <c:pt idx="7018">
                  <c:v>6578.8679085108297</c:v>
                </c:pt>
                <c:pt idx="7019">
                  <c:v>6384.0941208847898</c:v>
                </c:pt>
                <c:pt idx="7020">
                  <c:v>6201.6057909230503</c:v>
                </c:pt>
                <c:pt idx="7021">
                  <c:v>6028.4950664800099</c:v>
                </c:pt>
                <c:pt idx="7022">
                  <c:v>5869.7142751659803</c:v>
                </c:pt>
                <c:pt idx="7023">
                  <c:v>5731.5909420232902</c:v>
                </c:pt>
                <c:pt idx="7024">
                  <c:v>5610.6349187787901</c:v>
                </c:pt>
                <c:pt idx="7025">
                  <c:v>5515.8448411346799</c:v>
                </c:pt>
                <c:pt idx="7026">
                  <c:v>5451.1494316856397</c:v>
                </c:pt>
                <c:pt idx="7027">
                  <c:v>5411.8321828751496</c:v>
                </c:pt>
                <c:pt idx="7028">
                  <c:v>5397.5196235317699</c:v>
                </c:pt>
                <c:pt idx="7029">
                  <c:v>5405.5642059693901</c:v>
                </c:pt>
                <c:pt idx="7030">
                  <c:v>5428.2119752999797</c:v>
                </c:pt>
                <c:pt idx="7031">
                  <c:v>5467.4741043126596</c:v>
                </c:pt>
                <c:pt idx="7032">
                  <c:v>5520.7232994272499</c:v>
                </c:pt>
                <c:pt idx="7033">
                  <c:v>5580.55840471593</c:v>
                </c:pt>
                <c:pt idx="7034">
                  <c:v>5641.8402008227904</c:v>
                </c:pt>
                <c:pt idx="7035">
                  <c:v>5701.0336118344603</c:v>
                </c:pt>
                <c:pt idx="7036">
                  <c:v>5758.11647978781</c:v>
                </c:pt>
                <c:pt idx="7037">
                  <c:v>5814.3362900949296</c:v>
                </c:pt>
                <c:pt idx="7038">
                  <c:v>5883.2107360833897</c:v>
                </c:pt>
                <c:pt idx="7039">
                  <c:v>5963.7507305315603</c:v>
                </c:pt>
                <c:pt idx="7040">
                  <c:v>6049.3481914901104</c:v>
                </c:pt>
                <c:pt idx="7041">
                  <c:v>6149.7767919956204</c:v>
                </c:pt>
                <c:pt idx="7042">
                  <c:v>6281.1265665192695</c:v>
                </c:pt>
                <c:pt idx="7043">
                  <c:v>6457.3268478212303</c:v>
                </c:pt>
                <c:pt idx="7044">
                  <c:v>6680.0826566281103</c:v>
                </c:pt>
                <c:pt idx="7045">
                  <c:v>6953.4842777718304</c:v>
                </c:pt>
                <c:pt idx="7046">
                  <c:v>7284.7313782748897</c:v>
                </c:pt>
                <c:pt idx="7047">
                  <c:v>7685.8420454638799</c:v>
                </c:pt>
                <c:pt idx="7048">
                  <c:v>8166.4535905564499</c:v>
                </c:pt>
                <c:pt idx="7049">
                  <c:v>8738.7845100516806</c:v>
                </c:pt>
                <c:pt idx="7050">
                  <c:v>9416.2029265475703</c:v>
                </c:pt>
                <c:pt idx="7051">
                  <c:v>10218.8078427812</c:v>
                </c:pt>
                <c:pt idx="7052">
                  <c:v>11110.0864352141</c:v>
                </c:pt>
                <c:pt idx="7053">
                  <c:v>12049.9128449652</c:v>
                </c:pt>
                <c:pt idx="7054">
                  <c:v>12981.412004903301</c:v>
                </c:pt>
                <c:pt idx="7055">
                  <c:v>13784.7014037074</c:v>
                </c:pt>
                <c:pt idx="7056">
                  <c:v>14453.914385739699</c:v>
                </c:pt>
                <c:pt idx="7057">
                  <c:v>14972.555001275799</c:v>
                </c:pt>
                <c:pt idx="7058">
                  <c:v>15350.5044355632</c:v>
                </c:pt>
                <c:pt idx="7059">
                  <c:v>15608.322574181901</c:v>
                </c:pt>
                <c:pt idx="7060">
                  <c:v>15781.706660853901</c:v>
                </c:pt>
                <c:pt idx="7061">
                  <c:v>15901.568542438999</c:v>
                </c:pt>
                <c:pt idx="7062">
                  <c:v>15989.0034379023</c:v>
                </c:pt>
                <c:pt idx="7063">
                  <c:v>16038.696531617499</c:v>
                </c:pt>
                <c:pt idx="7064">
                  <c:v>16056.0908383403</c:v>
                </c:pt>
                <c:pt idx="7065">
                  <c:v>16044.306328377101</c:v>
                </c:pt>
                <c:pt idx="7066">
                  <c:v>15997.515996993599</c:v>
                </c:pt>
                <c:pt idx="7067">
                  <c:v>15918.945566844301</c:v>
                </c:pt>
                <c:pt idx="7068">
                  <c:v>15811.042546778101</c:v>
                </c:pt>
                <c:pt idx="7069">
                  <c:v>15680.862475539599</c:v>
                </c:pt>
                <c:pt idx="7070">
                  <c:v>15551.8683357099</c:v>
                </c:pt>
                <c:pt idx="7071">
                  <c:v>15434.836913823699</c:v>
                </c:pt>
                <c:pt idx="7072">
                  <c:v>15322.176138741101</c:v>
                </c:pt>
                <c:pt idx="7073">
                  <c:v>15176.818671116</c:v>
                </c:pt>
                <c:pt idx="7074">
                  <c:v>14989.9905819785</c:v>
                </c:pt>
                <c:pt idx="7075">
                  <c:v>14789.534856517301</c:v>
                </c:pt>
                <c:pt idx="7076">
                  <c:v>14586.6873468183</c:v>
                </c:pt>
                <c:pt idx="7077">
                  <c:v>14379.5946708519</c:v>
                </c:pt>
                <c:pt idx="7078">
                  <c:v>14158.014660958699</c:v>
                </c:pt>
                <c:pt idx="7079">
                  <c:v>13938.5940588339</c:v>
                </c:pt>
                <c:pt idx="7080">
                  <c:v>13710.427035758599</c:v>
                </c:pt>
                <c:pt idx="7081">
                  <c:v>13473.211106873499</c:v>
                </c:pt>
                <c:pt idx="7082">
                  <c:v>13235.425406480699</c:v>
                </c:pt>
                <c:pt idx="7083">
                  <c:v>13000.925491926</c:v>
                </c:pt>
                <c:pt idx="7084">
                  <c:v>12775.182338410001</c:v>
                </c:pt>
                <c:pt idx="7085">
                  <c:v>12563.8873408937</c:v>
                </c:pt>
                <c:pt idx="7086">
                  <c:v>12359.576678351101</c:v>
                </c:pt>
                <c:pt idx="7087">
                  <c:v>12160.8528562826</c:v>
                </c:pt>
                <c:pt idx="7088">
                  <c:v>11977.747478225099</c:v>
                </c:pt>
                <c:pt idx="7089">
                  <c:v>11817.6822053125</c:v>
                </c:pt>
                <c:pt idx="7090">
                  <c:v>11691.9582753546</c:v>
                </c:pt>
                <c:pt idx="7091">
                  <c:v>11627.438163176501</c:v>
                </c:pt>
                <c:pt idx="7092">
                  <c:v>11627.7712822305</c:v>
                </c:pt>
                <c:pt idx="7093">
                  <c:v>11702.1677782034</c:v>
                </c:pt>
                <c:pt idx="7094">
                  <c:v>11856.6053790772</c:v>
                </c:pt>
                <c:pt idx="7095">
                  <c:v>12072.591164347699</c:v>
                </c:pt>
                <c:pt idx="7096">
                  <c:v>12348.2046346441</c:v>
                </c:pt>
                <c:pt idx="7097">
                  <c:v>12669.288368203001</c:v>
                </c:pt>
                <c:pt idx="7098">
                  <c:v>13042.7646524271</c:v>
                </c:pt>
                <c:pt idx="7099">
                  <c:v>13445.8173512794</c:v>
                </c:pt>
                <c:pt idx="7100">
                  <c:v>13865.411198830499</c:v>
                </c:pt>
                <c:pt idx="7101">
                  <c:v>14290.079985643601</c:v>
                </c:pt>
                <c:pt idx="7102">
                  <c:v>14698.548971373901</c:v>
                </c:pt>
                <c:pt idx="7103">
                  <c:v>15075.4344446533</c:v>
                </c:pt>
                <c:pt idx="7104">
                  <c:v>15419.674896132001</c:v>
                </c:pt>
                <c:pt idx="7105">
                  <c:v>15727.073541890601</c:v>
                </c:pt>
                <c:pt idx="7106">
                  <c:v>15998.9506171596</c:v>
                </c:pt>
                <c:pt idx="7107">
                  <c:v>16236.217130868101</c:v>
                </c:pt>
                <c:pt idx="7108">
                  <c:v>16449.133094387202</c:v>
                </c:pt>
                <c:pt idx="7109">
                  <c:v>16654.670302646799</c:v>
                </c:pt>
                <c:pt idx="7110">
                  <c:v>16867.487060182299</c:v>
                </c:pt>
                <c:pt idx="7111">
                  <c:v>17096.882606450901</c:v>
                </c:pt>
                <c:pt idx="7112">
                  <c:v>17367.9870705457</c:v>
                </c:pt>
                <c:pt idx="7113">
                  <c:v>17677.295458540601</c:v>
                </c:pt>
                <c:pt idx="7114">
                  <c:v>18002.6387737201</c:v>
                </c:pt>
                <c:pt idx="7115">
                  <c:v>18338.117830522999</c:v>
                </c:pt>
                <c:pt idx="7116">
                  <c:v>18666.747959677901</c:v>
                </c:pt>
                <c:pt idx="7117">
                  <c:v>18996.2972798132</c:v>
                </c:pt>
                <c:pt idx="7118">
                  <c:v>19313.237180634598</c:v>
                </c:pt>
                <c:pt idx="7119">
                  <c:v>19599.607953451399</c:v>
                </c:pt>
                <c:pt idx="7120">
                  <c:v>19835.424807142601</c:v>
                </c:pt>
                <c:pt idx="7121">
                  <c:v>19972.470514890501</c:v>
                </c:pt>
                <c:pt idx="7122">
                  <c:v>19986.165822086899</c:v>
                </c:pt>
                <c:pt idx="7123">
                  <c:v>19852.377261022601</c:v>
                </c:pt>
                <c:pt idx="7124">
                  <c:v>19572.250719249099</c:v>
                </c:pt>
                <c:pt idx="7125">
                  <c:v>19146.4037422851</c:v>
                </c:pt>
                <c:pt idx="7126">
                  <c:v>18597.0033959477</c:v>
                </c:pt>
                <c:pt idx="7127">
                  <c:v>17991.1310129052</c:v>
                </c:pt>
                <c:pt idx="7128">
                  <c:v>17393.0479112967</c:v>
                </c:pt>
                <c:pt idx="7129">
                  <c:v>16879.980974054401</c:v>
                </c:pt>
                <c:pt idx="7130">
                  <c:v>16605.2866713781</c:v>
                </c:pt>
                <c:pt idx="7131">
                  <c:v>16504.035182420499</c:v>
                </c:pt>
                <c:pt idx="7132">
                  <c:v>16425.642107281099</c:v>
                </c:pt>
                <c:pt idx="7133">
                  <c:v>16371.9208140272</c:v>
                </c:pt>
                <c:pt idx="7134">
                  <c:v>16331.6391408738</c:v>
                </c:pt>
                <c:pt idx="7135">
                  <c:v>16284.291545358599</c:v>
                </c:pt>
                <c:pt idx="7136">
                  <c:v>16215.6785271646</c:v>
                </c:pt>
                <c:pt idx="7137">
                  <c:v>16112.4965300158</c:v>
                </c:pt>
                <c:pt idx="7138">
                  <c:v>15973.837730888001</c:v>
                </c:pt>
                <c:pt idx="7139">
                  <c:v>15798.0642978087</c:v>
                </c:pt>
                <c:pt idx="7140">
                  <c:v>15594.057980927</c:v>
                </c:pt>
                <c:pt idx="7141">
                  <c:v>15378.570709363999</c:v>
                </c:pt>
                <c:pt idx="7142">
                  <c:v>15180.550511464</c:v>
                </c:pt>
                <c:pt idx="7143">
                  <c:v>15021.8801232445</c:v>
                </c:pt>
                <c:pt idx="7144">
                  <c:v>14894.8164797838</c:v>
                </c:pt>
                <c:pt idx="7145">
                  <c:v>14790.145791005099</c:v>
                </c:pt>
                <c:pt idx="7146">
                  <c:v>14704.576552099001</c:v>
                </c:pt>
                <c:pt idx="7147">
                  <c:v>14660.190406830399</c:v>
                </c:pt>
                <c:pt idx="7148">
                  <c:v>14655.7713971586</c:v>
                </c:pt>
                <c:pt idx="7149">
                  <c:v>14686.2362380749</c:v>
                </c:pt>
                <c:pt idx="7150">
                  <c:v>14752.605589217599</c:v>
                </c:pt>
                <c:pt idx="7151">
                  <c:v>14850.5438476092</c:v>
                </c:pt>
                <c:pt idx="7152">
                  <c:v>14958.636412125201</c:v>
                </c:pt>
                <c:pt idx="7153">
                  <c:v>15043.5870129711</c:v>
                </c:pt>
                <c:pt idx="7154">
                  <c:v>15087.2068428168</c:v>
                </c:pt>
                <c:pt idx="7155">
                  <c:v>15075.482081009701</c:v>
                </c:pt>
                <c:pt idx="7156">
                  <c:v>14999.13100109</c:v>
                </c:pt>
                <c:pt idx="7157">
                  <c:v>14847.518791372</c:v>
                </c:pt>
                <c:pt idx="7158">
                  <c:v>14618.690404589101</c:v>
                </c:pt>
                <c:pt idx="7159">
                  <c:v>14332.180019766</c:v>
                </c:pt>
                <c:pt idx="7160">
                  <c:v>14007.225283962</c:v>
                </c:pt>
                <c:pt idx="7161">
                  <c:v>13668.6400764399</c:v>
                </c:pt>
                <c:pt idx="7162">
                  <c:v>13339.8542128588</c:v>
                </c:pt>
                <c:pt idx="7163">
                  <c:v>13056.4081972199</c:v>
                </c:pt>
                <c:pt idx="7164">
                  <c:v>12872.318021012799</c:v>
                </c:pt>
                <c:pt idx="7165">
                  <c:v>12745.803209929099</c:v>
                </c:pt>
                <c:pt idx="7166">
                  <c:v>12661.6434758174</c:v>
                </c:pt>
                <c:pt idx="7167">
                  <c:v>12598.775131251199</c:v>
                </c:pt>
                <c:pt idx="7168">
                  <c:v>12558.4600471618</c:v>
                </c:pt>
                <c:pt idx="7169">
                  <c:v>12523.041366371201</c:v>
                </c:pt>
                <c:pt idx="7170">
                  <c:v>12457.887040849901</c:v>
                </c:pt>
                <c:pt idx="7171">
                  <c:v>12371.130051166199</c:v>
                </c:pt>
                <c:pt idx="7172">
                  <c:v>12269.0015204431</c:v>
                </c:pt>
                <c:pt idx="7173">
                  <c:v>12146.976604674501</c:v>
                </c:pt>
                <c:pt idx="7174">
                  <c:v>12005.0426963962</c:v>
                </c:pt>
                <c:pt idx="7175">
                  <c:v>11846.0143214293</c:v>
                </c:pt>
                <c:pt idx="7176">
                  <c:v>11664.163668240801</c:v>
                </c:pt>
                <c:pt idx="7177">
                  <c:v>11460.9045153845</c:v>
                </c:pt>
                <c:pt idx="7178">
                  <c:v>11218.348534468099</c:v>
                </c:pt>
                <c:pt idx="7179">
                  <c:v>10922.669626294701</c:v>
                </c:pt>
                <c:pt idx="7180">
                  <c:v>10579.4920718217</c:v>
                </c:pt>
                <c:pt idx="7181">
                  <c:v>10201.924461331801</c:v>
                </c:pt>
                <c:pt idx="7182">
                  <c:v>9805.1385121302501</c:v>
                </c:pt>
                <c:pt idx="7183">
                  <c:v>9393.4827606209092</c:v>
                </c:pt>
                <c:pt idx="7184">
                  <c:v>8983.6558865576208</c:v>
                </c:pt>
                <c:pt idx="7185">
                  <c:v>8581.2868579186797</c:v>
                </c:pt>
                <c:pt idx="7186">
                  <c:v>8194.4092671315593</c:v>
                </c:pt>
                <c:pt idx="7187">
                  <c:v>7823.5259191466303</c:v>
                </c:pt>
                <c:pt idx="7188">
                  <c:v>7470.5707725494603</c:v>
                </c:pt>
                <c:pt idx="7189">
                  <c:v>7128.3605796972997</c:v>
                </c:pt>
                <c:pt idx="7190">
                  <c:v>6799.7262315539601</c:v>
                </c:pt>
                <c:pt idx="7191">
                  <c:v>6475.4642880758001</c:v>
                </c:pt>
                <c:pt idx="7192">
                  <c:v>6166.7516330566104</c:v>
                </c:pt>
                <c:pt idx="7193">
                  <c:v>5886.9640946035397</c:v>
                </c:pt>
                <c:pt idx="7194">
                  <c:v>5636.1039896265802</c:v>
                </c:pt>
                <c:pt idx="7195">
                  <c:v>5400.0007828939697</c:v>
                </c:pt>
                <c:pt idx="7196">
                  <c:v>5184.1752012304096</c:v>
                </c:pt>
                <c:pt idx="7197">
                  <c:v>4992.0065298859899</c:v>
                </c:pt>
                <c:pt idx="7198">
                  <c:v>4819.0718997349804</c:v>
                </c:pt>
                <c:pt idx="7199">
                  <c:v>4684.0062111570196</c:v>
                </c:pt>
                <c:pt idx="7200">
                  <c:v>4573.6135061492696</c:v>
                </c:pt>
                <c:pt idx="7201">
                  <c:v>4488.8678931711102</c:v>
                </c:pt>
                <c:pt idx="7202">
                  <c:v>4428.2129172389004</c:v>
                </c:pt>
                <c:pt idx="7203">
                  <c:v>4396.6140806534104</c:v>
                </c:pt>
                <c:pt idx="7204">
                  <c:v>4403.7724667155999</c:v>
                </c:pt>
                <c:pt idx="7205">
                  <c:v>4449.7044984108597</c:v>
                </c:pt>
                <c:pt idx="7206">
                  <c:v>4511.5110878799196</c:v>
                </c:pt>
                <c:pt idx="7207">
                  <c:v>4579.5343817583098</c:v>
                </c:pt>
                <c:pt idx="7208">
                  <c:v>4646.6115442908604</c:v>
                </c:pt>
                <c:pt idx="7209">
                  <c:v>4700.4801892595997</c:v>
                </c:pt>
                <c:pt idx="7210">
                  <c:v>4740.2579964137003</c:v>
                </c:pt>
                <c:pt idx="7211">
                  <c:v>4764.9718853450004</c:v>
                </c:pt>
                <c:pt idx="7212">
                  <c:v>4765.5294073294599</c:v>
                </c:pt>
                <c:pt idx="7213">
                  <c:v>4734.5239886613599</c:v>
                </c:pt>
                <c:pt idx="7214">
                  <c:v>4668.8050417266804</c:v>
                </c:pt>
                <c:pt idx="7215">
                  <c:v>4568.0807860650402</c:v>
                </c:pt>
                <c:pt idx="7216">
                  <c:v>4441.3053477489802</c:v>
                </c:pt>
                <c:pt idx="7217">
                  <c:v>4304.5235072020296</c:v>
                </c:pt>
                <c:pt idx="7218">
                  <c:v>4173.6159416221799</c:v>
                </c:pt>
                <c:pt idx="7219">
                  <c:v>4073.6113318675302</c:v>
                </c:pt>
                <c:pt idx="7220">
                  <c:v>4022.0300580683302</c:v>
                </c:pt>
                <c:pt idx="7221">
                  <c:v>4011.5050947608302</c:v>
                </c:pt>
                <c:pt idx="7222">
                  <c:v>4042.8770029130001</c:v>
                </c:pt>
                <c:pt idx="7223">
                  <c:v>4108.9075346055597</c:v>
                </c:pt>
                <c:pt idx="7224">
                  <c:v>4179.0370517736001</c:v>
                </c:pt>
                <c:pt idx="7225">
                  <c:v>4253.6726578418802</c:v>
                </c:pt>
                <c:pt idx="7226">
                  <c:v>4327.2459222562002</c:v>
                </c:pt>
                <c:pt idx="7227">
                  <c:v>4373.8024782512102</c:v>
                </c:pt>
                <c:pt idx="7228">
                  <c:v>4392.6910339803399</c:v>
                </c:pt>
                <c:pt idx="7229">
                  <c:v>4372.2503309611502</c:v>
                </c:pt>
                <c:pt idx="7230">
                  <c:v>4316.4386932052603</c:v>
                </c:pt>
                <c:pt idx="7231">
                  <c:v>4223.3204373660501</c:v>
                </c:pt>
                <c:pt idx="7232">
                  <c:v>4132.0027103420698</c:v>
                </c:pt>
                <c:pt idx="7233">
                  <c:v>4077.80605717551</c:v>
                </c:pt>
                <c:pt idx="7234">
                  <c:v>4063.5833173484498</c:v>
                </c:pt>
                <c:pt idx="7235">
                  <c:v>4084.47010141804</c:v>
                </c:pt>
                <c:pt idx="7236">
                  <c:v>4121.9261730343997</c:v>
                </c:pt>
                <c:pt idx="7237">
                  <c:v>4192.8324481453501</c:v>
                </c:pt>
                <c:pt idx="7238">
                  <c:v>4321.5259814525498</c:v>
                </c:pt>
                <c:pt idx="7239">
                  <c:v>4514.5833234219099</c:v>
                </c:pt>
                <c:pt idx="7240">
                  <c:v>4798.9191501359201</c:v>
                </c:pt>
                <c:pt idx="7241">
                  <c:v>5198.8524020156701</c:v>
                </c:pt>
                <c:pt idx="7242">
                  <c:v>5742.3413070901097</c:v>
                </c:pt>
                <c:pt idx="7243">
                  <c:v>6456.6089201327104</c:v>
                </c:pt>
                <c:pt idx="7244">
                  <c:v>7351.2229258868601</c:v>
                </c:pt>
                <c:pt idx="7245">
                  <c:v>8385.0721487666597</c:v>
                </c:pt>
                <c:pt idx="7246">
                  <c:v>9340.0137147297901</c:v>
                </c:pt>
                <c:pt idx="7247">
                  <c:v>10169.096161256301</c:v>
                </c:pt>
                <c:pt idx="7248">
                  <c:v>10881.290451495001</c:v>
                </c:pt>
                <c:pt idx="7249">
                  <c:v>11462.851412321999</c:v>
                </c:pt>
                <c:pt idx="7250">
                  <c:v>11909.066339020101</c:v>
                </c:pt>
                <c:pt idx="7251">
                  <c:v>12233.997498115999</c:v>
                </c:pt>
                <c:pt idx="7252">
                  <c:v>12457.318427766701</c:v>
                </c:pt>
                <c:pt idx="7253">
                  <c:v>12605.455094499101</c:v>
                </c:pt>
                <c:pt idx="7254">
                  <c:v>12695.8350444156</c:v>
                </c:pt>
                <c:pt idx="7255">
                  <c:v>12746.2733699614</c:v>
                </c:pt>
                <c:pt idx="7256">
                  <c:v>12778.493643505</c:v>
                </c:pt>
                <c:pt idx="7257">
                  <c:v>12792.5005059864</c:v>
                </c:pt>
                <c:pt idx="7258">
                  <c:v>12776.3882702233</c:v>
                </c:pt>
                <c:pt idx="7259">
                  <c:v>12738.2567009099</c:v>
                </c:pt>
                <c:pt idx="7260">
                  <c:v>12683.687673947699</c:v>
                </c:pt>
                <c:pt idx="7261">
                  <c:v>12626.639364107299</c:v>
                </c:pt>
                <c:pt idx="7262">
                  <c:v>12589.2710660021</c:v>
                </c:pt>
                <c:pt idx="7263">
                  <c:v>12587.3086623454</c:v>
                </c:pt>
                <c:pt idx="7264">
                  <c:v>12628.153015538501</c:v>
                </c:pt>
                <c:pt idx="7265">
                  <c:v>12691.9625875863</c:v>
                </c:pt>
                <c:pt idx="7266">
                  <c:v>12772.746630027301</c:v>
                </c:pt>
                <c:pt idx="7267">
                  <c:v>12867.4286015954</c:v>
                </c:pt>
                <c:pt idx="7268">
                  <c:v>12976.1343919712</c:v>
                </c:pt>
                <c:pt idx="7269">
                  <c:v>13087.535407531699</c:v>
                </c:pt>
                <c:pt idx="7270">
                  <c:v>13177.5470571679</c:v>
                </c:pt>
                <c:pt idx="7271">
                  <c:v>13247.8440324741</c:v>
                </c:pt>
                <c:pt idx="7272">
                  <c:v>13300.343049986999</c:v>
                </c:pt>
                <c:pt idx="7273">
                  <c:v>13331.3793326082</c:v>
                </c:pt>
                <c:pt idx="7274">
                  <c:v>13328.533419904001</c:v>
                </c:pt>
                <c:pt idx="7275">
                  <c:v>13286.692078264599</c:v>
                </c:pt>
                <c:pt idx="7276">
                  <c:v>13197.712382637301</c:v>
                </c:pt>
                <c:pt idx="7277">
                  <c:v>13065.227837306</c:v>
                </c:pt>
                <c:pt idx="7278">
                  <c:v>12882.0871434812</c:v>
                </c:pt>
                <c:pt idx="7279">
                  <c:v>12642.4125784806</c:v>
                </c:pt>
                <c:pt idx="7280">
                  <c:v>12342.711560682101</c:v>
                </c:pt>
                <c:pt idx="7281">
                  <c:v>11976.573584600301</c:v>
                </c:pt>
                <c:pt idx="7282">
                  <c:v>11544.2450910517</c:v>
                </c:pt>
                <c:pt idx="7283">
                  <c:v>11069.009073880399</c:v>
                </c:pt>
                <c:pt idx="7284">
                  <c:v>10585.7376931583</c:v>
                </c:pt>
                <c:pt idx="7285">
                  <c:v>10108.555810927</c:v>
                </c:pt>
                <c:pt idx="7286">
                  <c:v>9656.6317878428108</c:v>
                </c:pt>
                <c:pt idx="7287">
                  <c:v>9260.7897258937192</c:v>
                </c:pt>
                <c:pt idx="7288">
                  <c:v>8930.5418027742508</c:v>
                </c:pt>
                <c:pt idx="7289">
                  <c:v>8648.8337824555801</c:v>
                </c:pt>
                <c:pt idx="7290">
                  <c:v>8418.4430379408404</c:v>
                </c:pt>
                <c:pt idx="7291">
                  <c:v>8236.3760269922896</c:v>
                </c:pt>
                <c:pt idx="7292">
                  <c:v>8084.8698759723702</c:v>
                </c:pt>
                <c:pt idx="7293">
                  <c:v>7956.8500788723704</c:v>
                </c:pt>
                <c:pt idx="7294">
                  <c:v>7850.1548825221598</c:v>
                </c:pt>
                <c:pt idx="7295">
                  <c:v>7770.3272386564404</c:v>
                </c:pt>
                <c:pt idx="7296">
                  <c:v>7730.0148446668099</c:v>
                </c:pt>
                <c:pt idx="7297">
                  <c:v>7733.91639810177</c:v>
                </c:pt>
                <c:pt idx="7298">
                  <c:v>7805.98024161793</c:v>
                </c:pt>
                <c:pt idx="7299">
                  <c:v>7963.0325331177501</c:v>
                </c:pt>
                <c:pt idx="7300">
                  <c:v>8198.0780276580608</c:v>
                </c:pt>
                <c:pt idx="7301">
                  <c:v>8511.6302476528999</c:v>
                </c:pt>
                <c:pt idx="7302">
                  <c:v>8878.7889577003898</c:v>
                </c:pt>
                <c:pt idx="7303">
                  <c:v>9293.7301742189902</c:v>
                </c:pt>
                <c:pt idx="7304">
                  <c:v>9776.0039000743891</c:v>
                </c:pt>
                <c:pt idx="7305">
                  <c:v>10344.934230959399</c:v>
                </c:pt>
                <c:pt idx="7306">
                  <c:v>11001.2546144729</c:v>
                </c:pt>
                <c:pt idx="7307">
                  <c:v>11707.669909467701</c:v>
                </c:pt>
                <c:pt idx="7308">
                  <c:v>12432.139287681801</c:v>
                </c:pt>
                <c:pt idx="7309">
                  <c:v>13098.975860103999</c:v>
                </c:pt>
                <c:pt idx="7310">
                  <c:v>13681.7852798065</c:v>
                </c:pt>
                <c:pt idx="7311">
                  <c:v>14167.3152548986</c:v>
                </c:pt>
                <c:pt idx="7312">
                  <c:v>14553.466944943</c:v>
                </c:pt>
                <c:pt idx="7313">
                  <c:v>14851.542560326099</c:v>
                </c:pt>
                <c:pt idx="7314">
                  <c:v>15064.734318986</c:v>
                </c:pt>
                <c:pt idx="7315">
                  <c:v>15176.646154481899</c:v>
                </c:pt>
                <c:pt idx="7316">
                  <c:v>15186.3563501436</c:v>
                </c:pt>
                <c:pt idx="7317">
                  <c:v>15106.994531689599</c:v>
                </c:pt>
                <c:pt idx="7318">
                  <c:v>14960.358375010001</c:v>
                </c:pt>
                <c:pt idx="7319">
                  <c:v>14771.746131137799</c:v>
                </c:pt>
                <c:pt idx="7320">
                  <c:v>14549.3813131927</c:v>
                </c:pt>
                <c:pt idx="7321">
                  <c:v>14286.722544227099</c:v>
                </c:pt>
                <c:pt idx="7322">
                  <c:v>14002.5500999981</c:v>
                </c:pt>
                <c:pt idx="7323">
                  <c:v>13690.5966504802</c:v>
                </c:pt>
                <c:pt idx="7324">
                  <c:v>13362.0545557031</c:v>
                </c:pt>
                <c:pt idx="7325">
                  <c:v>13026.564212475299</c:v>
                </c:pt>
                <c:pt idx="7326">
                  <c:v>12682.8844684992</c:v>
                </c:pt>
                <c:pt idx="7327">
                  <c:v>12341.972583294501</c:v>
                </c:pt>
                <c:pt idx="7328">
                  <c:v>12018.217962508799</c:v>
                </c:pt>
                <c:pt idx="7329">
                  <c:v>11735.7272791626</c:v>
                </c:pt>
                <c:pt idx="7330">
                  <c:v>11488.336751495201</c:v>
                </c:pt>
                <c:pt idx="7331">
                  <c:v>11295.9132365</c:v>
                </c:pt>
                <c:pt idx="7332">
                  <c:v>11158.8613925727</c:v>
                </c:pt>
                <c:pt idx="7333">
                  <c:v>11082.426519479401</c:v>
                </c:pt>
                <c:pt idx="7334">
                  <c:v>11045.910177613099</c:v>
                </c:pt>
                <c:pt idx="7335">
                  <c:v>11059.339687346701</c:v>
                </c:pt>
                <c:pt idx="7336">
                  <c:v>11123.520248995101</c:v>
                </c:pt>
                <c:pt idx="7337">
                  <c:v>11237.891606450899</c:v>
                </c:pt>
                <c:pt idx="7338">
                  <c:v>11394.104830209601</c:v>
                </c:pt>
                <c:pt idx="7339">
                  <c:v>11608.5019027708</c:v>
                </c:pt>
                <c:pt idx="7340">
                  <c:v>11881.8817552784</c:v>
                </c:pt>
                <c:pt idx="7341">
                  <c:v>12212.389071317</c:v>
                </c:pt>
                <c:pt idx="7342">
                  <c:v>12602.2153278728</c:v>
                </c:pt>
                <c:pt idx="7343">
                  <c:v>13046.531534653001</c:v>
                </c:pt>
                <c:pt idx="7344">
                  <c:v>13526.019362463499</c:v>
                </c:pt>
                <c:pt idx="7345">
                  <c:v>14009.4590142045</c:v>
                </c:pt>
                <c:pt idx="7346">
                  <c:v>14464.473572852599</c:v>
                </c:pt>
                <c:pt idx="7347">
                  <c:v>14850.9225809625</c:v>
                </c:pt>
                <c:pt idx="7348">
                  <c:v>15134.211034234801</c:v>
                </c:pt>
                <c:pt idx="7349">
                  <c:v>15285.3714923149</c:v>
                </c:pt>
                <c:pt idx="7350">
                  <c:v>15295.199744966299</c:v>
                </c:pt>
                <c:pt idx="7351">
                  <c:v>15165.592700250299</c:v>
                </c:pt>
                <c:pt idx="7352">
                  <c:v>14911.4169843277</c:v>
                </c:pt>
                <c:pt idx="7353">
                  <c:v>14563.1181126098</c:v>
                </c:pt>
                <c:pt idx="7354">
                  <c:v>14180.000396244701</c:v>
                </c:pt>
                <c:pt idx="7355">
                  <c:v>13847.0361208664</c:v>
                </c:pt>
                <c:pt idx="7356">
                  <c:v>13736.143582173199</c:v>
                </c:pt>
                <c:pt idx="7357">
                  <c:v>13669.3994755228</c:v>
                </c:pt>
                <c:pt idx="7358">
                  <c:v>13593.9317259381</c:v>
                </c:pt>
                <c:pt idx="7359">
                  <c:v>13515.4571731914</c:v>
                </c:pt>
                <c:pt idx="7360">
                  <c:v>13434.4018001852</c:v>
                </c:pt>
                <c:pt idx="7361">
                  <c:v>13353.5698514707</c:v>
                </c:pt>
                <c:pt idx="7362">
                  <c:v>13260.3611521067</c:v>
                </c:pt>
                <c:pt idx="7363">
                  <c:v>13158.286102276999</c:v>
                </c:pt>
                <c:pt idx="7364">
                  <c:v>13076.0349988136</c:v>
                </c:pt>
                <c:pt idx="7365">
                  <c:v>13004.936014130601</c:v>
                </c:pt>
                <c:pt idx="7366">
                  <c:v>12936.9909777424</c:v>
                </c:pt>
                <c:pt idx="7367">
                  <c:v>12879.697059079301</c:v>
                </c:pt>
                <c:pt idx="7368">
                  <c:v>12837.067139647001</c:v>
                </c:pt>
                <c:pt idx="7369">
                  <c:v>12799.226364963401</c:v>
                </c:pt>
                <c:pt idx="7370">
                  <c:v>12759.5885297605</c:v>
                </c:pt>
                <c:pt idx="7371">
                  <c:v>12711.826488566599</c:v>
                </c:pt>
                <c:pt idx="7372">
                  <c:v>12625.41013556</c:v>
                </c:pt>
                <c:pt idx="7373">
                  <c:v>12522.2881621178</c:v>
                </c:pt>
                <c:pt idx="7374">
                  <c:v>12403.954733418799</c:v>
                </c:pt>
                <c:pt idx="7375">
                  <c:v>12278.4079161388</c:v>
                </c:pt>
                <c:pt idx="7376">
                  <c:v>12166.530506602599</c:v>
                </c:pt>
                <c:pt idx="7377">
                  <c:v>12080.7959989804</c:v>
                </c:pt>
                <c:pt idx="7378">
                  <c:v>12009.8755625125</c:v>
                </c:pt>
                <c:pt idx="7379">
                  <c:v>11956.6200286242</c:v>
                </c:pt>
                <c:pt idx="7380">
                  <c:v>11919.959237990101</c:v>
                </c:pt>
                <c:pt idx="7381">
                  <c:v>11885.5641373422</c:v>
                </c:pt>
                <c:pt idx="7382">
                  <c:v>11846.585252499401</c:v>
                </c:pt>
                <c:pt idx="7383">
                  <c:v>11808.9999850893</c:v>
                </c:pt>
                <c:pt idx="7384">
                  <c:v>11784.0504727305</c:v>
                </c:pt>
                <c:pt idx="7385">
                  <c:v>11778.2377726141</c:v>
                </c:pt>
                <c:pt idx="7386">
                  <c:v>11796.344008670299</c:v>
                </c:pt>
                <c:pt idx="7387">
                  <c:v>11819.1636352648</c:v>
                </c:pt>
                <c:pt idx="7388">
                  <c:v>11848.6748729426</c:v>
                </c:pt>
                <c:pt idx="7389">
                  <c:v>11880.426027768901</c:v>
                </c:pt>
                <c:pt idx="7390">
                  <c:v>11911.9119749034</c:v>
                </c:pt>
                <c:pt idx="7391">
                  <c:v>11940.3678565992</c:v>
                </c:pt>
                <c:pt idx="7392">
                  <c:v>11959.114760271301</c:v>
                </c:pt>
                <c:pt idx="7393">
                  <c:v>11938.2030390413</c:v>
                </c:pt>
                <c:pt idx="7394">
                  <c:v>11851.9690234554</c:v>
                </c:pt>
                <c:pt idx="7395">
                  <c:v>11684.8290227248</c:v>
                </c:pt>
                <c:pt idx="7396">
                  <c:v>11424.1325041853</c:v>
                </c:pt>
                <c:pt idx="7397">
                  <c:v>11066.289807333</c:v>
                </c:pt>
                <c:pt idx="7398">
                  <c:v>10623.8905601562</c:v>
                </c:pt>
                <c:pt idx="7399">
                  <c:v>10132.6975976055</c:v>
                </c:pt>
                <c:pt idx="7400">
                  <c:v>9654.9187648758907</c:v>
                </c:pt>
                <c:pt idx="7401">
                  <c:v>9251.4719046319296</c:v>
                </c:pt>
                <c:pt idx="7402">
                  <c:v>8973.5654277471003</c:v>
                </c:pt>
                <c:pt idx="7403">
                  <c:v>8765.7678415985993</c:v>
                </c:pt>
                <c:pt idx="7404">
                  <c:v>8626.4840485557997</c:v>
                </c:pt>
                <c:pt idx="7405">
                  <c:v>8546.7082958417996</c:v>
                </c:pt>
                <c:pt idx="7406">
                  <c:v>8532.7529835321493</c:v>
                </c:pt>
                <c:pt idx="7407">
                  <c:v>8584.9957073777005</c:v>
                </c:pt>
                <c:pt idx="7408">
                  <c:v>8677.1072191403891</c:v>
                </c:pt>
                <c:pt idx="7409">
                  <c:v>8775.0565013138494</c:v>
                </c:pt>
                <c:pt idx="7410">
                  <c:v>8864.8233479117298</c:v>
                </c:pt>
                <c:pt idx="7411">
                  <c:v>8945.5838801997106</c:v>
                </c:pt>
                <c:pt idx="7412">
                  <c:v>9012.1006091501695</c:v>
                </c:pt>
                <c:pt idx="7413">
                  <c:v>9051.0730502299193</c:v>
                </c:pt>
                <c:pt idx="7414">
                  <c:v>9044.4456790927306</c:v>
                </c:pt>
                <c:pt idx="7415">
                  <c:v>9016.0688019264708</c:v>
                </c:pt>
                <c:pt idx="7416">
                  <c:v>8994.6884722214108</c:v>
                </c:pt>
                <c:pt idx="7417">
                  <c:v>8963.2120780732894</c:v>
                </c:pt>
                <c:pt idx="7418">
                  <c:v>8922.3672259703999</c:v>
                </c:pt>
                <c:pt idx="7419">
                  <c:v>8869.9536494808199</c:v>
                </c:pt>
                <c:pt idx="7420">
                  <c:v>8801.9243733355706</c:v>
                </c:pt>
                <c:pt idx="7421">
                  <c:v>8727.2939602244805</c:v>
                </c:pt>
                <c:pt idx="7422">
                  <c:v>8638.9021401939208</c:v>
                </c:pt>
                <c:pt idx="7423">
                  <c:v>8532.1084741473605</c:v>
                </c:pt>
                <c:pt idx="7424">
                  <c:v>8408.6221714292897</c:v>
                </c:pt>
                <c:pt idx="7425">
                  <c:v>8270.8205601719801</c:v>
                </c:pt>
                <c:pt idx="7426">
                  <c:v>8118.3197625763996</c:v>
                </c:pt>
                <c:pt idx="7427">
                  <c:v>7978.0470494257897</c:v>
                </c:pt>
                <c:pt idx="7428">
                  <c:v>7866.8903541210302</c:v>
                </c:pt>
                <c:pt idx="7429">
                  <c:v>7792.8017019224098</c:v>
                </c:pt>
                <c:pt idx="7430">
                  <c:v>7756.3936597863803</c:v>
                </c:pt>
                <c:pt idx="7431">
                  <c:v>7764.8881250733803</c:v>
                </c:pt>
                <c:pt idx="7432">
                  <c:v>7836.5886166489399</c:v>
                </c:pt>
                <c:pt idx="7433">
                  <c:v>7977.5560076178199</c:v>
                </c:pt>
                <c:pt idx="7434">
                  <c:v>8175.1267205868298</c:v>
                </c:pt>
                <c:pt idx="7435">
                  <c:v>8422.4598585739404</c:v>
                </c:pt>
                <c:pt idx="7436">
                  <c:v>8693.9903784768194</c:v>
                </c:pt>
                <c:pt idx="7437">
                  <c:v>8934.8627267725606</c:v>
                </c:pt>
                <c:pt idx="7438">
                  <c:v>9108.6002833221901</c:v>
                </c:pt>
                <c:pt idx="7439">
                  <c:v>9254.2561850267393</c:v>
                </c:pt>
                <c:pt idx="7440">
                  <c:v>9406.4497412580004</c:v>
                </c:pt>
                <c:pt idx="7441">
                  <c:v>9568.8819921139002</c:v>
                </c:pt>
                <c:pt idx="7442">
                  <c:v>9751.3385103835008</c:v>
                </c:pt>
                <c:pt idx="7443">
                  <c:v>9943.0146002000001</c:v>
                </c:pt>
                <c:pt idx="7444">
                  <c:v>10111.6656356113</c:v>
                </c:pt>
                <c:pt idx="7445">
                  <c:v>10254.6145079502</c:v>
                </c:pt>
                <c:pt idx="7446">
                  <c:v>10370.6299247978</c:v>
                </c:pt>
                <c:pt idx="7447">
                  <c:v>10462.249330376801</c:v>
                </c:pt>
                <c:pt idx="7448">
                  <c:v>10544.6773233206</c:v>
                </c:pt>
                <c:pt idx="7449">
                  <c:v>10630.0461947395</c:v>
                </c:pt>
                <c:pt idx="7450">
                  <c:v>10731.013595116199</c:v>
                </c:pt>
                <c:pt idx="7451">
                  <c:v>10863.300473712299</c:v>
                </c:pt>
                <c:pt idx="7452">
                  <c:v>11038.8799936468</c:v>
                </c:pt>
                <c:pt idx="7453">
                  <c:v>11264.366341668099</c:v>
                </c:pt>
                <c:pt idx="7454">
                  <c:v>11556.849563271</c:v>
                </c:pt>
                <c:pt idx="7455">
                  <c:v>11936.386480560201</c:v>
                </c:pt>
                <c:pt idx="7456">
                  <c:v>12418.056301152899</c:v>
                </c:pt>
                <c:pt idx="7457">
                  <c:v>13016.2896945091</c:v>
                </c:pt>
                <c:pt idx="7458">
                  <c:v>13720.752281904701</c:v>
                </c:pt>
                <c:pt idx="7459">
                  <c:v>14525.2398157884</c:v>
                </c:pt>
                <c:pt idx="7460">
                  <c:v>15400.2227259274</c:v>
                </c:pt>
                <c:pt idx="7461">
                  <c:v>16194.210942685</c:v>
                </c:pt>
                <c:pt idx="7462">
                  <c:v>16849.4198662944</c:v>
                </c:pt>
                <c:pt idx="7463">
                  <c:v>17403.044922415102</c:v>
                </c:pt>
                <c:pt idx="7464">
                  <c:v>17869.310243302702</c:v>
                </c:pt>
                <c:pt idx="7465">
                  <c:v>18266.561138247202</c:v>
                </c:pt>
                <c:pt idx="7466">
                  <c:v>18599.516954120401</c:v>
                </c:pt>
                <c:pt idx="7467">
                  <c:v>18873.358438122501</c:v>
                </c:pt>
                <c:pt idx="7468">
                  <c:v>19087.213984767099</c:v>
                </c:pt>
                <c:pt idx="7469">
                  <c:v>19244.030175906199</c:v>
                </c:pt>
                <c:pt idx="7470">
                  <c:v>19346.354469198701</c:v>
                </c:pt>
                <c:pt idx="7471">
                  <c:v>19405.687777688701</c:v>
                </c:pt>
                <c:pt idx="7472">
                  <c:v>19410.414450656099</c:v>
                </c:pt>
                <c:pt idx="7473">
                  <c:v>19371.541833287702</c:v>
                </c:pt>
                <c:pt idx="7474">
                  <c:v>19297.2431651796</c:v>
                </c:pt>
                <c:pt idx="7475">
                  <c:v>19206.247240052999</c:v>
                </c:pt>
                <c:pt idx="7476">
                  <c:v>19110.328084033601</c:v>
                </c:pt>
                <c:pt idx="7477">
                  <c:v>19014.858620164199</c:v>
                </c:pt>
                <c:pt idx="7478">
                  <c:v>18931.784520530098</c:v>
                </c:pt>
                <c:pt idx="7479">
                  <c:v>18877.9009550435</c:v>
                </c:pt>
                <c:pt idx="7480">
                  <c:v>18860.2535142046</c:v>
                </c:pt>
                <c:pt idx="7481">
                  <c:v>18881.250698604501</c:v>
                </c:pt>
                <c:pt idx="7482">
                  <c:v>18945.757882789101</c:v>
                </c:pt>
                <c:pt idx="7483">
                  <c:v>19051.163468267601</c:v>
                </c:pt>
                <c:pt idx="7484">
                  <c:v>19173.637191022899</c:v>
                </c:pt>
                <c:pt idx="7485">
                  <c:v>19287.6700286247</c:v>
                </c:pt>
                <c:pt idx="7486">
                  <c:v>19404.7264429766</c:v>
                </c:pt>
                <c:pt idx="7487">
                  <c:v>19520.251560637</c:v>
                </c:pt>
                <c:pt idx="7488">
                  <c:v>19622.7083681767</c:v>
                </c:pt>
                <c:pt idx="7489">
                  <c:v>19720.8887364334</c:v>
                </c:pt>
                <c:pt idx="7490">
                  <c:v>19844.291138175598</c:v>
                </c:pt>
                <c:pt idx="7491">
                  <c:v>19985.2756098719</c:v>
                </c:pt>
                <c:pt idx="7492">
                  <c:v>20130.1951783435</c:v>
                </c:pt>
                <c:pt idx="7493">
                  <c:v>20267.4993403179</c:v>
                </c:pt>
                <c:pt idx="7494">
                  <c:v>20411.027970839601</c:v>
                </c:pt>
                <c:pt idx="7495">
                  <c:v>20544.9637694474</c:v>
                </c:pt>
                <c:pt idx="7496">
                  <c:v>20656.1404412874</c:v>
                </c:pt>
                <c:pt idx="7497">
                  <c:v>20737.443131894899</c:v>
                </c:pt>
                <c:pt idx="7498">
                  <c:v>20781.6982236656</c:v>
                </c:pt>
                <c:pt idx="7499">
                  <c:v>20776.724003955402</c:v>
                </c:pt>
                <c:pt idx="7500">
                  <c:v>20715.536171442898</c:v>
                </c:pt>
                <c:pt idx="7501">
                  <c:v>20589.706344982998</c:v>
                </c:pt>
                <c:pt idx="7502">
                  <c:v>20398.784510030498</c:v>
                </c:pt>
                <c:pt idx="7503">
                  <c:v>20146.331974394099</c:v>
                </c:pt>
                <c:pt idx="7504">
                  <c:v>19845.845078557599</c:v>
                </c:pt>
                <c:pt idx="7505">
                  <c:v>19516.2727252855</c:v>
                </c:pt>
                <c:pt idx="7506">
                  <c:v>19181.372663657701</c:v>
                </c:pt>
                <c:pt idx="7507">
                  <c:v>18840.990394559401</c:v>
                </c:pt>
                <c:pt idx="7508">
                  <c:v>18527.955081292399</c:v>
                </c:pt>
                <c:pt idx="7509">
                  <c:v>18207.968233916799</c:v>
                </c:pt>
                <c:pt idx="7510">
                  <c:v>17840.381022746798</c:v>
                </c:pt>
                <c:pt idx="7511">
                  <c:v>17391.372253283</c:v>
                </c:pt>
                <c:pt idx="7512">
                  <c:v>16835.779652353202</c:v>
                </c:pt>
                <c:pt idx="7513">
                  <c:v>16170.3771568432</c:v>
                </c:pt>
                <c:pt idx="7514">
                  <c:v>15405.0284771038</c:v>
                </c:pt>
                <c:pt idx="7515">
                  <c:v>14579.3677161917</c:v>
                </c:pt>
                <c:pt idx="7516">
                  <c:v>13742.5638776491</c:v>
                </c:pt>
                <c:pt idx="7517">
                  <c:v>13041.747938877301</c:v>
                </c:pt>
                <c:pt idx="7518">
                  <c:v>12699.0643900498</c:v>
                </c:pt>
                <c:pt idx="7519">
                  <c:v>12456.075558910699</c:v>
                </c:pt>
                <c:pt idx="7520">
                  <c:v>12306.575082646101</c:v>
                </c:pt>
                <c:pt idx="7521">
                  <c:v>12257.927537506501</c:v>
                </c:pt>
                <c:pt idx="7522">
                  <c:v>12309.280485520399</c:v>
                </c:pt>
                <c:pt idx="7523">
                  <c:v>12459.266592604101</c:v>
                </c:pt>
                <c:pt idx="7524">
                  <c:v>12704.526296373801</c:v>
                </c:pt>
                <c:pt idx="7525">
                  <c:v>13010.3416841774</c:v>
                </c:pt>
                <c:pt idx="7526">
                  <c:v>13308.0749869178</c:v>
                </c:pt>
                <c:pt idx="7527">
                  <c:v>13499.9271321783</c:v>
                </c:pt>
                <c:pt idx="7528">
                  <c:v>13582.3587257695</c:v>
                </c:pt>
                <c:pt idx="7529">
                  <c:v>13568.863589787799</c:v>
                </c:pt>
                <c:pt idx="7530">
                  <c:v>13482.5719371423</c:v>
                </c:pt>
                <c:pt idx="7531">
                  <c:v>13331.0632467176</c:v>
                </c:pt>
                <c:pt idx="7532">
                  <c:v>13123.4162207811</c:v>
                </c:pt>
                <c:pt idx="7533">
                  <c:v>12873.3654192961</c:v>
                </c:pt>
                <c:pt idx="7534">
                  <c:v>12592.905261170201</c:v>
                </c:pt>
                <c:pt idx="7535">
                  <c:v>12292.395153413499</c:v>
                </c:pt>
                <c:pt idx="7536">
                  <c:v>11987.634451031699</c:v>
                </c:pt>
                <c:pt idx="7537">
                  <c:v>11685.617534585601</c:v>
                </c:pt>
                <c:pt idx="7538">
                  <c:v>11390.3055794252</c:v>
                </c:pt>
                <c:pt idx="7539">
                  <c:v>11103.7308589856</c:v>
                </c:pt>
                <c:pt idx="7540">
                  <c:v>10838.1355857544</c:v>
                </c:pt>
                <c:pt idx="7541">
                  <c:v>10589.141197138</c:v>
                </c:pt>
                <c:pt idx="7542">
                  <c:v>10356.696386670101</c:v>
                </c:pt>
                <c:pt idx="7543">
                  <c:v>10144.054828930501</c:v>
                </c:pt>
                <c:pt idx="7544">
                  <c:v>9957.5775023778406</c:v>
                </c:pt>
                <c:pt idx="7545">
                  <c:v>9796.7285886213103</c:v>
                </c:pt>
                <c:pt idx="7546">
                  <c:v>9657.35567167519</c:v>
                </c:pt>
                <c:pt idx="7547">
                  <c:v>9520.7803129029999</c:v>
                </c:pt>
                <c:pt idx="7548">
                  <c:v>9386.5173155227094</c:v>
                </c:pt>
                <c:pt idx="7549">
                  <c:v>9241.56038049165</c:v>
                </c:pt>
                <c:pt idx="7550">
                  <c:v>9082.6977894669708</c:v>
                </c:pt>
                <c:pt idx="7551">
                  <c:v>8915.6848750722493</c:v>
                </c:pt>
                <c:pt idx="7552">
                  <c:v>8733.6677331002902</c:v>
                </c:pt>
                <c:pt idx="7553">
                  <c:v>8555.5073484776603</c:v>
                </c:pt>
                <c:pt idx="7554">
                  <c:v>8388.9383734857292</c:v>
                </c:pt>
                <c:pt idx="7555">
                  <c:v>8264.0053248653603</c:v>
                </c:pt>
                <c:pt idx="7556">
                  <c:v>8197.72031296973</c:v>
                </c:pt>
                <c:pt idx="7557">
                  <c:v>8234.9374439697094</c:v>
                </c:pt>
                <c:pt idx="7558">
                  <c:v>8351.4271121666807</c:v>
                </c:pt>
                <c:pt idx="7559">
                  <c:v>8494.6556198546496</c:v>
                </c:pt>
                <c:pt idx="7560">
                  <c:v>8656.8610592993991</c:v>
                </c:pt>
                <c:pt idx="7561">
                  <c:v>8824.9962599627906</c:v>
                </c:pt>
                <c:pt idx="7562">
                  <c:v>8980.3950638007791</c:v>
                </c:pt>
                <c:pt idx="7563">
                  <c:v>9125.7653596841501</c:v>
                </c:pt>
                <c:pt idx="7564">
                  <c:v>9249.0450607710209</c:v>
                </c:pt>
                <c:pt idx="7565">
                  <c:v>9354.3137848031802</c:v>
                </c:pt>
                <c:pt idx="7566">
                  <c:v>9442.1572742043008</c:v>
                </c:pt>
                <c:pt idx="7567">
                  <c:v>9515.6068980086002</c:v>
                </c:pt>
                <c:pt idx="7568">
                  <c:v>9578.0434512190895</c:v>
                </c:pt>
                <c:pt idx="7569">
                  <c:v>9624.2111786096702</c:v>
                </c:pt>
                <c:pt idx="7570">
                  <c:v>9651.6936223501907</c:v>
                </c:pt>
                <c:pt idx="7571">
                  <c:v>9655.9451918739796</c:v>
                </c:pt>
                <c:pt idx="7572">
                  <c:v>9625.79943991252</c:v>
                </c:pt>
                <c:pt idx="7573">
                  <c:v>9550.5493949118008</c:v>
                </c:pt>
                <c:pt idx="7574">
                  <c:v>9441.2801418326108</c:v>
                </c:pt>
                <c:pt idx="7575">
                  <c:v>9310.2396017170595</c:v>
                </c:pt>
                <c:pt idx="7576">
                  <c:v>9180.5054461476702</c:v>
                </c:pt>
                <c:pt idx="7577">
                  <c:v>9101.3850999006809</c:v>
                </c:pt>
                <c:pt idx="7578">
                  <c:v>9108.2345728500295</c:v>
                </c:pt>
                <c:pt idx="7579">
                  <c:v>9202.9001498468006</c:v>
                </c:pt>
                <c:pt idx="7580">
                  <c:v>9398.3830787748302</c:v>
                </c:pt>
                <c:pt idx="7581">
                  <c:v>9682.4938237899296</c:v>
                </c:pt>
                <c:pt idx="7582">
                  <c:v>10027.235059565999</c:v>
                </c:pt>
                <c:pt idx="7583">
                  <c:v>10410.0257975492</c:v>
                </c:pt>
                <c:pt idx="7584">
                  <c:v>10791.9768319632</c:v>
                </c:pt>
                <c:pt idx="7585">
                  <c:v>11169.9964557965</c:v>
                </c:pt>
                <c:pt idx="7586">
                  <c:v>11543.389161674801</c:v>
                </c:pt>
                <c:pt idx="7587">
                  <c:v>11916.7054198143</c:v>
                </c:pt>
                <c:pt idx="7588">
                  <c:v>12288.662155207199</c:v>
                </c:pt>
                <c:pt idx="7589">
                  <c:v>12650.062872038599</c:v>
                </c:pt>
                <c:pt idx="7590">
                  <c:v>12996.9892591277</c:v>
                </c:pt>
                <c:pt idx="7591">
                  <c:v>13320.3234660005</c:v>
                </c:pt>
                <c:pt idx="7592">
                  <c:v>13612.4201965629</c:v>
                </c:pt>
                <c:pt idx="7593">
                  <c:v>13877.996510086299</c:v>
                </c:pt>
                <c:pt idx="7594">
                  <c:v>14114.9893329362</c:v>
                </c:pt>
                <c:pt idx="7595">
                  <c:v>14329.3915004192</c:v>
                </c:pt>
                <c:pt idx="7596">
                  <c:v>14507.341298511201</c:v>
                </c:pt>
                <c:pt idx="7597">
                  <c:v>14632.671586615001</c:v>
                </c:pt>
                <c:pt idx="7598">
                  <c:v>14687.3049928367</c:v>
                </c:pt>
                <c:pt idx="7599">
                  <c:v>14656.428139814399</c:v>
                </c:pt>
                <c:pt idx="7600">
                  <c:v>14531.869383598099</c:v>
                </c:pt>
                <c:pt idx="7601">
                  <c:v>14299.9418971949</c:v>
                </c:pt>
                <c:pt idx="7602">
                  <c:v>13959.176323252599</c:v>
                </c:pt>
                <c:pt idx="7603">
                  <c:v>13517.0008907254</c:v>
                </c:pt>
                <c:pt idx="7604">
                  <c:v>13007.9168579164</c:v>
                </c:pt>
                <c:pt idx="7605">
                  <c:v>12480.2044386903</c:v>
                </c:pt>
                <c:pt idx="7606">
                  <c:v>11990.2147526914</c:v>
                </c:pt>
                <c:pt idx="7607">
                  <c:v>11632.480973203001</c:v>
                </c:pt>
                <c:pt idx="7608">
                  <c:v>11385.915469482199</c:v>
                </c:pt>
                <c:pt idx="7609">
                  <c:v>11202.248287653099</c:v>
                </c:pt>
                <c:pt idx="7610">
                  <c:v>11076.032180660501</c:v>
                </c:pt>
                <c:pt idx="7611">
                  <c:v>11004.8352804147</c:v>
                </c:pt>
                <c:pt idx="7612">
                  <c:v>10983.006618088501</c:v>
                </c:pt>
                <c:pt idx="7613">
                  <c:v>10995.291887757099</c:v>
                </c:pt>
                <c:pt idx="7614">
                  <c:v>11020.1348455023</c:v>
                </c:pt>
                <c:pt idx="7615">
                  <c:v>11052.462449394399</c:v>
                </c:pt>
                <c:pt idx="7616">
                  <c:v>11076.949878842501</c:v>
                </c:pt>
                <c:pt idx="7617">
                  <c:v>11081.9199158598</c:v>
                </c:pt>
                <c:pt idx="7618">
                  <c:v>11059.042055832901</c:v>
                </c:pt>
                <c:pt idx="7619">
                  <c:v>11016.1621510118</c:v>
                </c:pt>
                <c:pt idx="7620">
                  <c:v>10948.076099739899</c:v>
                </c:pt>
                <c:pt idx="7621">
                  <c:v>10853.468135352799</c:v>
                </c:pt>
                <c:pt idx="7622">
                  <c:v>10731.2851149362</c:v>
                </c:pt>
                <c:pt idx="7623">
                  <c:v>10589.1017808628</c:v>
                </c:pt>
                <c:pt idx="7624">
                  <c:v>10428.666438140201</c:v>
                </c:pt>
                <c:pt idx="7625">
                  <c:v>10253.8441062375</c:v>
                </c:pt>
                <c:pt idx="7626">
                  <c:v>10078.869095244399</c:v>
                </c:pt>
                <c:pt idx="7627">
                  <c:v>9909.26568782291</c:v>
                </c:pt>
                <c:pt idx="7628">
                  <c:v>9750.0742574183096</c:v>
                </c:pt>
                <c:pt idx="7629">
                  <c:v>9623.7718993219005</c:v>
                </c:pt>
                <c:pt idx="7630">
                  <c:v>9538.1860200952597</c:v>
                </c:pt>
                <c:pt idx="7631">
                  <c:v>9479.0415546437598</c:v>
                </c:pt>
                <c:pt idx="7632">
                  <c:v>9432.2403844363398</c:v>
                </c:pt>
                <c:pt idx="7633">
                  <c:v>9378.4040105356999</c:v>
                </c:pt>
                <c:pt idx="7634">
                  <c:v>9322.7095181337299</c:v>
                </c:pt>
                <c:pt idx="7635">
                  <c:v>9261.7803873148096</c:v>
                </c:pt>
                <c:pt idx="7636">
                  <c:v>9178.4836704450408</c:v>
                </c:pt>
                <c:pt idx="7637">
                  <c:v>9078.7748930673697</c:v>
                </c:pt>
                <c:pt idx="7638">
                  <c:v>9003.3620391502809</c:v>
                </c:pt>
                <c:pt idx="7639">
                  <c:v>8949.9539978304292</c:v>
                </c:pt>
                <c:pt idx="7640">
                  <c:v>8903.9359588090792</c:v>
                </c:pt>
                <c:pt idx="7641">
                  <c:v>8858.8423797065698</c:v>
                </c:pt>
                <c:pt idx="7642">
                  <c:v>8808.2656637809596</c:v>
                </c:pt>
                <c:pt idx="7643">
                  <c:v>8765.6151594470393</c:v>
                </c:pt>
                <c:pt idx="7644">
                  <c:v>8723.1652341652807</c:v>
                </c:pt>
                <c:pt idx="7645">
                  <c:v>8694.5128686828302</c:v>
                </c:pt>
                <c:pt idx="7646">
                  <c:v>8693.4453078475399</c:v>
                </c:pt>
                <c:pt idx="7647">
                  <c:v>8713.7963451056203</c:v>
                </c:pt>
                <c:pt idx="7648">
                  <c:v>8769.7900177544598</c:v>
                </c:pt>
                <c:pt idx="7649">
                  <c:v>8856.8235320625608</c:v>
                </c:pt>
                <c:pt idx="7650">
                  <c:v>8969.0288605373898</c:v>
                </c:pt>
                <c:pt idx="7651">
                  <c:v>9094.1560553275194</c:v>
                </c:pt>
                <c:pt idx="7652">
                  <c:v>9218.2768268785803</c:v>
                </c:pt>
                <c:pt idx="7653">
                  <c:v>9335.1310139543293</c:v>
                </c:pt>
                <c:pt idx="7654">
                  <c:v>9450.1905637635591</c:v>
                </c:pt>
                <c:pt idx="7655">
                  <c:v>9566.6010878257894</c:v>
                </c:pt>
                <c:pt idx="7656">
                  <c:v>9685.0987894320606</c:v>
                </c:pt>
                <c:pt idx="7657">
                  <c:v>9813.4627819065809</c:v>
                </c:pt>
                <c:pt idx="7658">
                  <c:v>9957.1722973225005</c:v>
                </c:pt>
                <c:pt idx="7659">
                  <c:v>10114.852908385001</c:v>
                </c:pt>
                <c:pt idx="7660">
                  <c:v>10299.2340521477</c:v>
                </c:pt>
                <c:pt idx="7661">
                  <c:v>10513.6936151399</c:v>
                </c:pt>
                <c:pt idx="7662">
                  <c:v>10758.445475184901</c:v>
                </c:pt>
                <c:pt idx="7663">
                  <c:v>11034.331975761799</c:v>
                </c:pt>
                <c:pt idx="7664">
                  <c:v>11333.2505341991</c:v>
                </c:pt>
                <c:pt idx="7665">
                  <c:v>11636.9056283463</c:v>
                </c:pt>
                <c:pt idx="7666">
                  <c:v>11904.676445602699</c:v>
                </c:pt>
                <c:pt idx="7667">
                  <c:v>12134.375856484699</c:v>
                </c:pt>
                <c:pt idx="7668">
                  <c:v>12251.3403594335</c:v>
                </c:pt>
                <c:pt idx="7669">
                  <c:v>12262.223614840699</c:v>
                </c:pt>
                <c:pt idx="7670">
                  <c:v>12195.124011735699</c:v>
                </c:pt>
                <c:pt idx="7671">
                  <c:v>12052.793960921999</c:v>
                </c:pt>
                <c:pt idx="7672">
                  <c:v>11845.0799287881</c:v>
                </c:pt>
                <c:pt idx="7673">
                  <c:v>11594.472023079999</c:v>
                </c:pt>
                <c:pt idx="7674">
                  <c:v>11324.6567583551</c:v>
                </c:pt>
                <c:pt idx="7675">
                  <c:v>11058.762414188101</c:v>
                </c:pt>
                <c:pt idx="7676">
                  <c:v>10810.715177164901</c:v>
                </c:pt>
                <c:pt idx="7677">
                  <c:v>10592.891093034101</c:v>
                </c:pt>
                <c:pt idx="7678">
                  <c:v>10408.3815938485</c:v>
                </c:pt>
                <c:pt idx="7679">
                  <c:v>10254.3277564038</c:v>
                </c:pt>
                <c:pt idx="7680">
                  <c:v>10136.7543698338</c:v>
                </c:pt>
                <c:pt idx="7681">
                  <c:v>10054.7845587705</c:v>
                </c:pt>
                <c:pt idx="7682">
                  <c:v>10008.4547224619</c:v>
                </c:pt>
                <c:pt idx="7683">
                  <c:v>9996.1215668127206</c:v>
                </c:pt>
                <c:pt idx="7684">
                  <c:v>10013.074991273001</c:v>
                </c:pt>
                <c:pt idx="7685">
                  <c:v>10056.9603619768</c:v>
                </c:pt>
                <c:pt idx="7686">
                  <c:v>10122.6276997472</c:v>
                </c:pt>
                <c:pt idx="7687">
                  <c:v>10199.5726698544</c:v>
                </c:pt>
                <c:pt idx="7688">
                  <c:v>10279.051178170799</c:v>
                </c:pt>
                <c:pt idx="7689">
                  <c:v>10364.2269883917</c:v>
                </c:pt>
                <c:pt idx="7690">
                  <c:v>10447.7900246966</c:v>
                </c:pt>
                <c:pt idx="7691">
                  <c:v>10527.811757936301</c:v>
                </c:pt>
                <c:pt idx="7692">
                  <c:v>10606.710298517401</c:v>
                </c:pt>
                <c:pt idx="7693">
                  <c:v>10677.6718141281</c:v>
                </c:pt>
                <c:pt idx="7694">
                  <c:v>10743.134242280999</c:v>
                </c:pt>
                <c:pt idx="7695">
                  <c:v>10802.937900102201</c:v>
                </c:pt>
                <c:pt idx="7696">
                  <c:v>10847.3737858698</c:v>
                </c:pt>
                <c:pt idx="7697">
                  <c:v>10878.8646406468</c:v>
                </c:pt>
                <c:pt idx="7698">
                  <c:v>10897.9879419763</c:v>
                </c:pt>
                <c:pt idx="7699">
                  <c:v>10899.512485344399</c:v>
                </c:pt>
                <c:pt idx="7700">
                  <c:v>10888.7275768486</c:v>
                </c:pt>
                <c:pt idx="7701">
                  <c:v>10871.030834970499</c:v>
                </c:pt>
                <c:pt idx="7702">
                  <c:v>10858.128406546801</c:v>
                </c:pt>
                <c:pt idx="7703">
                  <c:v>10851.1859010351</c:v>
                </c:pt>
                <c:pt idx="7704">
                  <c:v>10851.849715439899</c:v>
                </c:pt>
                <c:pt idx="7705">
                  <c:v>10852.475315756999</c:v>
                </c:pt>
                <c:pt idx="7706">
                  <c:v>10850.6669328512</c:v>
                </c:pt>
                <c:pt idx="7707">
                  <c:v>10844.2793025669</c:v>
                </c:pt>
                <c:pt idx="7708">
                  <c:v>10827.4672218793</c:v>
                </c:pt>
                <c:pt idx="7709">
                  <c:v>10797.564893504001</c:v>
                </c:pt>
                <c:pt idx="7710">
                  <c:v>10750.147493443799</c:v>
                </c:pt>
                <c:pt idx="7711">
                  <c:v>10682.0453267228</c:v>
                </c:pt>
                <c:pt idx="7712">
                  <c:v>10590.5213490802</c:v>
                </c:pt>
                <c:pt idx="7713">
                  <c:v>10479.184914810799</c:v>
                </c:pt>
                <c:pt idx="7714">
                  <c:v>10343.7281970409</c:v>
                </c:pt>
                <c:pt idx="7715">
                  <c:v>10192.3048270245</c:v>
                </c:pt>
                <c:pt idx="7716">
                  <c:v>10034.0166478382</c:v>
                </c:pt>
                <c:pt idx="7717">
                  <c:v>9871.8145855366402</c:v>
                </c:pt>
                <c:pt idx="7718">
                  <c:v>9714.0024223352393</c:v>
                </c:pt>
                <c:pt idx="7719">
                  <c:v>9575.09953225766</c:v>
                </c:pt>
                <c:pt idx="7720">
                  <c:v>9461.3106314735396</c:v>
                </c:pt>
                <c:pt idx="7721">
                  <c:v>9367.7072690427594</c:v>
                </c:pt>
                <c:pt idx="7722">
                  <c:v>9297.7326497541198</c:v>
                </c:pt>
                <c:pt idx="7723">
                  <c:v>9239.3388732019794</c:v>
                </c:pt>
                <c:pt idx="7724">
                  <c:v>9182.8132881200909</c:v>
                </c:pt>
                <c:pt idx="7725">
                  <c:v>9121.1308014928909</c:v>
                </c:pt>
                <c:pt idx="7726">
                  <c:v>9052.9066340684803</c:v>
                </c:pt>
                <c:pt idx="7727">
                  <c:v>8980.8338568288309</c:v>
                </c:pt>
                <c:pt idx="7728">
                  <c:v>8918.5983432979992</c:v>
                </c:pt>
                <c:pt idx="7729">
                  <c:v>8890.1358529066292</c:v>
                </c:pt>
                <c:pt idx="7730">
                  <c:v>8938.5449187592094</c:v>
                </c:pt>
                <c:pt idx="7731">
                  <c:v>9017.2341112796294</c:v>
                </c:pt>
                <c:pt idx="7732">
                  <c:v>9112.1850475328592</c:v>
                </c:pt>
                <c:pt idx="7733">
                  <c:v>9214.2148965945707</c:v>
                </c:pt>
                <c:pt idx="7734">
                  <c:v>9325.48237129072</c:v>
                </c:pt>
                <c:pt idx="7735">
                  <c:v>9446.7359478407907</c:v>
                </c:pt>
                <c:pt idx="7736">
                  <c:v>9574.4929208122703</c:v>
                </c:pt>
                <c:pt idx="7737">
                  <c:v>9703.61926973972</c:v>
                </c:pt>
                <c:pt idx="7738">
                  <c:v>9836.8411131255907</c:v>
                </c:pt>
                <c:pt idx="7739">
                  <c:v>9966.0068637785807</c:v>
                </c:pt>
                <c:pt idx="7740">
                  <c:v>10090.577337978501</c:v>
                </c:pt>
                <c:pt idx="7741">
                  <c:v>10209.939333250501</c:v>
                </c:pt>
                <c:pt idx="7742">
                  <c:v>10317.997214569399</c:v>
                </c:pt>
                <c:pt idx="7743">
                  <c:v>10410.008107174501</c:v>
                </c:pt>
                <c:pt idx="7744">
                  <c:v>10487.1307861528</c:v>
                </c:pt>
                <c:pt idx="7745">
                  <c:v>10550.0714932597</c:v>
                </c:pt>
                <c:pt idx="7746">
                  <c:v>10600.3654771577</c:v>
                </c:pt>
                <c:pt idx="7747">
                  <c:v>10644.3237370606</c:v>
                </c:pt>
                <c:pt idx="7748">
                  <c:v>10680.7167397143</c:v>
                </c:pt>
                <c:pt idx="7749">
                  <c:v>10709.714293729799</c:v>
                </c:pt>
                <c:pt idx="7750">
                  <c:v>10738.2924064291</c:v>
                </c:pt>
                <c:pt idx="7751">
                  <c:v>10758.5876415454</c:v>
                </c:pt>
                <c:pt idx="7752">
                  <c:v>10771.6065887726</c:v>
                </c:pt>
                <c:pt idx="7753">
                  <c:v>10779.500186441899</c:v>
                </c:pt>
                <c:pt idx="7754">
                  <c:v>10779.863598769</c:v>
                </c:pt>
                <c:pt idx="7755">
                  <c:v>10781.5349711259</c:v>
                </c:pt>
                <c:pt idx="7756">
                  <c:v>10772.310621541599</c:v>
                </c:pt>
                <c:pt idx="7757">
                  <c:v>10744.1036812196</c:v>
                </c:pt>
                <c:pt idx="7758">
                  <c:v>10686.0051093809</c:v>
                </c:pt>
                <c:pt idx="7759">
                  <c:v>10610.803847576601</c:v>
                </c:pt>
                <c:pt idx="7760">
                  <c:v>10516.9526440997</c:v>
                </c:pt>
                <c:pt idx="7761">
                  <c:v>10404.1698910297</c:v>
                </c:pt>
                <c:pt idx="7762">
                  <c:v>10284.534202196201</c:v>
                </c:pt>
                <c:pt idx="7763">
                  <c:v>10162.3847600838</c:v>
                </c:pt>
                <c:pt idx="7764">
                  <c:v>10044.344439237901</c:v>
                </c:pt>
                <c:pt idx="7765">
                  <c:v>9932.3320843170095</c:v>
                </c:pt>
                <c:pt idx="7766">
                  <c:v>9836.6322318861203</c:v>
                </c:pt>
                <c:pt idx="7767">
                  <c:v>9751.5292441888305</c:v>
                </c:pt>
                <c:pt idx="7768">
                  <c:v>9684.2521650850704</c:v>
                </c:pt>
                <c:pt idx="7769">
                  <c:v>9640.3909549114105</c:v>
                </c:pt>
                <c:pt idx="7770">
                  <c:v>9611.0066059472101</c:v>
                </c:pt>
                <c:pt idx="7771">
                  <c:v>9601.5101476525997</c:v>
                </c:pt>
                <c:pt idx="7772">
                  <c:v>9612.8707058835898</c:v>
                </c:pt>
                <c:pt idx="7773">
                  <c:v>9628.6136264395209</c:v>
                </c:pt>
                <c:pt idx="7774">
                  <c:v>9637.3194245776504</c:v>
                </c:pt>
                <c:pt idx="7775">
                  <c:v>9632.2359117894193</c:v>
                </c:pt>
                <c:pt idx="7776">
                  <c:v>9606.7729576045695</c:v>
                </c:pt>
                <c:pt idx="7777">
                  <c:v>9548.6617270791903</c:v>
                </c:pt>
                <c:pt idx="7778">
                  <c:v>9435.7073866182891</c:v>
                </c:pt>
                <c:pt idx="7779">
                  <c:v>9280.4264198209603</c:v>
                </c:pt>
                <c:pt idx="7780">
                  <c:v>9094.1694556518905</c:v>
                </c:pt>
                <c:pt idx="7781">
                  <c:v>8894.4039033330591</c:v>
                </c:pt>
                <c:pt idx="7782">
                  <c:v>8687.6198779258903</c:v>
                </c:pt>
                <c:pt idx="7783">
                  <c:v>8485.5108082083898</c:v>
                </c:pt>
                <c:pt idx="7784">
                  <c:v>8292.3898288205091</c:v>
                </c:pt>
                <c:pt idx="7785">
                  <c:v>8103.30873938689</c:v>
                </c:pt>
                <c:pt idx="7786">
                  <c:v>7924.4801355863601</c:v>
                </c:pt>
                <c:pt idx="7787">
                  <c:v>7763.4035239288396</c:v>
                </c:pt>
                <c:pt idx="7788">
                  <c:v>7626.2713376023703</c:v>
                </c:pt>
                <c:pt idx="7789">
                  <c:v>7521.8514940649102</c:v>
                </c:pt>
                <c:pt idx="7790">
                  <c:v>7466.5301461048402</c:v>
                </c:pt>
                <c:pt idx="7791">
                  <c:v>7468.6879694368399</c:v>
                </c:pt>
                <c:pt idx="7792">
                  <c:v>7527.2062327999101</c:v>
                </c:pt>
                <c:pt idx="7793">
                  <c:v>7639.8175810733401</c:v>
                </c:pt>
                <c:pt idx="7794">
                  <c:v>7798.5032594889399</c:v>
                </c:pt>
                <c:pt idx="7795">
                  <c:v>7997.0361409132302</c:v>
                </c:pt>
                <c:pt idx="7796">
                  <c:v>8230.8712791988892</c:v>
                </c:pt>
                <c:pt idx="7797">
                  <c:v>8486.3651534708097</c:v>
                </c:pt>
                <c:pt idx="7798">
                  <c:v>8730.2853777191394</c:v>
                </c:pt>
                <c:pt idx="7799">
                  <c:v>8944.7741615584091</c:v>
                </c:pt>
                <c:pt idx="7800">
                  <c:v>9128.6979728686292</c:v>
                </c:pt>
                <c:pt idx="7801">
                  <c:v>9276.3344753587007</c:v>
                </c:pt>
                <c:pt idx="7802">
                  <c:v>9391.19662132136</c:v>
                </c:pt>
                <c:pt idx="7803">
                  <c:v>9479.7515415062298</c:v>
                </c:pt>
                <c:pt idx="7804">
                  <c:v>9545.6685413467603</c:v>
                </c:pt>
                <c:pt idx="7805">
                  <c:v>9597.1962072753504</c:v>
                </c:pt>
                <c:pt idx="7806">
                  <c:v>9642.5031497405707</c:v>
                </c:pt>
                <c:pt idx="7807">
                  <c:v>9682.0107502958799</c:v>
                </c:pt>
                <c:pt idx="7808">
                  <c:v>9716.9575815670305</c:v>
                </c:pt>
                <c:pt idx="7809">
                  <c:v>9745.0329271974206</c:v>
                </c:pt>
                <c:pt idx="7810">
                  <c:v>9762.6724680352308</c:v>
                </c:pt>
                <c:pt idx="7811">
                  <c:v>9768.8933876582505</c:v>
                </c:pt>
                <c:pt idx="7812">
                  <c:v>9762.5009027444303</c:v>
                </c:pt>
                <c:pt idx="7813">
                  <c:v>9736.6735037861908</c:v>
                </c:pt>
                <c:pt idx="7814">
                  <c:v>9686.2188532711607</c:v>
                </c:pt>
                <c:pt idx="7815">
                  <c:v>9606.4737252006398</c:v>
                </c:pt>
                <c:pt idx="7816">
                  <c:v>9484.6582221048393</c:v>
                </c:pt>
                <c:pt idx="7817">
                  <c:v>9318.4018265589093</c:v>
                </c:pt>
                <c:pt idx="7818">
                  <c:v>9128.9680836075404</c:v>
                </c:pt>
                <c:pt idx="7819">
                  <c:v>8953.8275073047607</c:v>
                </c:pt>
                <c:pt idx="7820">
                  <c:v>8860.6412786045403</c:v>
                </c:pt>
                <c:pt idx="7821">
                  <c:v>8894.6204834823293</c:v>
                </c:pt>
                <c:pt idx="7822">
                  <c:v>9018.5028222166802</c:v>
                </c:pt>
                <c:pt idx="7823">
                  <c:v>9219.0646561042304</c:v>
                </c:pt>
                <c:pt idx="7824">
                  <c:v>9491.6203471596891</c:v>
                </c:pt>
                <c:pt idx="7825">
                  <c:v>9804.4135611191905</c:v>
                </c:pt>
                <c:pt idx="7826">
                  <c:v>10142.2352536405</c:v>
                </c:pt>
                <c:pt idx="7827">
                  <c:v>10503.351971468701</c:v>
                </c:pt>
                <c:pt idx="7828">
                  <c:v>10877.6954733657</c:v>
                </c:pt>
                <c:pt idx="7829">
                  <c:v>11242.9532462677</c:v>
                </c:pt>
                <c:pt idx="7830">
                  <c:v>11588.061215748899</c:v>
                </c:pt>
                <c:pt idx="7831">
                  <c:v>11911.654479569501</c:v>
                </c:pt>
                <c:pt idx="7832">
                  <c:v>12210.0335280578</c:v>
                </c:pt>
                <c:pt idx="7833">
                  <c:v>12480.427961584999</c:v>
                </c:pt>
                <c:pt idx="7834">
                  <c:v>12705.4116657902</c:v>
                </c:pt>
                <c:pt idx="7835">
                  <c:v>12883.0234572755</c:v>
                </c:pt>
                <c:pt idx="7836">
                  <c:v>12994.584676405801</c:v>
                </c:pt>
                <c:pt idx="7837">
                  <c:v>13027.060491750301</c:v>
                </c:pt>
                <c:pt idx="7838">
                  <c:v>12975.5739045467</c:v>
                </c:pt>
                <c:pt idx="7839">
                  <c:v>12830.218174658799</c:v>
                </c:pt>
                <c:pt idx="7840">
                  <c:v>12563.2819812077</c:v>
                </c:pt>
                <c:pt idx="7841">
                  <c:v>12160.5684688685</c:v>
                </c:pt>
                <c:pt idx="7842">
                  <c:v>11652.409914181701</c:v>
                </c:pt>
                <c:pt idx="7843">
                  <c:v>11094.395938604201</c:v>
                </c:pt>
                <c:pt idx="7844">
                  <c:v>10530.614719959</c:v>
                </c:pt>
                <c:pt idx="7845">
                  <c:v>10013.7602018692</c:v>
                </c:pt>
                <c:pt idx="7846">
                  <c:v>9569.1130099134298</c:v>
                </c:pt>
                <c:pt idx="7847">
                  <c:v>9203.9706563948894</c:v>
                </c:pt>
                <c:pt idx="7848">
                  <c:v>8909.9145761274303</c:v>
                </c:pt>
                <c:pt idx="7849">
                  <c:v>8688.1630316420597</c:v>
                </c:pt>
                <c:pt idx="7850">
                  <c:v>8545.0074431223893</c:v>
                </c:pt>
                <c:pt idx="7851">
                  <c:v>8495.8600611819293</c:v>
                </c:pt>
                <c:pt idx="7852">
                  <c:v>8516.2078922387409</c:v>
                </c:pt>
                <c:pt idx="7853">
                  <c:v>8603.6762204711504</c:v>
                </c:pt>
                <c:pt idx="7854">
                  <c:v>8754.9920119535509</c:v>
                </c:pt>
                <c:pt idx="7855">
                  <c:v>8960.3335229493605</c:v>
                </c:pt>
                <c:pt idx="7856">
                  <c:v>9191.2765144099794</c:v>
                </c:pt>
                <c:pt idx="7857">
                  <c:v>9425.9250725051697</c:v>
                </c:pt>
                <c:pt idx="7858">
                  <c:v>9653.9090700305005</c:v>
                </c:pt>
                <c:pt idx="7859">
                  <c:v>9864.7279448705594</c:v>
                </c:pt>
                <c:pt idx="7860">
                  <c:v>10058.022883711101</c:v>
                </c:pt>
                <c:pt idx="7861">
                  <c:v>10249.4880837078</c:v>
                </c:pt>
                <c:pt idx="7862">
                  <c:v>10440.7848735635</c:v>
                </c:pt>
                <c:pt idx="7863">
                  <c:v>10632.766344605699</c:v>
                </c:pt>
                <c:pt idx="7864">
                  <c:v>10812.707583273301</c:v>
                </c:pt>
                <c:pt idx="7865">
                  <c:v>10980.709570564501</c:v>
                </c:pt>
                <c:pt idx="7866">
                  <c:v>11146.0283909182</c:v>
                </c:pt>
                <c:pt idx="7867">
                  <c:v>11302.451751451499</c:v>
                </c:pt>
                <c:pt idx="7868">
                  <c:v>11437.047603495899</c:v>
                </c:pt>
                <c:pt idx="7869">
                  <c:v>11544.272198676499</c:v>
                </c:pt>
                <c:pt idx="7870">
                  <c:v>11621.7905649557</c:v>
                </c:pt>
                <c:pt idx="7871">
                  <c:v>11667.1404699715</c:v>
                </c:pt>
                <c:pt idx="7872">
                  <c:v>11690.2251224047</c:v>
                </c:pt>
                <c:pt idx="7873">
                  <c:v>11691.9349809994</c:v>
                </c:pt>
                <c:pt idx="7874">
                  <c:v>11682.2507101298</c:v>
                </c:pt>
                <c:pt idx="7875">
                  <c:v>11674.6734813403</c:v>
                </c:pt>
                <c:pt idx="7876">
                  <c:v>11657.2983567343</c:v>
                </c:pt>
                <c:pt idx="7877">
                  <c:v>11625.9267864623</c:v>
                </c:pt>
                <c:pt idx="7878">
                  <c:v>11588.0322776842</c:v>
                </c:pt>
                <c:pt idx="7879">
                  <c:v>11551.383799290101</c:v>
                </c:pt>
                <c:pt idx="7880">
                  <c:v>11519.915358914501</c:v>
                </c:pt>
                <c:pt idx="7881">
                  <c:v>11504.2748379352</c:v>
                </c:pt>
                <c:pt idx="7882">
                  <c:v>11510.8648235611</c:v>
                </c:pt>
                <c:pt idx="7883">
                  <c:v>11550.436882682699</c:v>
                </c:pt>
                <c:pt idx="7884">
                  <c:v>11627.9207467618</c:v>
                </c:pt>
                <c:pt idx="7885">
                  <c:v>11735.898491366501</c:v>
                </c:pt>
                <c:pt idx="7886">
                  <c:v>11884.780818896101</c:v>
                </c:pt>
                <c:pt idx="7887">
                  <c:v>12063.655773914899</c:v>
                </c:pt>
                <c:pt idx="7888">
                  <c:v>12248.479070858</c:v>
                </c:pt>
                <c:pt idx="7889">
                  <c:v>12442.692959984301</c:v>
                </c:pt>
                <c:pt idx="7890">
                  <c:v>12632.4761066848</c:v>
                </c:pt>
                <c:pt idx="7891">
                  <c:v>12806.432906735199</c:v>
                </c:pt>
                <c:pt idx="7892">
                  <c:v>12951.253317574699</c:v>
                </c:pt>
                <c:pt idx="7893">
                  <c:v>13046.3135509192</c:v>
                </c:pt>
                <c:pt idx="7894">
                  <c:v>13058.7052025226</c:v>
                </c:pt>
                <c:pt idx="7895">
                  <c:v>13014.1243233682</c:v>
                </c:pt>
                <c:pt idx="7896">
                  <c:v>12936.0371155923</c:v>
                </c:pt>
                <c:pt idx="7897">
                  <c:v>12831.778185839201</c:v>
                </c:pt>
                <c:pt idx="7898">
                  <c:v>12709.680065488799</c:v>
                </c:pt>
                <c:pt idx="7899">
                  <c:v>12579.7513629489</c:v>
                </c:pt>
                <c:pt idx="7900">
                  <c:v>12446.3035678508</c:v>
                </c:pt>
                <c:pt idx="7901">
                  <c:v>12315.5151679354</c:v>
                </c:pt>
                <c:pt idx="7902">
                  <c:v>12198.2608933264</c:v>
                </c:pt>
                <c:pt idx="7903">
                  <c:v>12091.5226370281</c:v>
                </c:pt>
                <c:pt idx="7904">
                  <c:v>11996.0440135709</c:v>
                </c:pt>
                <c:pt idx="7905">
                  <c:v>11936.1529402082</c:v>
                </c:pt>
                <c:pt idx="7906">
                  <c:v>11916.987742057199</c:v>
                </c:pt>
                <c:pt idx="7907">
                  <c:v>11948.4698148344</c:v>
                </c:pt>
                <c:pt idx="7908">
                  <c:v>12049.8884545662</c:v>
                </c:pt>
                <c:pt idx="7909">
                  <c:v>12243.0143308715</c:v>
                </c:pt>
                <c:pt idx="7910">
                  <c:v>12500.0465873549</c:v>
                </c:pt>
                <c:pt idx="7911">
                  <c:v>12810.1385762805</c:v>
                </c:pt>
                <c:pt idx="7912">
                  <c:v>13154.9107022057</c:v>
                </c:pt>
                <c:pt idx="7913">
                  <c:v>13521.7926320394</c:v>
                </c:pt>
                <c:pt idx="7914">
                  <c:v>13901.540588100401</c:v>
                </c:pt>
                <c:pt idx="7915">
                  <c:v>14261.028883614599</c:v>
                </c:pt>
                <c:pt idx="7916">
                  <c:v>14575.207311894899</c:v>
                </c:pt>
                <c:pt idx="7917">
                  <c:v>14820.455557999299</c:v>
                </c:pt>
                <c:pt idx="7918">
                  <c:v>14973.280338848401</c:v>
                </c:pt>
                <c:pt idx="7919">
                  <c:v>15020.501523867701</c:v>
                </c:pt>
                <c:pt idx="7920">
                  <c:v>14928.609584186301</c:v>
                </c:pt>
                <c:pt idx="7921">
                  <c:v>14694.0596899145</c:v>
                </c:pt>
                <c:pt idx="7922">
                  <c:v>14316.8656906451</c:v>
                </c:pt>
                <c:pt idx="7923">
                  <c:v>13825.441664947701</c:v>
                </c:pt>
                <c:pt idx="7924">
                  <c:v>13297.249865694699</c:v>
                </c:pt>
                <c:pt idx="7925">
                  <c:v>12802.1242258866</c:v>
                </c:pt>
                <c:pt idx="7926">
                  <c:v>12374.0335536605</c:v>
                </c:pt>
                <c:pt idx="7927">
                  <c:v>11994.3031789904</c:v>
                </c:pt>
                <c:pt idx="7928">
                  <c:v>11668.0344896804</c:v>
                </c:pt>
                <c:pt idx="7929">
                  <c:v>11395.2976296876</c:v>
                </c:pt>
                <c:pt idx="7930">
                  <c:v>11169.4356668326</c:v>
                </c:pt>
                <c:pt idx="7931">
                  <c:v>10978.8154581074</c:v>
                </c:pt>
                <c:pt idx="7932">
                  <c:v>10803.954837453</c:v>
                </c:pt>
                <c:pt idx="7933">
                  <c:v>10642.0760731313</c:v>
                </c:pt>
                <c:pt idx="7934">
                  <c:v>10486.310008294</c:v>
                </c:pt>
                <c:pt idx="7935">
                  <c:v>10337.3352356875</c:v>
                </c:pt>
                <c:pt idx="7936">
                  <c:v>10196.224382042201</c:v>
                </c:pt>
                <c:pt idx="7937">
                  <c:v>10070.0310515207</c:v>
                </c:pt>
                <c:pt idx="7938">
                  <c:v>9960.9521029592306</c:v>
                </c:pt>
                <c:pt idx="7939">
                  <c:v>9880.5014807305706</c:v>
                </c:pt>
                <c:pt idx="7940">
                  <c:v>9832.86072361884</c:v>
                </c:pt>
                <c:pt idx="7941">
                  <c:v>9813.7172704563</c:v>
                </c:pt>
                <c:pt idx="7942">
                  <c:v>9827.0957813593304</c:v>
                </c:pt>
                <c:pt idx="7943">
                  <c:v>9871.7421289177491</c:v>
                </c:pt>
                <c:pt idx="7944">
                  <c:v>9943.1629377471909</c:v>
                </c:pt>
                <c:pt idx="7945">
                  <c:v>10032.061912666401</c:v>
                </c:pt>
                <c:pt idx="7946">
                  <c:v>10127.111106276099</c:v>
                </c:pt>
                <c:pt idx="7947">
                  <c:v>10226.151083970701</c:v>
                </c:pt>
                <c:pt idx="7948">
                  <c:v>10319.2130135885</c:v>
                </c:pt>
                <c:pt idx="7949">
                  <c:v>10400.595028702201</c:v>
                </c:pt>
                <c:pt idx="7950">
                  <c:v>10463.9709895345</c:v>
                </c:pt>
                <c:pt idx="7951">
                  <c:v>10501.2960832849</c:v>
                </c:pt>
                <c:pt idx="7952">
                  <c:v>10507.173021324101</c:v>
                </c:pt>
                <c:pt idx="7953">
                  <c:v>10477.9124800138</c:v>
                </c:pt>
                <c:pt idx="7954">
                  <c:v>10411.672145824799</c:v>
                </c:pt>
                <c:pt idx="7955">
                  <c:v>10309.7012136915</c:v>
                </c:pt>
                <c:pt idx="7956">
                  <c:v>10166.581433949999</c:v>
                </c:pt>
                <c:pt idx="7957">
                  <c:v>9984.5346560890393</c:v>
                </c:pt>
                <c:pt idx="7958">
                  <c:v>9760.0715375182899</c:v>
                </c:pt>
                <c:pt idx="7959">
                  <c:v>9489.4543353519002</c:v>
                </c:pt>
                <c:pt idx="7960">
                  <c:v>9165.7569708171904</c:v>
                </c:pt>
                <c:pt idx="7961">
                  <c:v>8784.6619695137997</c:v>
                </c:pt>
                <c:pt idx="7962">
                  <c:v>8350.81137772285</c:v>
                </c:pt>
                <c:pt idx="7963">
                  <c:v>7882.4676304033201</c:v>
                </c:pt>
                <c:pt idx="7964">
                  <c:v>7405.4599920401197</c:v>
                </c:pt>
                <c:pt idx="7965">
                  <c:v>6965.4556965536804</c:v>
                </c:pt>
                <c:pt idx="7966">
                  <c:v>6615.9014726922296</c:v>
                </c:pt>
                <c:pt idx="7967">
                  <c:v>6396.1328336435199</c:v>
                </c:pt>
                <c:pt idx="7968">
                  <c:v>6241.8408282480996</c:v>
                </c:pt>
                <c:pt idx="7969">
                  <c:v>6149.0036352105599</c:v>
                </c:pt>
                <c:pt idx="7970">
                  <c:v>6121.1119710467001</c:v>
                </c:pt>
                <c:pt idx="7971">
                  <c:v>6155.5245318186498</c:v>
                </c:pt>
                <c:pt idx="7972">
                  <c:v>6236.4314166781596</c:v>
                </c:pt>
                <c:pt idx="7973">
                  <c:v>6346.3277454067202</c:v>
                </c:pt>
                <c:pt idx="7974">
                  <c:v>6429.04498925383</c:v>
                </c:pt>
                <c:pt idx="7975">
                  <c:v>6481.0881935507696</c:v>
                </c:pt>
                <c:pt idx="7976">
                  <c:v>6523.7997080640498</c:v>
                </c:pt>
                <c:pt idx="7977">
                  <c:v>6578.0647518937203</c:v>
                </c:pt>
                <c:pt idx="7978">
                  <c:v>6649.0371729775597</c:v>
                </c:pt>
                <c:pt idx="7979">
                  <c:v>6737.6542112829402</c:v>
                </c:pt>
                <c:pt idx="7980">
                  <c:v>6850.4395449601898</c:v>
                </c:pt>
                <c:pt idx="7981">
                  <c:v>6983.9903498806698</c:v>
                </c:pt>
                <c:pt idx="7982">
                  <c:v>7134.7749908509804</c:v>
                </c:pt>
                <c:pt idx="7983">
                  <c:v>7300.2182806401197</c:v>
                </c:pt>
                <c:pt idx="7984">
                  <c:v>7470.3689112491402</c:v>
                </c:pt>
                <c:pt idx="7985">
                  <c:v>7649.1289306353501</c:v>
                </c:pt>
                <c:pt idx="7986">
                  <c:v>7815.3188589725796</c:v>
                </c:pt>
                <c:pt idx="7987">
                  <c:v>7963.7529825368201</c:v>
                </c:pt>
                <c:pt idx="7988">
                  <c:v>8083.4065009162696</c:v>
                </c:pt>
                <c:pt idx="7989">
                  <c:v>8161.6588368912999</c:v>
                </c:pt>
                <c:pt idx="7990">
                  <c:v>8190.5295773840198</c:v>
                </c:pt>
                <c:pt idx="7991">
                  <c:v>8154.36166757311</c:v>
                </c:pt>
                <c:pt idx="7992">
                  <c:v>8041.5404648022404</c:v>
                </c:pt>
                <c:pt idx="7993">
                  <c:v>7870.0874847021296</c:v>
                </c:pt>
                <c:pt idx="7994">
                  <c:v>7641.3673763115503</c:v>
                </c:pt>
                <c:pt idx="7995">
                  <c:v>7375.35895670642</c:v>
                </c:pt>
                <c:pt idx="7996">
                  <c:v>7075.7811902564899</c:v>
                </c:pt>
                <c:pt idx="7997">
                  <c:v>6734.7173757606497</c:v>
                </c:pt>
                <c:pt idx="7998">
                  <c:v>6364.1518672995298</c:v>
                </c:pt>
                <c:pt idx="7999">
                  <c:v>5972.9604878833597</c:v>
                </c:pt>
                <c:pt idx="8000">
                  <c:v>5582.7547155567599</c:v>
                </c:pt>
                <c:pt idx="8001">
                  <c:v>5224.7747390388904</c:v>
                </c:pt>
                <c:pt idx="8002">
                  <c:v>4915.5792312501399</c:v>
                </c:pt>
                <c:pt idx="8003">
                  <c:v>4655.1300813603602</c:v>
                </c:pt>
                <c:pt idx="8004">
                  <c:v>4440.8801476625804</c:v>
                </c:pt>
                <c:pt idx="8005">
                  <c:v>4274.8963611233403</c:v>
                </c:pt>
                <c:pt idx="8006">
                  <c:v>4165.52861842945</c:v>
                </c:pt>
                <c:pt idx="8007">
                  <c:v>4127.0693269492403</c:v>
                </c:pt>
                <c:pt idx="8008">
                  <c:v>4169.2828128122201</c:v>
                </c:pt>
                <c:pt idx="8009">
                  <c:v>4279.7593003361799</c:v>
                </c:pt>
                <c:pt idx="8010">
                  <c:v>4437.7262048821503</c:v>
                </c:pt>
                <c:pt idx="8011">
                  <c:v>4633.5194466969297</c:v>
                </c:pt>
                <c:pt idx="8012">
                  <c:v>4860.3195759516202</c:v>
                </c:pt>
                <c:pt idx="8013">
                  <c:v>5102.4091341475596</c:v>
                </c:pt>
                <c:pt idx="8014">
                  <c:v>5344.74383647389</c:v>
                </c:pt>
                <c:pt idx="8015">
                  <c:v>5580.3110219712098</c:v>
                </c:pt>
                <c:pt idx="8016">
                  <c:v>5805.2238780665803</c:v>
                </c:pt>
                <c:pt idx="8017">
                  <c:v>6021.4333431305604</c:v>
                </c:pt>
                <c:pt idx="8018">
                  <c:v>6188.3010588956704</c:v>
                </c:pt>
                <c:pt idx="8019">
                  <c:v>6303.4893285177905</c:v>
                </c:pt>
                <c:pt idx="8020">
                  <c:v>6369.5244221249304</c:v>
                </c:pt>
                <c:pt idx="8021">
                  <c:v>6380.6832408584396</c:v>
                </c:pt>
                <c:pt idx="8022">
                  <c:v>6348.61276157886</c:v>
                </c:pt>
                <c:pt idx="8023">
                  <c:v>6277.2122630028098</c:v>
                </c:pt>
                <c:pt idx="8024">
                  <c:v>6174.0484139891996</c:v>
                </c:pt>
                <c:pt idx="8025">
                  <c:v>6048.7962021081903</c:v>
                </c:pt>
                <c:pt idx="8026">
                  <c:v>5903.3485146827197</c:v>
                </c:pt>
                <c:pt idx="8027">
                  <c:v>5750.0952135337102</c:v>
                </c:pt>
                <c:pt idx="8028">
                  <c:v>5595.6633046127599</c:v>
                </c:pt>
                <c:pt idx="8029">
                  <c:v>5444.1671242680304</c:v>
                </c:pt>
                <c:pt idx="8030">
                  <c:v>5299.4941893507003</c:v>
                </c:pt>
                <c:pt idx="8031">
                  <c:v>5163.69603574136</c:v>
                </c:pt>
                <c:pt idx="8032">
                  <c:v>5040.7801476734703</c:v>
                </c:pt>
                <c:pt idx="8033">
                  <c:v>4932.5831709048698</c:v>
                </c:pt>
                <c:pt idx="8034">
                  <c:v>4837.3245480372998</c:v>
                </c:pt>
                <c:pt idx="8035">
                  <c:v>4753.8369649974002</c:v>
                </c:pt>
                <c:pt idx="8036">
                  <c:v>4665.9050173915302</c:v>
                </c:pt>
                <c:pt idx="8037">
                  <c:v>4589.8322523380602</c:v>
                </c:pt>
                <c:pt idx="8038">
                  <c:v>4527.09484549025</c:v>
                </c:pt>
                <c:pt idx="8039">
                  <c:v>4479.3465815396303</c:v>
                </c:pt>
                <c:pt idx="8040">
                  <c:v>4456.2803251648402</c:v>
                </c:pt>
                <c:pt idx="8041">
                  <c:v>4451.21964302572</c:v>
                </c:pt>
                <c:pt idx="8042">
                  <c:v>4470.3332606061203</c:v>
                </c:pt>
                <c:pt idx="8043">
                  <c:v>4499.8873647994997</c:v>
                </c:pt>
                <c:pt idx="8044">
                  <c:v>4533.4932371723298</c:v>
                </c:pt>
                <c:pt idx="8045">
                  <c:v>4589.8535419385798</c:v>
                </c:pt>
                <c:pt idx="8046">
                  <c:v>4678.5385583404404</c:v>
                </c:pt>
                <c:pt idx="8047">
                  <c:v>4813.6796579035499</c:v>
                </c:pt>
                <c:pt idx="8048">
                  <c:v>5006.4513137444801</c:v>
                </c:pt>
                <c:pt idx="8049">
                  <c:v>5252.9698046839003</c:v>
                </c:pt>
                <c:pt idx="8050">
                  <c:v>5558.5603888022597</c:v>
                </c:pt>
                <c:pt idx="8051">
                  <c:v>5922.3771270710204</c:v>
                </c:pt>
                <c:pt idx="8052">
                  <c:v>6354.9859976263897</c:v>
                </c:pt>
                <c:pt idx="8053">
                  <c:v>6831.7663841597496</c:v>
                </c:pt>
                <c:pt idx="8054">
                  <c:v>7328.0387931248297</c:v>
                </c:pt>
                <c:pt idx="8055">
                  <c:v>7823.0582994034603</c:v>
                </c:pt>
                <c:pt idx="8056">
                  <c:v>8304.0663779790993</c:v>
                </c:pt>
                <c:pt idx="8057">
                  <c:v>8766.0634086042392</c:v>
                </c:pt>
                <c:pt idx="8058">
                  <c:v>9188.2636353896305</c:v>
                </c:pt>
                <c:pt idx="8059">
                  <c:v>9561.4818371480396</c:v>
                </c:pt>
                <c:pt idx="8060">
                  <c:v>9872.3013595437806</c:v>
                </c:pt>
                <c:pt idx="8061">
                  <c:v>10114.867353833401</c:v>
                </c:pt>
                <c:pt idx="8062">
                  <c:v>10289.442938075499</c:v>
                </c:pt>
                <c:pt idx="8063">
                  <c:v>10407.0548189276</c:v>
                </c:pt>
                <c:pt idx="8064">
                  <c:v>10496.311435994099</c:v>
                </c:pt>
                <c:pt idx="8065">
                  <c:v>10567.7908090889</c:v>
                </c:pt>
                <c:pt idx="8066">
                  <c:v>10611.2171525747</c:v>
                </c:pt>
                <c:pt idx="8067">
                  <c:v>10629.034729786799</c:v>
                </c:pt>
                <c:pt idx="8068">
                  <c:v>10641.467872026</c:v>
                </c:pt>
                <c:pt idx="8069">
                  <c:v>10675.3811806985</c:v>
                </c:pt>
                <c:pt idx="8070">
                  <c:v>10756.893335351</c:v>
                </c:pt>
                <c:pt idx="8071">
                  <c:v>10895.3310670389</c:v>
                </c:pt>
                <c:pt idx="8072">
                  <c:v>11045.917216596201</c:v>
                </c:pt>
                <c:pt idx="8073">
                  <c:v>11228.9131008162</c:v>
                </c:pt>
                <c:pt idx="8074">
                  <c:v>11430.190242520101</c:v>
                </c:pt>
                <c:pt idx="8075">
                  <c:v>11632.500873389001</c:v>
                </c:pt>
                <c:pt idx="8076">
                  <c:v>11820.972038568099</c:v>
                </c:pt>
                <c:pt idx="8077">
                  <c:v>11998.2034573162</c:v>
                </c:pt>
                <c:pt idx="8078">
                  <c:v>12161.270383179901</c:v>
                </c:pt>
                <c:pt idx="8079">
                  <c:v>12320.486499562299</c:v>
                </c:pt>
                <c:pt idx="8080">
                  <c:v>12475.293910983301</c:v>
                </c:pt>
                <c:pt idx="8081">
                  <c:v>12621.6400633212</c:v>
                </c:pt>
                <c:pt idx="8082">
                  <c:v>12757.4886161063</c:v>
                </c:pt>
                <c:pt idx="8083">
                  <c:v>12888.666575802499</c:v>
                </c:pt>
                <c:pt idx="8084">
                  <c:v>13019.889546486</c:v>
                </c:pt>
                <c:pt idx="8085">
                  <c:v>13156.2666252279</c:v>
                </c:pt>
                <c:pt idx="8086">
                  <c:v>13303.8006105815</c:v>
                </c:pt>
                <c:pt idx="8087">
                  <c:v>13466.018625552801</c:v>
                </c:pt>
                <c:pt idx="8088">
                  <c:v>13662.0616742073</c:v>
                </c:pt>
                <c:pt idx="8089">
                  <c:v>13909.436511157701</c:v>
                </c:pt>
                <c:pt idx="8090">
                  <c:v>14219.628799062401</c:v>
                </c:pt>
                <c:pt idx="8091">
                  <c:v>14608.6591710547</c:v>
                </c:pt>
                <c:pt idx="8092">
                  <c:v>15086.3373759161</c:v>
                </c:pt>
                <c:pt idx="8093">
                  <c:v>15657.6533190384</c:v>
                </c:pt>
                <c:pt idx="8094">
                  <c:v>16311.1607329383</c:v>
                </c:pt>
                <c:pt idx="8095">
                  <c:v>17002.459120129901</c:v>
                </c:pt>
                <c:pt idx="8096">
                  <c:v>17533.739013981201</c:v>
                </c:pt>
                <c:pt idx="8097">
                  <c:v>17857.4961568006</c:v>
                </c:pt>
                <c:pt idx="8098">
                  <c:v>17957.9720339222</c:v>
                </c:pt>
                <c:pt idx="8099">
                  <c:v>17832.022756386101</c:v>
                </c:pt>
                <c:pt idx="8100">
                  <c:v>17503.639301791802</c:v>
                </c:pt>
                <c:pt idx="8101">
                  <c:v>17022.361130697998</c:v>
                </c:pt>
                <c:pt idx="8102">
                  <c:v>16465.3817767898</c:v>
                </c:pt>
                <c:pt idx="8103">
                  <c:v>15923.3129192862</c:v>
                </c:pt>
                <c:pt idx="8104">
                  <c:v>15582.410711795699</c:v>
                </c:pt>
                <c:pt idx="8105">
                  <c:v>15332.1588200929</c:v>
                </c:pt>
                <c:pt idx="8106">
                  <c:v>15085.939555364401</c:v>
                </c:pt>
                <c:pt idx="8107">
                  <c:v>14835.047287282099</c:v>
                </c:pt>
                <c:pt idx="8108">
                  <c:v>14570.98497404</c:v>
                </c:pt>
                <c:pt idx="8109">
                  <c:v>14305.1098057831</c:v>
                </c:pt>
                <c:pt idx="8110">
                  <c:v>14038.316022319201</c:v>
                </c:pt>
                <c:pt idx="8111">
                  <c:v>13758.9079936738</c:v>
                </c:pt>
                <c:pt idx="8112">
                  <c:v>13480.0857119884</c:v>
                </c:pt>
                <c:pt idx="8113">
                  <c:v>13210.616998981801</c:v>
                </c:pt>
                <c:pt idx="8114">
                  <c:v>12943.790431781799</c:v>
                </c:pt>
                <c:pt idx="8115">
                  <c:v>12698.8600744742</c:v>
                </c:pt>
                <c:pt idx="8116">
                  <c:v>12510.415003620999</c:v>
                </c:pt>
                <c:pt idx="8117">
                  <c:v>12383.2244639952</c:v>
                </c:pt>
                <c:pt idx="8118">
                  <c:v>12328.122709355701</c:v>
                </c:pt>
                <c:pt idx="8119">
                  <c:v>12336.566225024901</c:v>
                </c:pt>
                <c:pt idx="8120">
                  <c:v>12394.002026111901</c:v>
                </c:pt>
                <c:pt idx="8121">
                  <c:v>12486.5922383743</c:v>
                </c:pt>
                <c:pt idx="8122">
                  <c:v>12607.0932491516</c:v>
                </c:pt>
                <c:pt idx="8123">
                  <c:v>12741.949623151</c:v>
                </c:pt>
                <c:pt idx="8124">
                  <c:v>12867.6060378203</c:v>
                </c:pt>
                <c:pt idx="8125">
                  <c:v>12965.0025881777</c:v>
                </c:pt>
                <c:pt idx="8126">
                  <c:v>13025.440703418601</c:v>
                </c:pt>
                <c:pt idx="8127">
                  <c:v>13038.6710749504</c:v>
                </c:pt>
                <c:pt idx="8128">
                  <c:v>13004.554225268501</c:v>
                </c:pt>
                <c:pt idx="8129">
                  <c:v>12929.969018691399</c:v>
                </c:pt>
                <c:pt idx="8130">
                  <c:v>12815.585257778101</c:v>
                </c:pt>
                <c:pt idx="8131">
                  <c:v>12662.370275158701</c:v>
                </c:pt>
                <c:pt idx="8132">
                  <c:v>12482.4704166421</c:v>
                </c:pt>
                <c:pt idx="8133">
                  <c:v>12296.4417014111</c:v>
                </c:pt>
                <c:pt idx="8134">
                  <c:v>12116.1564986718</c:v>
                </c:pt>
                <c:pt idx="8135">
                  <c:v>11933.906551399201</c:v>
                </c:pt>
                <c:pt idx="8136">
                  <c:v>11763.3111509604</c:v>
                </c:pt>
                <c:pt idx="8137">
                  <c:v>11618.095501141401</c:v>
                </c:pt>
                <c:pt idx="8138">
                  <c:v>11488.0596282848</c:v>
                </c:pt>
                <c:pt idx="8139">
                  <c:v>11378.439330801</c:v>
                </c:pt>
                <c:pt idx="8140">
                  <c:v>11288.9017545225</c:v>
                </c:pt>
                <c:pt idx="8141">
                  <c:v>11210.4617720078</c:v>
                </c:pt>
                <c:pt idx="8142">
                  <c:v>11136.3872515613</c:v>
                </c:pt>
                <c:pt idx="8143">
                  <c:v>11068.3845084206</c:v>
                </c:pt>
                <c:pt idx="8144">
                  <c:v>10991.692215323599</c:v>
                </c:pt>
                <c:pt idx="8145">
                  <c:v>10907.589261590099</c:v>
                </c:pt>
                <c:pt idx="8146">
                  <c:v>10821.115989284601</c:v>
                </c:pt>
                <c:pt idx="8147">
                  <c:v>10731.7205482061</c:v>
                </c:pt>
                <c:pt idx="8148">
                  <c:v>10646.622513645199</c:v>
                </c:pt>
                <c:pt idx="8149">
                  <c:v>10558.2921695108</c:v>
                </c:pt>
                <c:pt idx="8150">
                  <c:v>10483.5601462506</c:v>
                </c:pt>
                <c:pt idx="8151">
                  <c:v>10414.857955216399</c:v>
                </c:pt>
                <c:pt idx="8152">
                  <c:v>10368.220109293899</c:v>
                </c:pt>
                <c:pt idx="8153">
                  <c:v>10355.8937761978</c:v>
                </c:pt>
                <c:pt idx="8154">
                  <c:v>10386.660717455299</c:v>
                </c:pt>
                <c:pt idx="8155">
                  <c:v>10478.0957816953</c:v>
                </c:pt>
                <c:pt idx="8156">
                  <c:v>10644.3337758011</c:v>
                </c:pt>
                <c:pt idx="8157">
                  <c:v>10880.274334616201</c:v>
                </c:pt>
                <c:pt idx="8158">
                  <c:v>11175.660236911001</c:v>
                </c:pt>
                <c:pt idx="8159">
                  <c:v>11519.8542665521</c:v>
                </c:pt>
                <c:pt idx="8160">
                  <c:v>11896.533618535101</c:v>
                </c:pt>
                <c:pt idx="8161">
                  <c:v>12266.7433067084</c:v>
                </c:pt>
                <c:pt idx="8162">
                  <c:v>12597.1742557989</c:v>
                </c:pt>
                <c:pt idx="8163">
                  <c:v>12887.2983404146</c:v>
                </c:pt>
                <c:pt idx="8164">
                  <c:v>13137.991244539</c:v>
                </c:pt>
                <c:pt idx="8165">
                  <c:v>13343.4989383498</c:v>
                </c:pt>
                <c:pt idx="8166">
                  <c:v>13494.1881795672</c:v>
                </c:pt>
                <c:pt idx="8167">
                  <c:v>13587.9254133261</c:v>
                </c:pt>
                <c:pt idx="8168">
                  <c:v>13618.7836658611</c:v>
                </c:pt>
                <c:pt idx="8169">
                  <c:v>13597.427597175199</c:v>
                </c:pt>
                <c:pt idx="8170">
                  <c:v>13543.188074330699</c:v>
                </c:pt>
                <c:pt idx="8171">
                  <c:v>13468.137952769801</c:v>
                </c:pt>
                <c:pt idx="8172">
                  <c:v>13380.914492027599</c:v>
                </c:pt>
                <c:pt idx="8173">
                  <c:v>13271.122197958601</c:v>
                </c:pt>
                <c:pt idx="8174">
                  <c:v>13134.7304140373</c:v>
                </c:pt>
                <c:pt idx="8175">
                  <c:v>12980.6716880104</c:v>
                </c:pt>
                <c:pt idx="8176">
                  <c:v>12815.4136434026</c:v>
                </c:pt>
                <c:pt idx="8177">
                  <c:v>12645.458824179401</c:v>
                </c:pt>
                <c:pt idx="8178">
                  <c:v>12492.093246746501</c:v>
                </c:pt>
                <c:pt idx="8179">
                  <c:v>12359.0381170411</c:v>
                </c:pt>
                <c:pt idx="8180">
                  <c:v>12241.166961892201</c:v>
                </c:pt>
                <c:pt idx="8181">
                  <c:v>12148.161942926699</c:v>
                </c:pt>
                <c:pt idx="8182">
                  <c:v>12092.4900295712</c:v>
                </c:pt>
                <c:pt idx="8183">
                  <c:v>12085.748903883799</c:v>
                </c:pt>
                <c:pt idx="8184">
                  <c:v>12146.5960230909</c:v>
                </c:pt>
                <c:pt idx="8185">
                  <c:v>12299.894456796001</c:v>
                </c:pt>
                <c:pt idx="8186">
                  <c:v>12546.0187120477</c:v>
                </c:pt>
                <c:pt idx="8187">
                  <c:v>12901.3465954763</c:v>
                </c:pt>
                <c:pt idx="8188">
                  <c:v>13369.3248484454</c:v>
                </c:pt>
                <c:pt idx="8189">
                  <c:v>13937.1875936333</c:v>
                </c:pt>
                <c:pt idx="8190">
                  <c:v>14581.1101422681</c:v>
                </c:pt>
                <c:pt idx="8191">
                  <c:v>15193.347873675901</c:v>
                </c:pt>
                <c:pt idx="8192">
                  <c:v>15644.224587491701</c:v>
                </c:pt>
                <c:pt idx="8193">
                  <c:v>15927.675595365999</c:v>
                </c:pt>
                <c:pt idx="8194">
                  <c:v>16046.734693610901</c:v>
                </c:pt>
                <c:pt idx="8195">
                  <c:v>16004.9397893205</c:v>
                </c:pt>
                <c:pt idx="8196">
                  <c:v>15821.019444699699</c:v>
                </c:pt>
                <c:pt idx="8197">
                  <c:v>15509.373193163099</c:v>
                </c:pt>
                <c:pt idx="8198">
                  <c:v>15107.499639248201</c:v>
                </c:pt>
                <c:pt idx="8199">
                  <c:v>14658.647882515999</c:v>
                </c:pt>
                <c:pt idx="8200">
                  <c:v>14196.525320950001</c:v>
                </c:pt>
                <c:pt idx="8201">
                  <c:v>13751.019565528401</c:v>
                </c:pt>
                <c:pt idx="8202">
                  <c:v>13346.562799036201</c:v>
                </c:pt>
                <c:pt idx="8203">
                  <c:v>12983.568417107301</c:v>
                </c:pt>
                <c:pt idx="8204">
                  <c:v>12659.808076523699</c:v>
                </c:pt>
                <c:pt idx="8205">
                  <c:v>12376.307334810999</c:v>
                </c:pt>
                <c:pt idx="8206">
                  <c:v>12132.923404958799</c:v>
                </c:pt>
                <c:pt idx="8207">
                  <c:v>11919.809452178701</c:v>
                </c:pt>
                <c:pt idx="8208">
                  <c:v>11746.633313824699</c:v>
                </c:pt>
                <c:pt idx="8209">
                  <c:v>11616.886348086</c:v>
                </c:pt>
                <c:pt idx="8210">
                  <c:v>11534.158219389001</c:v>
                </c:pt>
                <c:pt idx="8211">
                  <c:v>11502.944744497399</c:v>
                </c:pt>
                <c:pt idx="8212">
                  <c:v>11526.2549528115</c:v>
                </c:pt>
                <c:pt idx="8213">
                  <c:v>11602.778905531201</c:v>
                </c:pt>
                <c:pt idx="8214">
                  <c:v>11726.6923144997</c:v>
                </c:pt>
                <c:pt idx="8215">
                  <c:v>11873.0346112155</c:v>
                </c:pt>
                <c:pt idx="8216">
                  <c:v>12006.636046100601</c:v>
                </c:pt>
                <c:pt idx="8217">
                  <c:v>12107.566508154699</c:v>
                </c:pt>
                <c:pt idx="8218">
                  <c:v>12162.6892890092</c:v>
                </c:pt>
                <c:pt idx="8219">
                  <c:v>12143.354322577599</c:v>
                </c:pt>
                <c:pt idx="8220">
                  <c:v>12035.9334792724</c:v>
                </c:pt>
                <c:pt idx="8221">
                  <c:v>11837.519248508301</c:v>
                </c:pt>
                <c:pt idx="8222">
                  <c:v>11556.0909748374</c:v>
                </c:pt>
                <c:pt idx="8223">
                  <c:v>11209.4969335771</c:v>
                </c:pt>
                <c:pt idx="8224">
                  <c:v>10830.7912724899</c:v>
                </c:pt>
                <c:pt idx="8225">
                  <c:v>10471.6451211695</c:v>
                </c:pt>
                <c:pt idx="8226">
                  <c:v>10236.058833802101</c:v>
                </c:pt>
                <c:pt idx="8227">
                  <c:v>10067.421022111601</c:v>
                </c:pt>
                <c:pt idx="8228">
                  <c:v>9954.7240711082304</c:v>
                </c:pt>
                <c:pt idx="8229">
                  <c:v>9890.1175274903908</c:v>
                </c:pt>
                <c:pt idx="8230">
                  <c:v>9850.8086898217098</c:v>
                </c:pt>
                <c:pt idx="8231">
                  <c:v>9828.26990528018</c:v>
                </c:pt>
                <c:pt idx="8232">
                  <c:v>9811.3976840511205</c:v>
                </c:pt>
                <c:pt idx="8233">
                  <c:v>9792.9821079620906</c:v>
                </c:pt>
                <c:pt idx="8234">
                  <c:v>9762.8659035714609</c:v>
                </c:pt>
                <c:pt idx="8235">
                  <c:v>9718.3953919639498</c:v>
                </c:pt>
                <c:pt idx="8236">
                  <c:v>9663.0164486931499</c:v>
                </c:pt>
                <c:pt idx="8237">
                  <c:v>9593.7017011860007</c:v>
                </c:pt>
                <c:pt idx="8238">
                  <c:v>9517.6805936293295</c:v>
                </c:pt>
                <c:pt idx="8239">
                  <c:v>9441.1519201941992</c:v>
                </c:pt>
                <c:pt idx="8240">
                  <c:v>9382.5349228451996</c:v>
                </c:pt>
                <c:pt idx="8241">
                  <c:v>9370.4388089784698</c:v>
                </c:pt>
                <c:pt idx="8242">
                  <c:v>9425.5577091281302</c:v>
                </c:pt>
                <c:pt idx="8243">
                  <c:v>9549.8497982507506</c:v>
                </c:pt>
                <c:pt idx="8244">
                  <c:v>9751.4318526915595</c:v>
                </c:pt>
                <c:pt idx="8245">
                  <c:v>10003.579666834399</c:v>
                </c:pt>
                <c:pt idx="8246">
                  <c:v>10285.6977735699</c:v>
                </c:pt>
                <c:pt idx="8247">
                  <c:v>10602.2245896194</c:v>
                </c:pt>
                <c:pt idx="8248">
                  <c:v>10949.604547056701</c:v>
                </c:pt>
                <c:pt idx="8249">
                  <c:v>11328.642113526899</c:v>
                </c:pt>
                <c:pt idx="8250">
                  <c:v>11702.341052767901</c:v>
                </c:pt>
                <c:pt idx="8251">
                  <c:v>12045.5180998877</c:v>
                </c:pt>
                <c:pt idx="8252">
                  <c:v>12342.0226377647</c:v>
                </c:pt>
                <c:pt idx="8253">
                  <c:v>12578.651879668199</c:v>
                </c:pt>
                <c:pt idx="8254">
                  <c:v>12743.933487518199</c:v>
                </c:pt>
                <c:pt idx="8255">
                  <c:v>12845.530836616201</c:v>
                </c:pt>
                <c:pt idx="8256">
                  <c:v>12892.357992872599</c:v>
                </c:pt>
                <c:pt idx="8257">
                  <c:v>12884.769109831001</c:v>
                </c:pt>
                <c:pt idx="8258">
                  <c:v>12831.591260658</c:v>
                </c:pt>
                <c:pt idx="8259">
                  <c:v>12742.0592739124</c:v>
                </c:pt>
                <c:pt idx="8260">
                  <c:v>12635.965571224</c:v>
                </c:pt>
                <c:pt idx="8261">
                  <c:v>12511.9354424516</c:v>
                </c:pt>
                <c:pt idx="8262">
                  <c:v>12380.975777254</c:v>
                </c:pt>
                <c:pt idx="8263">
                  <c:v>12252.784120820401</c:v>
                </c:pt>
                <c:pt idx="8264">
                  <c:v>12127.835670213401</c:v>
                </c:pt>
                <c:pt idx="8265">
                  <c:v>12008.3770283176</c:v>
                </c:pt>
                <c:pt idx="8266">
                  <c:v>11893.8848072156</c:v>
                </c:pt>
                <c:pt idx="8267">
                  <c:v>11763.0559280624</c:v>
                </c:pt>
                <c:pt idx="8268">
                  <c:v>11611.421057761199</c:v>
                </c:pt>
                <c:pt idx="8269">
                  <c:v>11428.484564070601</c:v>
                </c:pt>
                <c:pt idx="8270">
                  <c:v>11202.2016946522</c:v>
                </c:pt>
                <c:pt idx="8271">
                  <c:v>10922.714817103901</c:v>
                </c:pt>
                <c:pt idx="8272">
                  <c:v>10589.092842664901</c:v>
                </c:pt>
                <c:pt idx="8273">
                  <c:v>10202.6634359812</c:v>
                </c:pt>
                <c:pt idx="8274">
                  <c:v>9761.3137866692196</c:v>
                </c:pt>
                <c:pt idx="8275">
                  <c:v>9279.3349330903402</c:v>
                </c:pt>
                <c:pt idx="8276">
                  <c:v>8765.5279336125095</c:v>
                </c:pt>
                <c:pt idx="8277">
                  <c:v>8230.7376287829302</c:v>
                </c:pt>
                <c:pt idx="8278">
                  <c:v>7715.2416153519098</c:v>
                </c:pt>
                <c:pt idx="8279">
                  <c:v>7247.89594783539</c:v>
                </c:pt>
                <c:pt idx="8280">
                  <c:v>6842.14109400702</c:v>
                </c:pt>
                <c:pt idx="8281">
                  <c:v>6483.68173786428</c:v>
                </c:pt>
                <c:pt idx="8282">
                  <c:v>6149.60162742988</c:v>
                </c:pt>
                <c:pt idx="8283">
                  <c:v>5826.12179915449</c:v>
                </c:pt>
                <c:pt idx="8284">
                  <c:v>5493.8994726023902</c:v>
                </c:pt>
                <c:pt idx="8285">
                  <c:v>5153.4759496725401</c:v>
                </c:pt>
                <c:pt idx="8286">
                  <c:v>4819.9537405205601</c:v>
                </c:pt>
                <c:pt idx="8287">
                  <c:v>4483.4612308221804</c:v>
                </c:pt>
                <c:pt idx="8288">
                  <c:v>4175.6558602244304</c:v>
                </c:pt>
                <c:pt idx="8289">
                  <c:v>3938.5890586147202</c:v>
                </c:pt>
                <c:pt idx="8290">
                  <c:v>3798.38818448044</c:v>
                </c:pt>
                <c:pt idx="8291">
                  <c:v>3715.6131094247799</c:v>
                </c:pt>
                <c:pt idx="8292">
                  <c:v>3682.9437443204401</c:v>
                </c:pt>
                <c:pt idx="8293">
                  <c:v>3689.0141314265502</c:v>
                </c:pt>
                <c:pt idx="8294">
                  <c:v>3716.8721294605102</c:v>
                </c:pt>
                <c:pt idx="8295">
                  <c:v>3772.4911870923802</c:v>
                </c:pt>
                <c:pt idx="8296">
                  <c:v>3852.7880412265999</c:v>
                </c:pt>
                <c:pt idx="8297">
                  <c:v>3968.2840977258102</c:v>
                </c:pt>
                <c:pt idx="8298">
                  <c:v>4125.4287802532499</c:v>
                </c:pt>
                <c:pt idx="8299">
                  <c:v>4331.8677659389796</c:v>
                </c:pt>
                <c:pt idx="8300">
                  <c:v>4593.7513386145602</c:v>
                </c:pt>
                <c:pt idx="8301">
                  <c:v>4898.3069456889498</c:v>
                </c:pt>
                <c:pt idx="8302">
                  <c:v>5211.74574643498</c:v>
                </c:pt>
                <c:pt idx="8303">
                  <c:v>5534.0538294928801</c:v>
                </c:pt>
                <c:pt idx="8304">
                  <c:v>5856.9720893297599</c:v>
                </c:pt>
                <c:pt idx="8305">
                  <c:v>6177.8194549458703</c:v>
                </c:pt>
                <c:pt idx="8306">
                  <c:v>6491.1078118313499</c:v>
                </c:pt>
                <c:pt idx="8307">
                  <c:v>6801.4068905559498</c:v>
                </c:pt>
                <c:pt idx="8308">
                  <c:v>7110.6670075317397</c:v>
                </c:pt>
                <c:pt idx="8309">
                  <c:v>7417.9567190960297</c:v>
                </c:pt>
                <c:pt idx="8310">
                  <c:v>7740.1985727165102</c:v>
                </c:pt>
                <c:pt idx="8311">
                  <c:v>8094.3753702636204</c:v>
                </c:pt>
                <c:pt idx="8312">
                  <c:v>8475.0561128299905</c:v>
                </c:pt>
                <c:pt idx="8313">
                  <c:v>8870.8384369423002</c:v>
                </c:pt>
                <c:pt idx="8314">
                  <c:v>9270.8565157280591</c:v>
                </c:pt>
                <c:pt idx="8315">
                  <c:v>9659.8499949181496</c:v>
                </c:pt>
                <c:pt idx="8316">
                  <c:v>9952.1586905947206</c:v>
                </c:pt>
                <c:pt idx="8317">
                  <c:v>10027.758925337301</c:v>
                </c:pt>
                <c:pt idx="8318">
                  <c:v>9928.2601526428207</c:v>
                </c:pt>
                <c:pt idx="8319">
                  <c:v>9783.82463023737</c:v>
                </c:pt>
                <c:pt idx="8320">
                  <c:v>9611.0578630403506</c:v>
                </c:pt>
                <c:pt idx="8321">
                  <c:v>9425.40771789479</c:v>
                </c:pt>
                <c:pt idx="8322">
                  <c:v>9394.8398950634491</c:v>
                </c:pt>
                <c:pt idx="8323">
                  <c:v>9435.2480589959196</c:v>
                </c:pt>
                <c:pt idx="8324">
                  <c:v>9547.6111698004606</c:v>
                </c:pt>
                <c:pt idx="8325">
                  <c:v>9658.6321165594909</c:v>
                </c:pt>
                <c:pt idx="8326">
                  <c:v>9770.7563397396898</c:v>
                </c:pt>
                <c:pt idx="8327">
                  <c:v>9848.1452089084796</c:v>
                </c:pt>
                <c:pt idx="8328">
                  <c:v>9872.8937761703801</c:v>
                </c:pt>
                <c:pt idx="8329">
                  <c:v>9861.7565533786892</c:v>
                </c:pt>
                <c:pt idx="8330">
                  <c:v>9817.9108978106906</c:v>
                </c:pt>
                <c:pt idx="8331">
                  <c:v>9731.4981154451598</c:v>
                </c:pt>
                <c:pt idx="8332">
                  <c:v>9608.1632243812801</c:v>
                </c:pt>
                <c:pt idx="8333">
                  <c:v>9443.4092144990009</c:v>
                </c:pt>
                <c:pt idx="8334">
                  <c:v>9240.5700887347393</c:v>
                </c:pt>
                <c:pt idx="8335">
                  <c:v>9018.6640077424599</c:v>
                </c:pt>
                <c:pt idx="8336">
                  <c:v>8805.9746118127696</c:v>
                </c:pt>
                <c:pt idx="8337">
                  <c:v>8613.3195189748094</c:v>
                </c:pt>
                <c:pt idx="8338">
                  <c:v>8469.5941315630698</c:v>
                </c:pt>
                <c:pt idx="8339">
                  <c:v>8381.2093263117695</c:v>
                </c:pt>
                <c:pt idx="8340">
                  <c:v>8362.8295629033892</c:v>
                </c:pt>
                <c:pt idx="8341">
                  <c:v>8433.2263432630407</c:v>
                </c:pt>
                <c:pt idx="8342">
                  <c:v>8550.3145682283102</c:v>
                </c:pt>
                <c:pt idx="8343">
                  <c:v>8689.4091644364507</c:v>
                </c:pt>
                <c:pt idx="8344">
                  <c:v>8845.0943123494908</c:v>
                </c:pt>
                <c:pt idx="8345">
                  <c:v>9003.8001212024701</c:v>
                </c:pt>
                <c:pt idx="8346">
                  <c:v>9154.3057682135804</c:v>
                </c:pt>
                <c:pt idx="8347">
                  <c:v>9296.1264333364306</c:v>
                </c:pt>
                <c:pt idx="8348">
                  <c:v>9432.8435695831504</c:v>
                </c:pt>
                <c:pt idx="8349">
                  <c:v>9572.6807376302695</c:v>
                </c:pt>
                <c:pt idx="8350">
                  <c:v>9720.5364294272495</c:v>
                </c:pt>
                <c:pt idx="8351">
                  <c:v>9877.4829449194694</c:v>
                </c:pt>
                <c:pt idx="8352">
                  <c:v>10065.5922337678</c:v>
                </c:pt>
                <c:pt idx="8353">
                  <c:v>10305.248399043699</c:v>
                </c:pt>
                <c:pt idx="8354">
                  <c:v>10590.679674466999</c:v>
                </c:pt>
                <c:pt idx="8355">
                  <c:v>10918.158547975299</c:v>
                </c:pt>
                <c:pt idx="8356">
                  <c:v>11287.9336579349</c:v>
                </c:pt>
                <c:pt idx="8357">
                  <c:v>11671.5561132326</c:v>
                </c:pt>
                <c:pt idx="8358">
                  <c:v>12005.2571140697</c:v>
                </c:pt>
                <c:pt idx="8359">
                  <c:v>12292.0328154666</c:v>
                </c:pt>
                <c:pt idx="8360">
                  <c:v>12521.1249832919</c:v>
                </c:pt>
                <c:pt idx="8361">
                  <c:v>12695.7107894244</c:v>
                </c:pt>
                <c:pt idx="8362">
                  <c:v>12813.877343321799</c:v>
                </c:pt>
                <c:pt idx="8363">
                  <c:v>12861.967498705801</c:v>
                </c:pt>
                <c:pt idx="8364">
                  <c:v>12840.911386605199</c:v>
                </c:pt>
                <c:pt idx="8365">
                  <c:v>12734.838556913401</c:v>
                </c:pt>
                <c:pt idx="8366">
                  <c:v>12513.604934969801</c:v>
                </c:pt>
                <c:pt idx="8367">
                  <c:v>12173.929330021499</c:v>
                </c:pt>
                <c:pt idx="8368">
                  <c:v>11722.6176520515</c:v>
                </c:pt>
                <c:pt idx="8369">
                  <c:v>11180.4889262752</c:v>
                </c:pt>
                <c:pt idx="8370">
                  <c:v>10588.4664904524</c:v>
                </c:pt>
                <c:pt idx="8371">
                  <c:v>10029.9666656033</c:v>
                </c:pt>
                <c:pt idx="8372">
                  <c:v>9638.4679829707802</c:v>
                </c:pt>
                <c:pt idx="8373">
                  <c:v>9328.5012027489101</c:v>
                </c:pt>
                <c:pt idx="8374">
                  <c:v>9079.4783020711002</c:v>
                </c:pt>
                <c:pt idx="8375">
                  <c:v>8903.1803593287295</c:v>
                </c:pt>
                <c:pt idx="8376">
                  <c:v>8800.4344747443502</c:v>
                </c:pt>
                <c:pt idx="8377">
                  <c:v>8747.2457454421801</c:v>
                </c:pt>
                <c:pt idx="8378">
                  <c:v>8732.3295674475594</c:v>
                </c:pt>
                <c:pt idx="8379">
                  <c:v>8724.1721515232603</c:v>
                </c:pt>
                <c:pt idx="8380">
                  <c:v>8703.5320482890093</c:v>
                </c:pt>
                <c:pt idx="8381">
                  <c:v>8698.2145957569701</c:v>
                </c:pt>
                <c:pt idx="8382">
                  <c:v>8725.7135196544605</c:v>
                </c:pt>
                <c:pt idx="8383">
                  <c:v>8816.4698044669894</c:v>
                </c:pt>
                <c:pt idx="8384">
                  <c:v>9005.8288864106307</c:v>
                </c:pt>
                <c:pt idx="8385">
                  <c:v>9294.9642653499996</c:v>
                </c:pt>
                <c:pt idx="8386">
                  <c:v>9674.9563525309004</c:v>
                </c:pt>
                <c:pt idx="8387">
                  <c:v>10113.290855188399</c:v>
                </c:pt>
                <c:pt idx="8388">
                  <c:v>10595.611640581499</c:v>
                </c:pt>
                <c:pt idx="8389">
                  <c:v>11071.176478752899</c:v>
                </c:pt>
                <c:pt idx="8390">
                  <c:v>11518.593211768901</c:v>
                </c:pt>
                <c:pt idx="8391">
                  <c:v>11934.249279981301</c:v>
                </c:pt>
                <c:pt idx="8392">
                  <c:v>12319.8141123637</c:v>
                </c:pt>
                <c:pt idx="8393">
                  <c:v>12672.634687518599</c:v>
                </c:pt>
                <c:pt idx="8394">
                  <c:v>12968.167769187199</c:v>
                </c:pt>
                <c:pt idx="8395">
                  <c:v>13175.6960607724</c:v>
                </c:pt>
                <c:pt idx="8396">
                  <c:v>13285.2771279477</c:v>
                </c:pt>
                <c:pt idx="8397">
                  <c:v>13309.2521138679</c:v>
                </c:pt>
                <c:pt idx="8398">
                  <c:v>13284.407853852599</c:v>
                </c:pt>
                <c:pt idx="8399">
                  <c:v>13231.5772270334</c:v>
                </c:pt>
                <c:pt idx="8400">
                  <c:v>13200.9167514495</c:v>
                </c:pt>
                <c:pt idx="8401">
                  <c:v>13160.7352653579</c:v>
                </c:pt>
                <c:pt idx="8402">
                  <c:v>13093.741636692201</c:v>
                </c:pt>
                <c:pt idx="8403">
                  <c:v>13023.466693345101</c:v>
                </c:pt>
                <c:pt idx="8404">
                  <c:v>12945.212202198099</c:v>
                </c:pt>
                <c:pt idx="8405">
                  <c:v>12861.952520889099</c:v>
                </c:pt>
                <c:pt idx="8406">
                  <c:v>12778.885155448699</c:v>
                </c:pt>
                <c:pt idx="8407">
                  <c:v>12701.516951883301</c:v>
                </c:pt>
                <c:pt idx="8408">
                  <c:v>12604.237348721699</c:v>
                </c:pt>
                <c:pt idx="8409">
                  <c:v>12464.042603374101</c:v>
                </c:pt>
                <c:pt idx="8410">
                  <c:v>12283.257105900901</c:v>
                </c:pt>
                <c:pt idx="8411">
                  <c:v>12061.119087414099</c:v>
                </c:pt>
                <c:pt idx="8412">
                  <c:v>11812.3871591362</c:v>
                </c:pt>
                <c:pt idx="8413">
                  <c:v>11536.316574011</c:v>
                </c:pt>
                <c:pt idx="8414">
                  <c:v>11235.522841988</c:v>
                </c:pt>
                <c:pt idx="8415">
                  <c:v>10923.016231612501</c:v>
                </c:pt>
                <c:pt idx="8416">
                  <c:v>10657.6347423229</c:v>
                </c:pt>
                <c:pt idx="8417">
                  <c:v>10495.815632047999</c:v>
                </c:pt>
                <c:pt idx="8418">
                  <c:v>10405.4233088241</c:v>
                </c:pt>
                <c:pt idx="8419">
                  <c:v>10347.7821200587</c:v>
                </c:pt>
                <c:pt idx="8420">
                  <c:v>10303.0875554873</c:v>
                </c:pt>
                <c:pt idx="8421">
                  <c:v>10268.2641843945</c:v>
                </c:pt>
                <c:pt idx="8422">
                  <c:v>10250.862165971401</c:v>
                </c:pt>
                <c:pt idx="8423">
                  <c:v>10242.829054522999</c:v>
                </c:pt>
                <c:pt idx="8424">
                  <c:v>10248.6112260111</c:v>
                </c:pt>
                <c:pt idx="8425">
                  <c:v>10266.783021680099</c:v>
                </c:pt>
                <c:pt idx="8426">
                  <c:v>10296.047594834399</c:v>
                </c:pt>
                <c:pt idx="8427">
                  <c:v>10338.5583392961</c:v>
                </c:pt>
                <c:pt idx="8428">
                  <c:v>10398.935245354</c:v>
                </c:pt>
                <c:pt idx="8429">
                  <c:v>10468.2645401913</c:v>
                </c:pt>
                <c:pt idx="8430">
                  <c:v>10528.5471017287</c:v>
                </c:pt>
                <c:pt idx="8431">
                  <c:v>10555.9772478247</c:v>
                </c:pt>
                <c:pt idx="8432">
                  <c:v>10534.8849452596</c:v>
                </c:pt>
                <c:pt idx="8433">
                  <c:v>10461.7141882955</c:v>
                </c:pt>
                <c:pt idx="8434">
                  <c:v>10329.739422664001</c:v>
                </c:pt>
                <c:pt idx="8435">
                  <c:v>10145.149940008499</c:v>
                </c:pt>
                <c:pt idx="8436">
                  <c:v>9932.0673236773891</c:v>
                </c:pt>
                <c:pt idx="8437">
                  <c:v>9719.9048658184802</c:v>
                </c:pt>
                <c:pt idx="8438">
                  <c:v>9539.8781869479699</c:v>
                </c:pt>
                <c:pt idx="8439">
                  <c:v>9388.7508432375198</c:v>
                </c:pt>
                <c:pt idx="8440">
                  <c:v>9260.0619079045191</c:v>
                </c:pt>
                <c:pt idx="8441">
                  <c:v>9157.6294954590594</c:v>
                </c:pt>
                <c:pt idx="8442">
                  <c:v>9082.3862190342406</c:v>
                </c:pt>
                <c:pt idx="8443">
                  <c:v>9036.1222287582896</c:v>
                </c:pt>
                <c:pt idx="8444">
                  <c:v>9017.4556065545694</c:v>
                </c:pt>
                <c:pt idx="8445">
                  <c:v>9021.9381224117496</c:v>
                </c:pt>
                <c:pt idx="8446">
                  <c:v>9038.4232962043097</c:v>
                </c:pt>
                <c:pt idx="8447">
                  <c:v>9053.6199739260701</c:v>
                </c:pt>
                <c:pt idx="8448">
                  <c:v>9074.1999210851009</c:v>
                </c:pt>
                <c:pt idx="8449">
                  <c:v>9109.3601784984494</c:v>
                </c:pt>
                <c:pt idx="8450">
                  <c:v>9152.9941498111893</c:v>
                </c:pt>
                <c:pt idx="8451">
                  <c:v>9199.4847997793004</c:v>
                </c:pt>
                <c:pt idx="8452">
                  <c:v>9234.2306744646303</c:v>
                </c:pt>
                <c:pt idx="8453">
                  <c:v>9258.9501828033608</c:v>
                </c:pt>
                <c:pt idx="8454">
                  <c:v>9215.0386967278591</c:v>
                </c:pt>
                <c:pt idx="8455">
                  <c:v>9045.3708750016995</c:v>
                </c:pt>
                <c:pt idx="8456">
                  <c:v>8836.3408627591907</c:v>
                </c:pt>
                <c:pt idx="8457">
                  <c:v>8596.9772628283808</c:v>
                </c:pt>
                <c:pt idx="8458">
                  <c:v>8421.9505999686298</c:v>
                </c:pt>
                <c:pt idx="8459">
                  <c:v>8392.1859746945192</c:v>
                </c:pt>
                <c:pt idx="8460">
                  <c:v>8381.3084077553995</c:v>
                </c:pt>
                <c:pt idx="8461">
                  <c:v>8408.6403803644807</c:v>
                </c:pt>
                <c:pt idx="8462">
                  <c:v>8472.6989832763593</c:v>
                </c:pt>
                <c:pt idx="8463">
                  <c:v>8582.5008264321496</c:v>
                </c:pt>
                <c:pt idx="8464">
                  <c:v>8739.1136342366499</c:v>
                </c:pt>
                <c:pt idx="8465">
                  <c:v>8934.0595107200697</c:v>
                </c:pt>
                <c:pt idx="8466">
                  <c:v>9164.4291455530092</c:v>
                </c:pt>
                <c:pt idx="8467">
                  <c:v>9429.6926906129702</c:v>
                </c:pt>
                <c:pt idx="8468">
                  <c:v>9729.3725368982196</c:v>
                </c:pt>
                <c:pt idx="8469">
                  <c:v>10056.388146294399</c:v>
                </c:pt>
                <c:pt idx="8470">
                  <c:v>10411.796585239699</c:v>
                </c:pt>
                <c:pt idx="8471">
                  <c:v>10804.9445771299</c:v>
                </c:pt>
                <c:pt idx="8472">
                  <c:v>11242.168466629601</c:v>
                </c:pt>
                <c:pt idx="8473">
                  <c:v>11704.2188658547</c:v>
                </c:pt>
                <c:pt idx="8474">
                  <c:v>12184.670508032101</c:v>
                </c:pt>
                <c:pt idx="8475">
                  <c:v>12678.8372665192</c:v>
                </c:pt>
                <c:pt idx="8476">
                  <c:v>13190.6087994196</c:v>
                </c:pt>
                <c:pt idx="8477">
                  <c:v>13701.355429760601</c:v>
                </c:pt>
                <c:pt idx="8478">
                  <c:v>14216.3681648201</c:v>
                </c:pt>
                <c:pt idx="8479">
                  <c:v>14723.7847395756</c:v>
                </c:pt>
                <c:pt idx="8480">
                  <c:v>15215.292316441601</c:v>
                </c:pt>
                <c:pt idx="8481">
                  <c:v>15677.0769430411</c:v>
                </c:pt>
                <c:pt idx="8482">
                  <c:v>16111.575004963501</c:v>
                </c:pt>
                <c:pt idx="8483">
                  <c:v>16504.238916555601</c:v>
                </c:pt>
                <c:pt idx="8484">
                  <c:v>16832.056633884498</c:v>
                </c:pt>
                <c:pt idx="8485">
                  <c:v>17078.044598110999</c:v>
                </c:pt>
                <c:pt idx="8486">
                  <c:v>17248.3731700018</c:v>
                </c:pt>
                <c:pt idx="8487">
                  <c:v>17367.428913989799</c:v>
                </c:pt>
                <c:pt idx="8488">
                  <c:v>17418.531482999399</c:v>
                </c:pt>
                <c:pt idx="8489">
                  <c:v>17324.890816265801</c:v>
                </c:pt>
                <c:pt idx="8490">
                  <c:v>17007.3202102541</c:v>
                </c:pt>
                <c:pt idx="8491">
                  <c:v>16491.7184114999</c:v>
                </c:pt>
                <c:pt idx="8492">
                  <c:v>15821.9803599485</c:v>
                </c:pt>
                <c:pt idx="8493">
                  <c:v>15071.609340536999</c:v>
                </c:pt>
                <c:pt idx="8494">
                  <c:v>14325.6646700734</c:v>
                </c:pt>
                <c:pt idx="8495">
                  <c:v>13703.8569979405</c:v>
                </c:pt>
                <c:pt idx="8496">
                  <c:v>13394.948392784199</c:v>
                </c:pt>
                <c:pt idx="8497">
                  <c:v>13211.3686698848</c:v>
                </c:pt>
                <c:pt idx="8498">
                  <c:v>13092.018816792501</c:v>
                </c:pt>
                <c:pt idx="8499">
                  <c:v>13032.0220657143</c:v>
                </c:pt>
                <c:pt idx="8500">
                  <c:v>13015.0766858362</c:v>
                </c:pt>
                <c:pt idx="8501">
                  <c:v>13035.070548530801</c:v>
                </c:pt>
                <c:pt idx="8502">
                  <c:v>13079.1975936422</c:v>
                </c:pt>
                <c:pt idx="8503">
                  <c:v>13134.425732871799</c:v>
                </c:pt>
                <c:pt idx="8504">
                  <c:v>13190.218037754201</c:v>
                </c:pt>
                <c:pt idx="8505">
                  <c:v>13233.1166193886</c:v>
                </c:pt>
                <c:pt idx="8506">
                  <c:v>13259.9837870253</c:v>
                </c:pt>
                <c:pt idx="8507">
                  <c:v>13275.128579383399</c:v>
                </c:pt>
                <c:pt idx="8508">
                  <c:v>13286.494122169899</c:v>
                </c:pt>
                <c:pt idx="8509">
                  <c:v>13301.0370248173</c:v>
                </c:pt>
                <c:pt idx="8510">
                  <c:v>13334.3833663924</c:v>
                </c:pt>
                <c:pt idx="8511">
                  <c:v>13400.144296554399</c:v>
                </c:pt>
                <c:pt idx="8512">
                  <c:v>13496.022660582899</c:v>
                </c:pt>
                <c:pt idx="8513">
                  <c:v>13605.188669876399</c:v>
                </c:pt>
                <c:pt idx="8514">
                  <c:v>13726.0126680751</c:v>
                </c:pt>
                <c:pt idx="8515">
                  <c:v>13849.080686340099</c:v>
                </c:pt>
                <c:pt idx="8516">
                  <c:v>13971.064062256501</c:v>
                </c:pt>
                <c:pt idx="8517">
                  <c:v>14091.625603652599</c:v>
                </c:pt>
                <c:pt idx="8518">
                  <c:v>14217.964265553899</c:v>
                </c:pt>
                <c:pt idx="8519">
                  <c:v>14344.855343216899</c:v>
                </c:pt>
                <c:pt idx="8520">
                  <c:v>14471.8836092494</c:v>
                </c:pt>
                <c:pt idx="8521">
                  <c:v>14606.569093238601</c:v>
                </c:pt>
                <c:pt idx="8522">
                  <c:v>14758.9180479394</c:v>
                </c:pt>
                <c:pt idx="8523">
                  <c:v>14925.882393895499</c:v>
                </c:pt>
                <c:pt idx="8524">
                  <c:v>15110.5994830698</c:v>
                </c:pt>
                <c:pt idx="8525">
                  <c:v>15310.0370763472</c:v>
                </c:pt>
                <c:pt idx="8526">
                  <c:v>15529.0784389375</c:v>
                </c:pt>
                <c:pt idx="8527">
                  <c:v>15761.332203800301</c:v>
                </c:pt>
                <c:pt idx="8528">
                  <c:v>15995.205019572801</c:v>
                </c:pt>
                <c:pt idx="8529">
                  <c:v>16229.1220109352</c:v>
                </c:pt>
                <c:pt idx="8530">
                  <c:v>16441.618281963099</c:v>
                </c:pt>
                <c:pt idx="8531">
                  <c:v>16628.437012581198</c:v>
                </c:pt>
                <c:pt idx="8532">
                  <c:v>16781.700941631101</c:v>
                </c:pt>
                <c:pt idx="8533">
                  <c:v>16912.193750350099</c:v>
                </c:pt>
                <c:pt idx="8534">
                  <c:v>17028.387866715198</c:v>
                </c:pt>
                <c:pt idx="8535">
                  <c:v>17144.892628223701</c:v>
                </c:pt>
                <c:pt idx="8536">
                  <c:v>17281.476623416998</c:v>
                </c:pt>
                <c:pt idx="8537">
                  <c:v>17426.759379528801</c:v>
                </c:pt>
                <c:pt idx="8538">
                  <c:v>17563.854856912101</c:v>
                </c:pt>
                <c:pt idx="8539">
                  <c:v>17699.589835901901</c:v>
                </c:pt>
                <c:pt idx="8540">
                  <c:v>17840.081522611901</c:v>
                </c:pt>
                <c:pt idx="8541">
                  <c:v>17988.864065400299</c:v>
                </c:pt>
                <c:pt idx="8542">
                  <c:v>18154.438738658599</c:v>
                </c:pt>
                <c:pt idx="8543">
                  <c:v>18327.0058034961</c:v>
                </c:pt>
                <c:pt idx="8544">
                  <c:v>18502.0561970335</c:v>
                </c:pt>
                <c:pt idx="8545">
                  <c:v>18675.403518191099</c:v>
                </c:pt>
                <c:pt idx="8546">
                  <c:v>18844.263411427699</c:v>
                </c:pt>
                <c:pt idx="8547">
                  <c:v>19005.140457479101</c:v>
                </c:pt>
                <c:pt idx="8548">
                  <c:v>19151.144240011901</c:v>
                </c:pt>
                <c:pt idx="8549">
                  <c:v>19278.522087199501</c:v>
                </c:pt>
                <c:pt idx="8550">
                  <c:v>19361.2648944311</c:v>
                </c:pt>
                <c:pt idx="8551">
                  <c:v>19368.074485764399</c:v>
                </c:pt>
                <c:pt idx="8552">
                  <c:v>19257.819346075899</c:v>
                </c:pt>
                <c:pt idx="8553">
                  <c:v>18995.649022484002</c:v>
                </c:pt>
                <c:pt idx="8554">
                  <c:v>18576.350402409</c:v>
                </c:pt>
                <c:pt idx="8555">
                  <c:v>18004.7091271475</c:v>
                </c:pt>
                <c:pt idx="8556">
                  <c:v>17315.325077882899</c:v>
                </c:pt>
                <c:pt idx="8557">
                  <c:v>16556.712013558899</c:v>
                </c:pt>
                <c:pt idx="8558">
                  <c:v>15788.8618370981</c:v>
                </c:pt>
                <c:pt idx="8559">
                  <c:v>15096.638903294001</c:v>
                </c:pt>
                <c:pt idx="8560">
                  <c:v>14633.4435659463</c:v>
                </c:pt>
                <c:pt idx="8561">
                  <c:v>14329.4351596454</c:v>
                </c:pt>
                <c:pt idx="8562">
                  <c:v>14060.929897664601</c:v>
                </c:pt>
                <c:pt idx="8563">
                  <c:v>13827.0147468006</c:v>
                </c:pt>
                <c:pt idx="8564">
                  <c:v>13632.3023520928</c:v>
                </c:pt>
                <c:pt idx="8565">
                  <c:v>13454.488126066</c:v>
                </c:pt>
                <c:pt idx="8566">
                  <c:v>13293.717137224099</c:v>
                </c:pt>
                <c:pt idx="8567">
                  <c:v>13143.9927825299</c:v>
                </c:pt>
                <c:pt idx="8568">
                  <c:v>13000.530209909301</c:v>
                </c:pt>
                <c:pt idx="8569">
                  <c:v>12863.181017765701</c:v>
                </c:pt>
                <c:pt idx="8570">
                  <c:v>12723.244858353401</c:v>
                </c:pt>
                <c:pt idx="8571">
                  <c:v>12603.431802097401</c:v>
                </c:pt>
                <c:pt idx="8572">
                  <c:v>12518.4056837647</c:v>
                </c:pt>
                <c:pt idx="8573">
                  <c:v>12434.3564084593</c:v>
                </c:pt>
                <c:pt idx="8574">
                  <c:v>12370.643603733401</c:v>
                </c:pt>
                <c:pt idx="8575">
                  <c:v>12337.704656013</c:v>
                </c:pt>
                <c:pt idx="8576">
                  <c:v>12289.5371850802</c:v>
                </c:pt>
                <c:pt idx="8577">
                  <c:v>12193.6057796194</c:v>
                </c:pt>
                <c:pt idx="8578">
                  <c:v>12048.510815257599</c:v>
                </c:pt>
                <c:pt idx="8579">
                  <c:v>11855.1004663068</c:v>
                </c:pt>
                <c:pt idx="8580">
                  <c:v>11621.814880817699</c:v>
                </c:pt>
                <c:pt idx="8581">
                  <c:v>11364.1635354722</c:v>
                </c:pt>
                <c:pt idx="8582">
                  <c:v>11100.4397573888</c:v>
                </c:pt>
                <c:pt idx="8583">
                  <c:v>10850.3486904157</c:v>
                </c:pt>
                <c:pt idx="8584">
                  <c:v>10643.656884627801</c:v>
                </c:pt>
                <c:pt idx="8585">
                  <c:v>10498.8343627017</c:v>
                </c:pt>
                <c:pt idx="8586">
                  <c:v>10406.642984017</c:v>
                </c:pt>
                <c:pt idx="8587">
                  <c:v>10346.068611066999</c:v>
                </c:pt>
                <c:pt idx="8588">
                  <c:v>10295.9595400124</c:v>
                </c:pt>
                <c:pt idx="8589">
                  <c:v>10257.2280500735</c:v>
                </c:pt>
                <c:pt idx="8590">
                  <c:v>10227.9679215451</c:v>
                </c:pt>
                <c:pt idx="8591">
                  <c:v>10202.639993557401</c:v>
                </c:pt>
                <c:pt idx="8592">
                  <c:v>10177.985760863599</c:v>
                </c:pt>
                <c:pt idx="8593">
                  <c:v>10164.2229717961</c:v>
                </c:pt>
                <c:pt idx="8594">
                  <c:v>10175.500595165</c:v>
                </c:pt>
                <c:pt idx="8595">
                  <c:v>10207.1428755654</c:v>
                </c:pt>
                <c:pt idx="8596">
                  <c:v>10251.7754207939</c:v>
                </c:pt>
                <c:pt idx="8597">
                  <c:v>10312.8128306087</c:v>
                </c:pt>
                <c:pt idx="8598">
                  <c:v>10373.824958695899</c:v>
                </c:pt>
                <c:pt idx="8599">
                  <c:v>10434.7565260429</c:v>
                </c:pt>
                <c:pt idx="8600">
                  <c:v>10490.2650811933</c:v>
                </c:pt>
                <c:pt idx="8601">
                  <c:v>10540.680479205799</c:v>
                </c:pt>
                <c:pt idx="8602">
                  <c:v>10588.473388512701</c:v>
                </c:pt>
                <c:pt idx="8603">
                  <c:v>10632.9500091563</c:v>
                </c:pt>
                <c:pt idx="8604">
                  <c:v>10672.835059786001</c:v>
                </c:pt>
                <c:pt idx="8605">
                  <c:v>10717.059189346801</c:v>
                </c:pt>
                <c:pt idx="8606">
                  <c:v>10764.486194711501</c:v>
                </c:pt>
                <c:pt idx="8607">
                  <c:v>10816.611140822301</c:v>
                </c:pt>
                <c:pt idx="8608">
                  <c:v>10878.8016390456</c:v>
                </c:pt>
                <c:pt idx="8609">
                  <c:v>10947.940199121</c:v>
                </c:pt>
                <c:pt idx="8610">
                  <c:v>11018.7974040766</c:v>
                </c:pt>
                <c:pt idx="8611">
                  <c:v>11092.4113184822</c:v>
                </c:pt>
                <c:pt idx="8612">
                  <c:v>11163.0483598398</c:v>
                </c:pt>
                <c:pt idx="8613">
                  <c:v>11232.9674162053</c:v>
                </c:pt>
                <c:pt idx="8614">
                  <c:v>11304.5519120146</c:v>
                </c:pt>
                <c:pt idx="8615">
                  <c:v>11379.7959675125</c:v>
                </c:pt>
                <c:pt idx="8616">
                  <c:v>11452.889564563</c:v>
                </c:pt>
                <c:pt idx="8617">
                  <c:v>11524.279276393399</c:v>
                </c:pt>
                <c:pt idx="8618">
                  <c:v>11584.151012264299</c:v>
                </c:pt>
                <c:pt idx="8619">
                  <c:v>11619.658798029801</c:v>
                </c:pt>
                <c:pt idx="8620">
                  <c:v>11618.662056364399</c:v>
                </c:pt>
                <c:pt idx="8621">
                  <c:v>11562.757891603</c:v>
                </c:pt>
                <c:pt idx="8622">
                  <c:v>11432.475632072101</c:v>
                </c:pt>
                <c:pt idx="8623">
                  <c:v>11237.6504407459</c:v>
                </c:pt>
                <c:pt idx="8624">
                  <c:v>10941.222919882901</c:v>
                </c:pt>
                <c:pt idx="8625">
                  <c:v>10513.6129328521</c:v>
                </c:pt>
                <c:pt idx="8626">
                  <c:v>9959.5344852309609</c:v>
                </c:pt>
                <c:pt idx="8627">
                  <c:v>9274.9627428509903</c:v>
                </c:pt>
                <c:pt idx="8628">
                  <c:v>8492.7927143212692</c:v>
                </c:pt>
                <c:pt idx="8629">
                  <c:v>7690.39152445336</c:v>
                </c:pt>
                <c:pt idx="8630">
                  <c:v>6981.9854428325098</c:v>
                </c:pt>
                <c:pt idx="8631">
                  <c:v>6559.1719979172203</c:v>
                </c:pt>
                <c:pt idx="8632">
                  <c:v>6469.3827114427904</c:v>
                </c:pt>
                <c:pt idx="8633">
                  <c:v>6494.7727569805902</c:v>
                </c:pt>
                <c:pt idx="8634">
                  <c:v>6630.85065736872</c:v>
                </c:pt>
                <c:pt idx="8635">
                  <c:v>6877.6791413139799</c:v>
                </c:pt>
                <c:pt idx="8636">
                  <c:v>7162.9336833916404</c:v>
                </c:pt>
                <c:pt idx="8637">
                  <c:v>7457.9296699002698</c:v>
                </c:pt>
                <c:pt idx="8638">
                  <c:v>7764.9572432637297</c:v>
                </c:pt>
                <c:pt idx="8639">
                  <c:v>8058.1698455183796</c:v>
                </c:pt>
                <c:pt idx="8640">
                  <c:v>8321.8427525474799</c:v>
                </c:pt>
                <c:pt idx="8641">
                  <c:v>8561.8820950057907</c:v>
                </c:pt>
                <c:pt idx="8642">
                  <c:v>8797.4212704295496</c:v>
                </c:pt>
                <c:pt idx="8643">
                  <c:v>9021.0727289731494</c:v>
                </c:pt>
                <c:pt idx="8644">
                  <c:v>9234.9114444358693</c:v>
                </c:pt>
                <c:pt idx="8645">
                  <c:v>9448.7516548871408</c:v>
                </c:pt>
                <c:pt idx="8646">
                  <c:v>9681.3338664032308</c:v>
                </c:pt>
                <c:pt idx="8647">
                  <c:v>9937.7997562491</c:v>
                </c:pt>
                <c:pt idx="8648">
                  <c:v>10227.1639839694</c:v>
                </c:pt>
                <c:pt idx="8649">
                  <c:v>10503.158815865199</c:v>
                </c:pt>
                <c:pt idx="8650">
                  <c:v>10739.105645134699</c:v>
                </c:pt>
                <c:pt idx="8651">
                  <c:v>10910.0506739507</c:v>
                </c:pt>
                <c:pt idx="8652">
                  <c:v>11014.2472865079</c:v>
                </c:pt>
                <c:pt idx="8653">
                  <c:v>11054.036651390499</c:v>
                </c:pt>
                <c:pt idx="8654">
                  <c:v>11035.200989597401</c:v>
                </c:pt>
                <c:pt idx="8655">
                  <c:v>10960.426141259501</c:v>
                </c:pt>
                <c:pt idx="8656">
                  <c:v>10839.826527367301</c:v>
                </c:pt>
                <c:pt idx="8657">
                  <c:v>10690.720454422601</c:v>
                </c:pt>
                <c:pt idx="8658">
                  <c:v>10524.7789127592</c:v>
                </c:pt>
                <c:pt idx="8659">
                  <c:v>10344.374896629401</c:v>
                </c:pt>
                <c:pt idx="8660">
                  <c:v>10158.560346329699</c:v>
                </c:pt>
                <c:pt idx="8661">
                  <c:v>9966.3072532063798</c:v>
                </c:pt>
                <c:pt idx="8662">
                  <c:v>9790.6625728291492</c:v>
                </c:pt>
                <c:pt idx="8663">
                  <c:v>9633.9187145472406</c:v>
                </c:pt>
                <c:pt idx="8664">
                  <c:v>9522.4152017400502</c:v>
                </c:pt>
                <c:pt idx="8665">
                  <c:v>9477.96774703548</c:v>
                </c:pt>
                <c:pt idx="8666">
                  <c:v>9516.7182352795899</c:v>
                </c:pt>
                <c:pt idx="8667">
                  <c:v>9657.3201316535506</c:v>
                </c:pt>
                <c:pt idx="8668">
                  <c:v>9893.00770647842</c:v>
                </c:pt>
                <c:pt idx="8669">
                  <c:v>10182.552777635099</c:v>
                </c:pt>
                <c:pt idx="8670">
                  <c:v>10507.8173088125</c:v>
                </c:pt>
                <c:pt idx="8671">
                  <c:v>10847.3808638725</c:v>
                </c:pt>
                <c:pt idx="8672">
                  <c:v>11191.817297890701</c:v>
                </c:pt>
                <c:pt idx="8673">
                  <c:v>11521.758212356701</c:v>
                </c:pt>
                <c:pt idx="8674">
                  <c:v>11788.4200154842</c:v>
                </c:pt>
                <c:pt idx="8675">
                  <c:v>11949.2826798267</c:v>
                </c:pt>
                <c:pt idx="8676">
                  <c:v>12012.6495524526</c:v>
                </c:pt>
                <c:pt idx="8677">
                  <c:v>11983.2137533072</c:v>
                </c:pt>
                <c:pt idx="8678">
                  <c:v>11867.3759503403</c:v>
                </c:pt>
                <c:pt idx="8679">
                  <c:v>11673.2701892637</c:v>
                </c:pt>
                <c:pt idx="8680">
                  <c:v>11419.956040385499</c:v>
                </c:pt>
                <c:pt idx="8681">
                  <c:v>11126.157461192401</c:v>
                </c:pt>
                <c:pt idx="8682">
                  <c:v>10810.369356626001</c:v>
                </c:pt>
                <c:pt idx="8683">
                  <c:v>10488.3200813436</c:v>
                </c:pt>
                <c:pt idx="8684">
                  <c:v>10165.071399914101</c:v>
                </c:pt>
                <c:pt idx="8685">
                  <c:v>9847.4428178366506</c:v>
                </c:pt>
                <c:pt idx="8686">
                  <c:v>9562.3409799198998</c:v>
                </c:pt>
                <c:pt idx="8687">
                  <c:v>9319.5581023205305</c:v>
                </c:pt>
                <c:pt idx="8688">
                  <c:v>9116.4455402169006</c:v>
                </c:pt>
                <c:pt idx="8689">
                  <c:v>8938.5615456490395</c:v>
                </c:pt>
                <c:pt idx="8690">
                  <c:v>8770.6794359614905</c:v>
                </c:pt>
                <c:pt idx="8691">
                  <c:v>8611.0789534388805</c:v>
                </c:pt>
                <c:pt idx="8692">
                  <c:v>8458.4762428357808</c:v>
                </c:pt>
                <c:pt idx="8693">
                  <c:v>8301.6251819960507</c:v>
                </c:pt>
                <c:pt idx="8694">
                  <c:v>8135.6044271369101</c:v>
                </c:pt>
                <c:pt idx="8695">
                  <c:v>7943.9273649044299</c:v>
                </c:pt>
                <c:pt idx="8696">
                  <c:v>7691.8416160663301</c:v>
                </c:pt>
                <c:pt idx="8697">
                  <c:v>7354.0923010844199</c:v>
                </c:pt>
                <c:pt idx="8698">
                  <c:v>6904.9171772513901</c:v>
                </c:pt>
                <c:pt idx="8699">
                  <c:v>6339.4488487545204</c:v>
                </c:pt>
                <c:pt idx="8700">
                  <c:v>5668.3010220173201</c:v>
                </c:pt>
                <c:pt idx="8701">
                  <c:v>4932.5456089187401</c:v>
                </c:pt>
                <c:pt idx="8702">
                  <c:v>4192.5959163526904</c:v>
                </c:pt>
                <c:pt idx="8703">
                  <c:v>3557.1083822005899</c:v>
                </c:pt>
                <c:pt idx="8704">
                  <c:v>3141.6062994242002</c:v>
                </c:pt>
                <c:pt idx="8705">
                  <c:v>2935.1692323381899</c:v>
                </c:pt>
                <c:pt idx="8706">
                  <c:v>2781.8317516969</c:v>
                </c:pt>
                <c:pt idx="8707">
                  <c:v>2679.6126404942702</c:v>
                </c:pt>
                <c:pt idx="8708">
                  <c:v>2620.8093393509298</c:v>
                </c:pt>
                <c:pt idx="8709">
                  <c:v>2594.58759534718</c:v>
                </c:pt>
                <c:pt idx="8710">
                  <c:v>2600.7718854826499</c:v>
                </c:pt>
                <c:pt idx="8711">
                  <c:v>2625.97236070298</c:v>
                </c:pt>
                <c:pt idx="8712">
                  <c:v>2649.7391300281101</c:v>
                </c:pt>
                <c:pt idx="8713">
                  <c:v>2679.41083507843</c:v>
                </c:pt>
                <c:pt idx="8714">
                  <c:v>2725.4321480058602</c:v>
                </c:pt>
                <c:pt idx="8715">
                  <c:v>2798.48257284288</c:v>
                </c:pt>
                <c:pt idx="8716">
                  <c:v>2908.84796315208</c:v>
                </c:pt>
                <c:pt idx="8717">
                  <c:v>3055.1635451490301</c:v>
                </c:pt>
                <c:pt idx="8718">
                  <c:v>3194.8444718759702</c:v>
                </c:pt>
                <c:pt idx="8719">
                  <c:v>3310.1905501252299</c:v>
                </c:pt>
                <c:pt idx="8720">
                  <c:v>3403.3184502669801</c:v>
                </c:pt>
                <c:pt idx="8721">
                  <c:v>3475.91225578888</c:v>
                </c:pt>
                <c:pt idx="8722">
                  <c:v>3521.10784438358</c:v>
                </c:pt>
                <c:pt idx="8723">
                  <c:v>3538.3342986405601</c:v>
                </c:pt>
                <c:pt idx="8724">
                  <c:v>3532.55626065973</c:v>
                </c:pt>
                <c:pt idx="8725">
                  <c:v>3499.64770313595</c:v>
                </c:pt>
                <c:pt idx="8726">
                  <c:v>3443.7964219220598</c:v>
                </c:pt>
                <c:pt idx="8727">
                  <c:v>3373.9444300867199</c:v>
                </c:pt>
                <c:pt idx="8728">
                  <c:v>3292.8804987408998</c:v>
                </c:pt>
                <c:pt idx="8729">
                  <c:v>3208.8812525081098</c:v>
                </c:pt>
                <c:pt idx="8730">
                  <c:v>3130.2436951109298</c:v>
                </c:pt>
                <c:pt idx="8731">
                  <c:v>3069.0509489818901</c:v>
                </c:pt>
                <c:pt idx="8732">
                  <c:v>3031.8805690243998</c:v>
                </c:pt>
                <c:pt idx="8733">
                  <c:v>3028.3889588616298</c:v>
                </c:pt>
                <c:pt idx="8734">
                  <c:v>3047.0984767036498</c:v>
                </c:pt>
                <c:pt idx="8735">
                  <c:v>3098.38597369746</c:v>
                </c:pt>
                <c:pt idx="8736">
                  <c:v>3221.6188662363802</c:v>
                </c:pt>
                <c:pt idx="8737">
                  <c:v>3446.08316744174</c:v>
                </c:pt>
                <c:pt idx="8738">
                  <c:v>3806.1275642142</c:v>
                </c:pt>
                <c:pt idx="8739">
                  <c:v>4324.5990819026902</c:v>
                </c:pt>
                <c:pt idx="8740">
                  <c:v>5005.0471032749801</c:v>
                </c:pt>
                <c:pt idx="8741">
                  <c:v>5835.1883250143501</c:v>
                </c:pt>
                <c:pt idx="8742">
                  <c:v>6630.8056424010301</c:v>
                </c:pt>
                <c:pt idx="8743">
                  <c:v>7308.82091899432</c:v>
                </c:pt>
                <c:pt idx="8744">
                  <c:v>7859.9137324890498</c:v>
                </c:pt>
                <c:pt idx="8745">
                  <c:v>8287.0065501736608</c:v>
                </c:pt>
                <c:pt idx="8746">
                  <c:v>8584.0894581489592</c:v>
                </c:pt>
                <c:pt idx="8747">
                  <c:v>8760.92370549507</c:v>
                </c:pt>
                <c:pt idx="8748">
                  <c:v>8828.8720732599504</c:v>
                </c:pt>
                <c:pt idx="8749">
                  <c:v>8798.9385459878904</c:v>
                </c:pt>
                <c:pt idx="8750">
                  <c:v>8694.4420401770094</c:v>
                </c:pt>
                <c:pt idx="8751">
                  <c:v>8525.9114410908496</c:v>
                </c:pt>
                <c:pt idx="8752">
                  <c:v>8317.61599158838</c:v>
                </c:pt>
                <c:pt idx="8753">
                  <c:v>8103.7687773404496</c:v>
                </c:pt>
                <c:pt idx="8754">
                  <c:v>7896.7555022875804</c:v>
                </c:pt>
                <c:pt idx="8755">
                  <c:v>7703.3490009289799</c:v>
                </c:pt>
                <c:pt idx="8756">
                  <c:v>7526.4763157614998</c:v>
                </c:pt>
                <c:pt idx="8757">
                  <c:v>7363.6320281732997</c:v>
                </c:pt>
                <c:pt idx="8758">
                  <c:v>7208.5486807156303</c:v>
                </c:pt>
                <c:pt idx="8759">
                  <c:v>7058.8045893594599</c:v>
                </c:pt>
                <c:pt idx="8760">
                  <c:v>6911.5441267385504</c:v>
                </c:pt>
                <c:pt idx="8761">
                  <c:v>6770.8910665015501</c:v>
                </c:pt>
                <c:pt idx="8762">
                  <c:v>6647.04166159335</c:v>
                </c:pt>
                <c:pt idx="8763">
                  <c:v>6549.3072334742601</c:v>
                </c:pt>
                <c:pt idx="8764">
                  <c:v>6472.0139718421296</c:v>
                </c:pt>
                <c:pt idx="8765">
                  <c:v>6418.3453253143198</c:v>
                </c:pt>
                <c:pt idx="8766">
                  <c:v>6379.5063508307603</c:v>
                </c:pt>
                <c:pt idx="8767">
                  <c:v>6351.0998155205998</c:v>
                </c:pt>
                <c:pt idx="8768">
                  <c:v>6347.5273080120796</c:v>
                </c:pt>
                <c:pt idx="8769">
                  <c:v>6384.9529678651197</c:v>
                </c:pt>
                <c:pt idx="8770">
                  <c:v>6463.0121759965696</c:v>
                </c:pt>
                <c:pt idx="8771">
                  <c:v>6578.88073358566</c:v>
                </c:pt>
                <c:pt idx="8772">
                  <c:v>6741.1223752817004</c:v>
                </c:pt>
                <c:pt idx="8773">
                  <c:v>6951.1144028281797</c:v>
                </c:pt>
                <c:pt idx="8774">
                  <c:v>7215.5402210734701</c:v>
                </c:pt>
                <c:pt idx="8775">
                  <c:v>7532.9986110146501</c:v>
                </c:pt>
                <c:pt idx="8776">
                  <c:v>7909.14162393283</c:v>
                </c:pt>
                <c:pt idx="8777">
                  <c:v>8345.00294498732</c:v>
                </c:pt>
                <c:pt idx="8778">
                  <c:v>8830.6171538578201</c:v>
                </c:pt>
                <c:pt idx="8779">
                  <c:v>9344.2139945281397</c:v>
                </c:pt>
                <c:pt idx="8780">
                  <c:v>9751.4310908887492</c:v>
                </c:pt>
                <c:pt idx="8781">
                  <c:v>10023.259764268299</c:v>
                </c:pt>
                <c:pt idx="8782">
                  <c:v>10186.3544036435</c:v>
                </c:pt>
                <c:pt idx="8783">
                  <c:v>10274.6536462408</c:v>
                </c:pt>
                <c:pt idx="8784">
                  <c:v>10314.014744677401</c:v>
                </c:pt>
                <c:pt idx="8785">
                  <c:v>10316.479978686901</c:v>
                </c:pt>
                <c:pt idx="8786">
                  <c:v>10289.6341154243</c:v>
                </c:pt>
                <c:pt idx="8787">
                  <c:v>10253.7001772644</c:v>
                </c:pt>
                <c:pt idx="8788">
                  <c:v>10196.0036224054</c:v>
                </c:pt>
                <c:pt idx="8789">
                  <c:v>10103.409312858101</c:v>
                </c:pt>
                <c:pt idx="8790">
                  <c:v>9978.6115359100404</c:v>
                </c:pt>
                <c:pt idx="8791">
                  <c:v>9832.4306041639193</c:v>
                </c:pt>
                <c:pt idx="8792">
                  <c:v>9668.3760959842893</c:v>
                </c:pt>
                <c:pt idx="8793">
                  <c:v>9494.9074964600204</c:v>
                </c:pt>
                <c:pt idx="8794">
                  <c:v>9329.8730691547098</c:v>
                </c:pt>
                <c:pt idx="8795">
                  <c:v>9188.1325062956294</c:v>
                </c:pt>
                <c:pt idx="8796">
                  <c:v>9075.0209229620905</c:v>
                </c:pt>
                <c:pt idx="8797">
                  <c:v>9013.4909707216102</c:v>
                </c:pt>
                <c:pt idx="8798">
                  <c:v>9004.3594692552906</c:v>
                </c:pt>
                <c:pt idx="8799">
                  <c:v>9039.2857061495106</c:v>
                </c:pt>
                <c:pt idx="8800">
                  <c:v>9121.9861188060204</c:v>
                </c:pt>
                <c:pt idx="8801">
                  <c:v>9248.2510752793896</c:v>
                </c:pt>
                <c:pt idx="8802">
                  <c:v>9406.7594346462301</c:v>
                </c:pt>
                <c:pt idx="8803">
                  <c:v>9591.3093417963992</c:v>
                </c:pt>
                <c:pt idx="8804">
                  <c:v>9796.11833900089</c:v>
                </c:pt>
                <c:pt idx="8805">
                  <c:v>9996.0971172350291</c:v>
                </c:pt>
                <c:pt idx="8806">
                  <c:v>10186.4797638408</c:v>
                </c:pt>
                <c:pt idx="8807">
                  <c:v>10364.356238496301</c:v>
                </c:pt>
                <c:pt idx="8808">
                  <c:v>10527.5749853669</c:v>
                </c:pt>
                <c:pt idx="8809">
                  <c:v>10678.8296862518</c:v>
                </c:pt>
                <c:pt idx="8810">
                  <c:v>10820.255715428</c:v>
                </c:pt>
                <c:pt idx="8811">
                  <c:v>10937.022128884601</c:v>
                </c:pt>
                <c:pt idx="8812">
                  <c:v>11029.607607104799</c:v>
                </c:pt>
                <c:pt idx="8813">
                  <c:v>11106.8182831907</c:v>
                </c:pt>
                <c:pt idx="8814">
                  <c:v>11175.126621904999</c:v>
                </c:pt>
                <c:pt idx="8815">
                  <c:v>11228.9275360464</c:v>
                </c:pt>
                <c:pt idx="8816">
                  <c:v>11280.1415335887</c:v>
                </c:pt>
                <c:pt idx="8817">
                  <c:v>11327.954200829699</c:v>
                </c:pt>
                <c:pt idx="8818">
                  <c:v>11382.498534125099</c:v>
                </c:pt>
                <c:pt idx="8819">
                  <c:v>11462.1292309049</c:v>
                </c:pt>
                <c:pt idx="8820">
                  <c:v>11568.004367193</c:v>
                </c:pt>
                <c:pt idx="8821">
                  <c:v>11702.204364282699</c:v>
                </c:pt>
                <c:pt idx="8822">
                  <c:v>11869.0965478577</c:v>
                </c:pt>
                <c:pt idx="8823">
                  <c:v>12058.8929072953</c:v>
                </c:pt>
                <c:pt idx="8824">
                  <c:v>12255.4599681822</c:v>
                </c:pt>
                <c:pt idx="8825">
                  <c:v>12436.2108039303</c:v>
                </c:pt>
                <c:pt idx="8826">
                  <c:v>12572.017626933901</c:v>
                </c:pt>
                <c:pt idx="8827">
                  <c:v>12621.9344001748</c:v>
                </c:pt>
                <c:pt idx="8828">
                  <c:v>12571.0136739031</c:v>
                </c:pt>
                <c:pt idx="8829">
                  <c:v>12423.3138075402</c:v>
                </c:pt>
                <c:pt idx="8830">
                  <c:v>12191.30285874</c:v>
                </c:pt>
                <c:pt idx="8831">
                  <c:v>11903.083781553099</c:v>
                </c:pt>
                <c:pt idx="8832">
                  <c:v>11611.6719417731</c:v>
                </c:pt>
                <c:pt idx="8833">
                  <c:v>11410.148339756501</c:v>
                </c:pt>
                <c:pt idx="8834">
                  <c:v>11303.435451974799</c:v>
                </c:pt>
                <c:pt idx="8835">
                  <c:v>11199.6316992392</c:v>
                </c:pt>
                <c:pt idx="8836">
                  <c:v>11113.1027743914</c:v>
                </c:pt>
                <c:pt idx="8837">
                  <c:v>11046.805896483</c:v>
                </c:pt>
                <c:pt idx="8838">
                  <c:v>10988.9003559255</c:v>
                </c:pt>
                <c:pt idx="8839">
                  <c:v>10934.539169035101</c:v>
                </c:pt>
                <c:pt idx="8840">
                  <c:v>10880.386481982499</c:v>
                </c:pt>
                <c:pt idx="8841">
                  <c:v>10813.273423820099</c:v>
                </c:pt>
                <c:pt idx="8842">
                  <c:v>10731.066281896599</c:v>
                </c:pt>
                <c:pt idx="8843">
                  <c:v>10641.148073336</c:v>
                </c:pt>
                <c:pt idx="8844">
                  <c:v>10531.0446213428</c:v>
                </c:pt>
                <c:pt idx="8845">
                  <c:v>10415.084215227</c:v>
                </c:pt>
                <c:pt idx="8846">
                  <c:v>10305.401958304699</c:v>
                </c:pt>
                <c:pt idx="8847">
                  <c:v>10201.3732960979</c:v>
                </c:pt>
                <c:pt idx="8848">
                  <c:v>10104.987759719201</c:v>
                </c:pt>
                <c:pt idx="8849">
                  <c:v>10008.9566984056</c:v>
                </c:pt>
                <c:pt idx="8850">
                  <c:v>9903.5841540460406</c:v>
                </c:pt>
                <c:pt idx="8851">
                  <c:v>9809.7253408958095</c:v>
                </c:pt>
                <c:pt idx="8852">
                  <c:v>9744.2584466830795</c:v>
                </c:pt>
                <c:pt idx="8853">
                  <c:v>9699.5943521571007</c:v>
                </c:pt>
                <c:pt idx="8854">
                  <c:v>9670.7027257446298</c:v>
                </c:pt>
                <c:pt idx="8855">
                  <c:v>9655.5149907354407</c:v>
                </c:pt>
                <c:pt idx="8856">
                  <c:v>9657.8387795735307</c:v>
                </c:pt>
                <c:pt idx="8857">
                  <c:v>9672.5553377576798</c:v>
                </c:pt>
                <c:pt idx="8858">
                  <c:v>9700.0912440367392</c:v>
                </c:pt>
                <c:pt idx="8859">
                  <c:v>9727.76478870951</c:v>
                </c:pt>
                <c:pt idx="8860">
                  <c:v>9744.3532931337395</c:v>
                </c:pt>
                <c:pt idx="8861">
                  <c:v>9766.1151502638604</c:v>
                </c:pt>
                <c:pt idx="8862">
                  <c:v>9785.7429780026596</c:v>
                </c:pt>
                <c:pt idx="8863">
                  <c:v>9793.73574914852</c:v>
                </c:pt>
                <c:pt idx="8864">
                  <c:v>9777.3918792085897</c:v>
                </c:pt>
                <c:pt idx="8865">
                  <c:v>9713.5410289232896</c:v>
                </c:pt>
                <c:pt idx="8866">
                  <c:v>9607.5639615748605</c:v>
                </c:pt>
                <c:pt idx="8867">
                  <c:v>9461.7975749877805</c:v>
                </c:pt>
                <c:pt idx="8868">
                  <c:v>9274.4828254225795</c:v>
                </c:pt>
                <c:pt idx="8869">
                  <c:v>9052.45787471113</c:v>
                </c:pt>
                <c:pt idx="8870">
                  <c:v>8803.8179257432002</c:v>
                </c:pt>
                <c:pt idx="8871">
                  <c:v>8552.6774560697395</c:v>
                </c:pt>
                <c:pt idx="8872">
                  <c:v>8307.7238740955108</c:v>
                </c:pt>
                <c:pt idx="8873">
                  <c:v>8090.07292883629</c:v>
                </c:pt>
                <c:pt idx="8874">
                  <c:v>7905.32456717678</c:v>
                </c:pt>
                <c:pt idx="8875">
                  <c:v>7771.2865108427504</c:v>
                </c:pt>
                <c:pt idx="8876">
                  <c:v>7680.7482107731103</c:v>
                </c:pt>
                <c:pt idx="8877">
                  <c:v>7628.3386345692197</c:v>
                </c:pt>
                <c:pt idx="8878">
                  <c:v>7600.2023662703796</c:v>
                </c:pt>
                <c:pt idx="8879">
                  <c:v>7592.0154981574196</c:v>
                </c:pt>
                <c:pt idx="8880">
                  <c:v>7600.7010842581703</c:v>
                </c:pt>
                <c:pt idx="8881">
                  <c:v>7619.61570273917</c:v>
                </c:pt>
                <c:pt idx="8882">
                  <c:v>7643.13593432996</c:v>
                </c:pt>
                <c:pt idx="8883">
                  <c:v>7664.70690722172</c:v>
                </c:pt>
                <c:pt idx="8884">
                  <c:v>7684.0966116385998</c:v>
                </c:pt>
                <c:pt idx="8885">
                  <c:v>7713.1061940917798</c:v>
                </c:pt>
                <c:pt idx="8886">
                  <c:v>7750.9826870707802</c:v>
                </c:pt>
                <c:pt idx="8887">
                  <c:v>7798.0486025985101</c:v>
                </c:pt>
                <c:pt idx="8888">
                  <c:v>7859.4556495019397</c:v>
                </c:pt>
                <c:pt idx="8889">
                  <c:v>7923.4369152376303</c:v>
                </c:pt>
                <c:pt idx="8890">
                  <c:v>7981.2524172132798</c:v>
                </c:pt>
                <c:pt idx="8891">
                  <c:v>8030.8630148491002</c:v>
                </c:pt>
                <c:pt idx="8892">
                  <c:v>8073.6208677123404</c:v>
                </c:pt>
                <c:pt idx="8893">
                  <c:v>8114.4406073967803</c:v>
                </c:pt>
                <c:pt idx="8894">
                  <c:v>8162.9822468663797</c:v>
                </c:pt>
                <c:pt idx="8895">
                  <c:v>8210.3053717883595</c:v>
                </c:pt>
                <c:pt idx="8896">
                  <c:v>8256.4534562711597</c:v>
                </c:pt>
                <c:pt idx="8897">
                  <c:v>8304.2282207470707</c:v>
                </c:pt>
                <c:pt idx="8898">
                  <c:v>8349.6432683130697</c:v>
                </c:pt>
                <c:pt idx="8899">
                  <c:v>8396.4676544642098</c:v>
                </c:pt>
                <c:pt idx="8900">
                  <c:v>8448.3497025145807</c:v>
                </c:pt>
                <c:pt idx="8901">
                  <c:v>8495.1334531837692</c:v>
                </c:pt>
                <c:pt idx="8902">
                  <c:v>8532.9964091440597</c:v>
                </c:pt>
                <c:pt idx="8903">
                  <c:v>8569.3405502603691</c:v>
                </c:pt>
                <c:pt idx="8904">
                  <c:v>8602.9075291962909</c:v>
                </c:pt>
                <c:pt idx="8905">
                  <c:v>8632.6738532553609</c:v>
                </c:pt>
                <c:pt idx="8906">
                  <c:v>8663.1001819014891</c:v>
                </c:pt>
                <c:pt idx="8907">
                  <c:v>8692.9897511878207</c:v>
                </c:pt>
                <c:pt idx="8908">
                  <c:v>8730.8235329594809</c:v>
                </c:pt>
                <c:pt idx="8909">
                  <c:v>8770.0905788234195</c:v>
                </c:pt>
                <c:pt idx="8910">
                  <c:v>8797.8981972420406</c:v>
                </c:pt>
                <c:pt idx="8911">
                  <c:v>8795.4230977064108</c:v>
                </c:pt>
                <c:pt idx="8912">
                  <c:v>8763.1860887029197</c:v>
                </c:pt>
                <c:pt idx="8913">
                  <c:v>8696.8432553996208</c:v>
                </c:pt>
                <c:pt idx="8914">
                  <c:v>8598.0318950781002</c:v>
                </c:pt>
                <c:pt idx="8915">
                  <c:v>8468.0064458424004</c:v>
                </c:pt>
                <c:pt idx="8916">
                  <c:v>8304.9603062103706</c:v>
                </c:pt>
                <c:pt idx="8917">
                  <c:v>8108.2176073699602</c:v>
                </c:pt>
                <c:pt idx="8918">
                  <c:v>7881.3968360212102</c:v>
                </c:pt>
                <c:pt idx="8919">
                  <c:v>7631.5431322265504</c:v>
                </c:pt>
                <c:pt idx="8920">
                  <c:v>7363.9642000710301</c:v>
                </c:pt>
                <c:pt idx="8921">
                  <c:v>7091.5854907674702</c:v>
                </c:pt>
                <c:pt idx="8922">
                  <c:v>6815.8915539928903</c:v>
                </c:pt>
                <c:pt idx="8923">
                  <c:v>6547.4457826181697</c:v>
                </c:pt>
                <c:pt idx="8924">
                  <c:v>6307.9298624378698</c:v>
                </c:pt>
                <c:pt idx="8925">
                  <c:v>6105.8203696546298</c:v>
                </c:pt>
                <c:pt idx="8926">
                  <c:v>5938.5788042546701</c:v>
                </c:pt>
                <c:pt idx="8927">
                  <c:v>5790.9716393584204</c:v>
                </c:pt>
                <c:pt idx="8928">
                  <c:v>5636.1331641591196</c:v>
                </c:pt>
                <c:pt idx="8929">
                  <c:v>5459.3593981083905</c:v>
                </c:pt>
                <c:pt idx="8930">
                  <c:v>5281.0973147447403</c:v>
                </c:pt>
                <c:pt idx="8931">
                  <c:v>5127.3226943686204</c:v>
                </c:pt>
                <c:pt idx="8932">
                  <c:v>5018.6495685790096</c:v>
                </c:pt>
                <c:pt idx="8933">
                  <c:v>4950.8277536332498</c:v>
                </c:pt>
                <c:pt idx="8934">
                  <c:v>4928.2338071821196</c:v>
                </c:pt>
                <c:pt idx="8935">
                  <c:v>4946.5533148505701</c:v>
                </c:pt>
                <c:pt idx="8936">
                  <c:v>5001.86786021633</c:v>
                </c:pt>
                <c:pt idx="8937">
                  <c:v>5100.2229477425599</c:v>
                </c:pt>
                <c:pt idx="8938">
                  <c:v>5246.7531875556097</c:v>
                </c:pt>
                <c:pt idx="8939">
                  <c:v>5434.0047578103404</c:v>
                </c:pt>
                <c:pt idx="8940">
                  <c:v>5666.7004176625096</c:v>
                </c:pt>
                <c:pt idx="8941">
                  <c:v>5925.4677867396504</c:v>
                </c:pt>
                <c:pt idx="8942">
                  <c:v>6193.3317303242002</c:v>
                </c:pt>
                <c:pt idx="8943">
                  <c:v>6463.7745980447698</c:v>
                </c:pt>
                <c:pt idx="8944">
                  <c:v>6729.8072987908299</c:v>
                </c:pt>
                <c:pt idx="8945">
                  <c:v>6976.3621089097896</c:v>
                </c:pt>
                <c:pt idx="8946">
                  <c:v>7211.6968744124997</c:v>
                </c:pt>
                <c:pt idx="8947">
                  <c:v>7434.4884244545901</c:v>
                </c:pt>
                <c:pt idx="8948">
                  <c:v>7642.4438128948595</c:v>
                </c:pt>
                <c:pt idx="8949">
                  <c:v>7830.8293182963898</c:v>
                </c:pt>
                <c:pt idx="8950">
                  <c:v>7996.5425083295904</c:v>
                </c:pt>
                <c:pt idx="8951">
                  <c:v>8143.7634224900103</c:v>
                </c:pt>
                <c:pt idx="8952">
                  <c:v>8262.5781259272007</c:v>
                </c:pt>
                <c:pt idx="8953">
                  <c:v>8358.3182622003405</c:v>
                </c:pt>
                <c:pt idx="8954">
                  <c:v>8431.8810347233994</c:v>
                </c:pt>
                <c:pt idx="8955">
                  <c:v>8496.6848388168</c:v>
                </c:pt>
                <c:pt idx="8956">
                  <c:v>8547.4364550847404</c:v>
                </c:pt>
                <c:pt idx="8957">
                  <c:v>8574.0578574458305</c:v>
                </c:pt>
                <c:pt idx="8958">
                  <c:v>8581.0804119676395</c:v>
                </c:pt>
                <c:pt idx="8959">
                  <c:v>8568.3743306050892</c:v>
                </c:pt>
                <c:pt idx="8960">
                  <c:v>8537.9520201060404</c:v>
                </c:pt>
                <c:pt idx="8961">
                  <c:v>8491.7006359520692</c:v>
                </c:pt>
                <c:pt idx="8962">
                  <c:v>8434.2986054427602</c:v>
                </c:pt>
                <c:pt idx="8963">
                  <c:v>8374.5789823647392</c:v>
                </c:pt>
                <c:pt idx="8964">
                  <c:v>8318.2732898374998</c:v>
                </c:pt>
                <c:pt idx="8965">
                  <c:v>8270.8617153841205</c:v>
                </c:pt>
                <c:pt idx="8966">
                  <c:v>8238.9518665166597</c:v>
                </c:pt>
                <c:pt idx="8967">
                  <c:v>8218.1178596753507</c:v>
                </c:pt>
                <c:pt idx="8968">
                  <c:v>8199.8559032020094</c:v>
                </c:pt>
                <c:pt idx="8969">
                  <c:v>8179.9649718008905</c:v>
                </c:pt>
                <c:pt idx="8970">
                  <c:v>8119.5700663924399</c:v>
                </c:pt>
                <c:pt idx="8971">
                  <c:v>7978.0283041701396</c:v>
                </c:pt>
                <c:pt idx="8972">
                  <c:v>7784.5845074163799</c:v>
                </c:pt>
                <c:pt idx="8973">
                  <c:v>7558.5317378482096</c:v>
                </c:pt>
                <c:pt idx="8974">
                  <c:v>7327.6805080186496</c:v>
                </c:pt>
                <c:pt idx="8975">
                  <c:v>7114.5092572833601</c:v>
                </c:pt>
                <c:pt idx="8976">
                  <c:v>6944.3152812313001</c:v>
                </c:pt>
                <c:pt idx="8977">
                  <c:v>6814.7131343167603</c:v>
                </c:pt>
                <c:pt idx="8978">
                  <c:v>6716.5506873612203</c:v>
                </c:pt>
                <c:pt idx="8979">
                  <c:v>6635.4910819244997</c:v>
                </c:pt>
                <c:pt idx="8980">
                  <c:v>6577.0697083731002</c:v>
                </c:pt>
                <c:pt idx="8981">
                  <c:v>6543.41989880444</c:v>
                </c:pt>
                <c:pt idx="8982">
                  <c:v>6536.7292791316404</c:v>
                </c:pt>
                <c:pt idx="8983">
                  <c:v>6555.9899652978602</c:v>
                </c:pt>
                <c:pt idx="8984">
                  <c:v>6599.0563128246304</c:v>
                </c:pt>
                <c:pt idx="8985">
                  <c:v>6643.4306770049798</c:v>
                </c:pt>
                <c:pt idx="8986">
                  <c:v>6673.1112728758699</c:v>
                </c:pt>
                <c:pt idx="8987">
                  <c:v>6688.0232958663</c:v>
                </c:pt>
                <c:pt idx="8988">
                  <c:v>6675.3819224891904</c:v>
                </c:pt>
                <c:pt idx="8989">
                  <c:v>6623.3912419652897</c:v>
                </c:pt>
                <c:pt idx="8990">
                  <c:v>6532.04666219512</c:v>
                </c:pt>
                <c:pt idx="8991">
                  <c:v>6398.5881981305602</c:v>
                </c:pt>
                <c:pt idx="8992">
                  <c:v>6225.90467941323</c:v>
                </c:pt>
                <c:pt idx="8993">
                  <c:v>6028.8322959917596</c:v>
                </c:pt>
                <c:pt idx="8994">
                  <c:v>5825.6743247941504</c:v>
                </c:pt>
                <c:pt idx="8995">
                  <c:v>5635.11500321328</c:v>
                </c:pt>
                <c:pt idx="8996">
                  <c:v>5472.7976331485497</c:v>
                </c:pt>
                <c:pt idx="8997">
                  <c:v>5349.6863949487497</c:v>
                </c:pt>
                <c:pt idx="8998">
                  <c:v>5261.2877268389602</c:v>
                </c:pt>
                <c:pt idx="8999">
                  <c:v>5226.3126630050301</c:v>
                </c:pt>
                <c:pt idx="9000">
                  <c:v>5263.3559543456004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303-4E3B-8457-CDBB66185687}"/>
            </c:ext>
          </c:extLst>
        </c:ser>
        <c:ser>
          <c:idx val="2"/>
          <c:order val="1"/>
          <c:tx>
            <c:v>400 °C</c:v>
          </c:tx>
          <c:spPr>
            <a:ln w="15875" cap="rnd">
              <a:solidFill>
                <a:srgbClr val="00B050">
                  <a:alpha val="6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'8A-S'!$E$29:$E$9029</c:f>
              <c:numCache>
                <c:formatCode>0</c:formatCode>
                <c:ptCount val="9001"/>
                <c:pt idx="0">
                  <c:v>0</c:v>
                </c:pt>
                <c:pt idx="1">
                  <c:v>0.29293379242248202</c:v>
                </c:pt>
                <c:pt idx="2">
                  <c:v>0.58586758484496404</c:v>
                </c:pt>
                <c:pt idx="3">
                  <c:v>0.878801377267447</c:v>
                </c:pt>
                <c:pt idx="4">
                  <c:v>1.1717351696899301</c:v>
                </c:pt>
                <c:pt idx="5">
                  <c:v>1.46466896211241</c:v>
                </c:pt>
                <c:pt idx="6">
                  <c:v>1.75760275453489</c:v>
                </c:pt>
                <c:pt idx="7">
                  <c:v>2.05053654695738</c:v>
                </c:pt>
                <c:pt idx="8">
                  <c:v>2.3434703393798602</c:v>
                </c:pt>
                <c:pt idx="9">
                  <c:v>2.6364041318023399</c:v>
                </c:pt>
                <c:pt idx="10">
                  <c:v>2.9293379242248201</c:v>
                </c:pt>
                <c:pt idx="11">
                  <c:v>3.2222717166472998</c:v>
                </c:pt>
                <c:pt idx="12">
                  <c:v>3.5152055090697898</c:v>
                </c:pt>
                <c:pt idx="13">
                  <c:v>3.80813930149227</c:v>
                </c:pt>
                <c:pt idx="14">
                  <c:v>4.1010730939147502</c:v>
                </c:pt>
                <c:pt idx="15">
                  <c:v>4.3940068863372304</c:v>
                </c:pt>
                <c:pt idx="16">
                  <c:v>4.6869406787597203</c:v>
                </c:pt>
                <c:pt idx="17">
                  <c:v>4.9798744711821996</c:v>
                </c:pt>
                <c:pt idx="18">
                  <c:v>5.2728082636046798</c:v>
                </c:pt>
                <c:pt idx="19">
                  <c:v>5.56574205602716</c:v>
                </c:pt>
                <c:pt idx="20">
                  <c:v>5.8586758484496402</c:v>
                </c:pt>
                <c:pt idx="21">
                  <c:v>6.1516096408721301</c:v>
                </c:pt>
                <c:pt idx="22">
                  <c:v>6.4445434332946103</c:v>
                </c:pt>
                <c:pt idx="23">
                  <c:v>6.7374772257170896</c:v>
                </c:pt>
                <c:pt idx="24">
                  <c:v>7.0304110181395698</c:v>
                </c:pt>
                <c:pt idx="25">
                  <c:v>7.3233448105620598</c:v>
                </c:pt>
                <c:pt idx="26">
                  <c:v>7.61627860298454</c:v>
                </c:pt>
                <c:pt idx="27">
                  <c:v>7.9092123954070201</c:v>
                </c:pt>
                <c:pt idx="28">
                  <c:v>8.2021461878295003</c:v>
                </c:pt>
                <c:pt idx="29">
                  <c:v>8.4950799802519903</c:v>
                </c:pt>
                <c:pt idx="30">
                  <c:v>8.7880137726744696</c:v>
                </c:pt>
                <c:pt idx="31">
                  <c:v>9.0809475650969507</c:v>
                </c:pt>
                <c:pt idx="32">
                  <c:v>9.37388135751943</c:v>
                </c:pt>
                <c:pt idx="33">
                  <c:v>9.6668151499419093</c:v>
                </c:pt>
                <c:pt idx="34">
                  <c:v>9.9597489423643992</c:v>
                </c:pt>
                <c:pt idx="35">
                  <c:v>10.2526827347869</c:v>
                </c:pt>
                <c:pt idx="36">
                  <c:v>10.5456165272094</c:v>
                </c:pt>
                <c:pt idx="37">
                  <c:v>10.8385503196318</c:v>
                </c:pt>
                <c:pt idx="38">
                  <c:v>11.1314841120543</c:v>
                </c:pt>
                <c:pt idx="39">
                  <c:v>11.424417904476799</c:v>
                </c:pt>
                <c:pt idx="40">
                  <c:v>11.7173516968993</c:v>
                </c:pt>
                <c:pt idx="41">
                  <c:v>12.010285489321801</c:v>
                </c:pt>
                <c:pt idx="42">
                  <c:v>12.303219281744299</c:v>
                </c:pt>
                <c:pt idx="43">
                  <c:v>12.5961530741667</c:v>
                </c:pt>
                <c:pt idx="44">
                  <c:v>12.889086866589199</c:v>
                </c:pt>
                <c:pt idx="45">
                  <c:v>13.1820206590117</c:v>
                </c:pt>
                <c:pt idx="46">
                  <c:v>13.474954451434201</c:v>
                </c:pt>
                <c:pt idx="47">
                  <c:v>13.767888243856699</c:v>
                </c:pt>
                <c:pt idx="48">
                  <c:v>14.060822036279101</c:v>
                </c:pt>
                <c:pt idx="49">
                  <c:v>14.353755828701599</c:v>
                </c:pt>
                <c:pt idx="50">
                  <c:v>14.6466896211241</c:v>
                </c:pt>
                <c:pt idx="51">
                  <c:v>14.939623413546601</c:v>
                </c:pt>
                <c:pt idx="52">
                  <c:v>15.232557205969099</c:v>
                </c:pt>
                <c:pt idx="53">
                  <c:v>15.5254909983916</c:v>
                </c:pt>
                <c:pt idx="54">
                  <c:v>15.818424790813999</c:v>
                </c:pt>
                <c:pt idx="55">
                  <c:v>16.111358583236498</c:v>
                </c:pt>
                <c:pt idx="56">
                  <c:v>16.404292375659001</c:v>
                </c:pt>
                <c:pt idx="57">
                  <c:v>16.6972261680815</c:v>
                </c:pt>
                <c:pt idx="58">
                  <c:v>16.990159960503998</c:v>
                </c:pt>
                <c:pt idx="59">
                  <c:v>17.283093752926501</c:v>
                </c:pt>
                <c:pt idx="60">
                  <c:v>17.5760275453489</c:v>
                </c:pt>
                <c:pt idx="61">
                  <c:v>17.868961337771399</c:v>
                </c:pt>
                <c:pt idx="62">
                  <c:v>18.161895130193901</c:v>
                </c:pt>
                <c:pt idx="63">
                  <c:v>18.4548289226164</c:v>
                </c:pt>
                <c:pt idx="64">
                  <c:v>18.747762715038899</c:v>
                </c:pt>
                <c:pt idx="65">
                  <c:v>19.040696507461298</c:v>
                </c:pt>
                <c:pt idx="66">
                  <c:v>19.333630299883801</c:v>
                </c:pt>
                <c:pt idx="67">
                  <c:v>19.6265640923063</c:v>
                </c:pt>
                <c:pt idx="68">
                  <c:v>19.919497884728798</c:v>
                </c:pt>
                <c:pt idx="69">
                  <c:v>20.212431677151301</c:v>
                </c:pt>
                <c:pt idx="70">
                  <c:v>20.5053654695738</c:v>
                </c:pt>
                <c:pt idx="71">
                  <c:v>20.798299261996199</c:v>
                </c:pt>
                <c:pt idx="72">
                  <c:v>21.091233054418701</c:v>
                </c:pt>
                <c:pt idx="73">
                  <c:v>21.3841668468412</c:v>
                </c:pt>
                <c:pt idx="74">
                  <c:v>21.677100639263699</c:v>
                </c:pt>
                <c:pt idx="75">
                  <c:v>21.970034431686202</c:v>
                </c:pt>
                <c:pt idx="76">
                  <c:v>22.2629682241087</c:v>
                </c:pt>
                <c:pt idx="77">
                  <c:v>22.5559020165311</c:v>
                </c:pt>
                <c:pt idx="78">
                  <c:v>22.848835808953599</c:v>
                </c:pt>
                <c:pt idx="79">
                  <c:v>23.141769601376101</c:v>
                </c:pt>
                <c:pt idx="80">
                  <c:v>23.4347033937986</c:v>
                </c:pt>
                <c:pt idx="81">
                  <c:v>23.727637186221099</c:v>
                </c:pt>
                <c:pt idx="82">
                  <c:v>24.020570978643502</c:v>
                </c:pt>
                <c:pt idx="83">
                  <c:v>24.313504771066</c:v>
                </c:pt>
                <c:pt idx="84">
                  <c:v>24.606438563488499</c:v>
                </c:pt>
                <c:pt idx="85">
                  <c:v>24.899372355911002</c:v>
                </c:pt>
                <c:pt idx="86">
                  <c:v>25.1923061483335</c:v>
                </c:pt>
                <c:pt idx="87">
                  <c:v>25.485239940755999</c:v>
                </c:pt>
                <c:pt idx="88">
                  <c:v>25.778173733178399</c:v>
                </c:pt>
                <c:pt idx="89">
                  <c:v>26.071107525600901</c:v>
                </c:pt>
                <c:pt idx="90">
                  <c:v>26.3640413180234</c:v>
                </c:pt>
                <c:pt idx="91">
                  <c:v>26.656975110445899</c:v>
                </c:pt>
                <c:pt idx="92">
                  <c:v>26.949908902868401</c:v>
                </c:pt>
                <c:pt idx="93">
                  <c:v>27.2428426952909</c:v>
                </c:pt>
                <c:pt idx="94">
                  <c:v>27.535776487713299</c:v>
                </c:pt>
                <c:pt idx="95">
                  <c:v>27.828710280135802</c:v>
                </c:pt>
                <c:pt idx="96">
                  <c:v>28.121644072558301</c:v>
                </c:pt>
                <c:pt idx="97">
                  <c:v>28.414577864980799</c:v>
                </c:pt>
                <c:pt idx="98">
                  <c:v>28.707511657403298</c:v>
                </c:pt>
                <c:pt idx="99">
                  <c:v>29.000445449825701</c:v>
                </c:pt>
                <c:pt idx="100">
                  <c:v>29.2933792422482</c:v>
                </c:pt>
                <c:pt idx="101">
                  <c:v>29.586313034670699</c:v>
                </c:pt>
                <c:pt idx="102">
                  <c:v>29.879246827093201</c:v>
                </c:pt>
                <c:pt idx="103">
                  <c:v>30.1721806195157</c:v>
                </c:pt>
                <c:pt idx="104">
                  <c:v>30.465114411938199</c:v>
                </c:pt>
                <c:pt idx="105">
                  <c:v>30.758048204360598</c:v>
                </c:pt>
                <c:pt idx="106">
                  <c:v>31.050981996783101</c:v>
                </c:pt>
                <c:pt idx="107">
                  <c:v>31.3439157892056</c:v>
                </c:pt>
                <c:pt idx="108">
                  <c:v>31.636849581628098</c:v>
                </c:pt>
                <c:pt idx="109">
                  <c:v>31.929783374050601</c:v>
                </c:pt>
                <c:pt idx="110">
                  <c:v>32.222717166472997</c:v>
                </c:pt>
                <c:pt idx="111">
                  <c:v>32.515650958895499</c:v>
                </c:pt>
                <c:pt idx="112">
                  <c:v>32.808584751318001</c:v>
                </c:pt>
                <c:pt idx="113">
                  <c:v>33.101518543740497</c:v>
                </c:pt>
                <c:pt idx="114">
                  <c:v>33.394452336162999</c:v>
                </c:pt>
                <c:pt idx="115">
                  <c:v>33.687386128585501</c:v>
                </c:pt>
                <c:pt idx="116">
                  <c:v>33.980319921007897</c:v>
                </c:pt>
                <c:pt idx="117">
                  <c:v>34.2732537134304</c:v>
                </c:pt>
                <c:pt idx="118">
                  <c:v>34.566187505852902</c:v>
                </c:pt>
                <c:pt idx="119">
                  <c:v>34.859121298275397</c:v>
                </c:pt>
                <c:pt idx="120">
                  <c:v>35.1520550906979</c:v>
                </c:pt>
                <c:pt idx="121">
                  <c:v>35.444988883120402</c:v>
                </c:pt>
                <c:pt idx="122">
                  <c:v>35.737922675542798</c:v>
                </c:pt>
                <c:pt idx="123">
                  <c:v>36.0308564679653</c:v>
                </c:pt>
                <c:pt idx="124">
                  <c:v>36.323790260387803</c:v>
                </c:pt>
                <c:pt idx="125">
                  <c:v>36.616724052810298</c:v>
                </c:pt>
                <c:pt idx="126">
                  <c:v>36.9096578452328</c:v>
                </c:pt>
                <c:pt idx="127">
                  <c:v>37.202591637655203</c:v>
                </c:pt>
                <c:pt idx="128">
                  <c:v>37.495525430077699</c:v>
                </c:pt>
                <c:pt idx="129">
                  <c:v>37.788459222500201</c:v>
                </c:pt>
                <c:pt idx="130">
                  <c:v>38.081393014922703</c:v>
                </c:pt>
                <c:pt idx="131">
                  <c:v>38.374326807345199</c:v>
                </c:pt>
                <c:pt idx="132">
                  <c:v>38.667260599767701</c:v>
                </c:pt>
                <c:pt idx="133">
                  <c:v>38.960194392190097</c:v>
                </c:pt>
                <c:pt idx="134">
                  <c:v>39.253128184612599</c:v>
                </c:pt>
                <c:pt idx="135">
                  <c:v>39.546061977035102</c:v>
                </c:pt>
                <c:pt idx="136">
                  <c:v>39.838995769457597</c:v>
                </c:pt>
                <c:pt idx="137">
                  <c:v>40.131929561880099</c:v>
                </c:pt>
                <c:pt idx="138">
                  <c:v>40.424863354302602</c:v>
                </c:pt>
                <c:pt idx="139">
                  <c:v>40.717797146724998</c:v>
                </c:pt>
                <c:pt idx="140">
                  <c:v>41.0107309391475</c:v>
                </c:pt>
                <c:pt idx="141">
                  <c:v>41.303664731570002</c:v>
                </c:pt>
                <c:pt idx="142">
                  <c:v>41.596598523992498</c:v>
                </c:pt>
                <c:pt idx="143">
                  <c:v>41.889532316415</c:v>
                </c:pt>
                <c:pt idx="144">
                  <c:v>42.182466108837403</c:v>
                </c:pt>
                <c:pt idx="145">
                  <c:v>42.475399901259898</c:v>
                </c:pt>
                <c:pt idx="146">
                  <c:v>42.768333693682401</c:v>
                </c:pt>
                <c:pt idx="147">
                  <c:v>43.061267486104903</c:v>
                </c:pt>
                <c:pt idx="148">
                  <c:v>43.354201278527398</c:v>
                </c:pt>
                <c:pt idx="149">
                  <c:v>43.647135070949901</c:v>
                </c:pt>
                <c:pt idx="150">
                  <c:v>43.940068863372304</c:v>
                </c:pt>
                <c:pt idx="151">
                  <c:v>44.233002655794799</c:v>
                </c:pt>
                <c:pt idx="152">
                  <c:v>44.525936448217301</c:v>
                </c:pt>
                <c:pt idx="153">
                  <c:v>44.818870240639797</c:v>
                </c:pt>
                <c:pt idx="154">
                  <c:v>45.111804033062299</c:v>
                </c:pt>
                <c:pt idx="155">
                  <c:v>45.404737825484702</c:v>
                </c:pt>
                <c:pt idx="156">
                  <c:v>45.697671617907197</c:v>
                </c:pt>
                <c:pt idx="157">
                  <c:v>45.9906054103297</c:v>
                </c:pt>
                <c:pt idx="158">
                  <c:v>46.283539202752202</c:v>
                </c:pt>
                <c:pt idx="159">
                  <c:v>46.576472995174697</c:v>
                </c:pt>
                <c:pt idx="160">
                  <c:v>46.8694067875972</c:v>
                </c:pt>
                <c:pt idx="161">
                  <c:v>47.162340580019602</c:v>
                </c:pt>
                <c:pt idx="162">
                  <c:v>47.455274372442098</c:v>
                </c:pt>
                <c:pt idx="163">
                  <c:v>47.7482081648646</c:v>
                </c:pt>
                <c:pt idx="164">
                  <c:v>48.041141957287103</c:v>
                </c:pt>
                <c:pt idx="165">
                  <c:v>48.334075749709598</c:v>
                </c:pt>
                <c:pt idx="166">
                  <c:v>48.6270095421321</c:v>
                </c:pt>
                <c:pt idx="167">
                  <c:v>48.919943334554503</c:v>
                </c:pt>
                <c:pt idx="168">
                  <c:v>49.212877126976998</c:v>
                </c:pt>
                <c:pt idx="169">
                  <c:v>49.505810919399501</c:v>
                </c:pt>
                <c:pt idx="170">
                  <c:v>49.798744711822003</c:v>
                </c:pt>
                <c:pt idx="171">
                  <c:v>50.091678504244499</c:v>
                </c:pt>
                <c:pt idx="172">
                  <c:v>50.384612296666901</c:v>
                </c:pt>
                <c:pt idx="173">
                  <c:v>50.677546089089397</c:v>
                </c:pt>
                <c:pt idx="174">
                  <c:v>50.970479881511899</c:v>
                </c:pt>
                <c:pt idx="175">
                  <c:v>51.263413673934402</c:v>
                </c:pt>
                <c:pt idx="176">
                  <c:v>51.556347466356897</c:v>
                </c:pt>
                <c:pt idx="177">
                  <c:v>51.849281258779399</c:v>
                </c:pt>
                <c:pt idx="178">
                  <c:v>52.142215051201802</c:v>
                </c:pt>
                <c:pt idx="179">
                  <c:v>52.435148843624297</c:v>
                </c:pt>
                <c:pt idx="180">
                  <c:v>52.7280826360468</c:v>
                </c:pt>
                <c:pt idx="181">
                  <c:v>53.021016428469302</c:v>
                </c:pt>
                <c:pt idx="182">
                  <c:v>53.313950220891797</c:v>
                </c:pt>
                <c:pt idx="183">
                  <c:v>53.6068840133143</c:v>
                </c:pt>
                <c:pt idx="184">
                  <c:v>53.899817805736703</c:v>
                </c:pt>
                <c:pt idx="185">
                  <c:v>54.192751598159198</c:v>
                </c:pt>
                <c:pt idx="186">
                  <c:v>54.4856853905817</c:v>
                </c:pt>
                <c:pt idx="187">
                  <c:v>54.778619183004203</c:v>
                </c:pt>
                <c:pt idx="188">
                  <c:v>55.071552975426698</c:v>
                </c:pt>
                <c:pt idx="189">
                  <c:v>55.364486767849101</c:v>
                </c:pt>
                <c:pt idx="190">
                  <c:v>55.657420560271603</c:v>
                </c:pt>
                <c:pt idx="191">
                  <c:v>55.950354352694099</c:v>
                </c:pt>
                <c:pt idx="192">
                  <c:v>56.243288145116601</c:v>
                </c:pt>
                <c:pt idx="193">
                  <c:v>56.536221937539104</c:v>
                </c:pt>
                <c:pt idx="194">
                  <c:v>56.829155729961599</c:v>
                </c:pt>
                <c:pt idx="195">
                  <c:v>57.122089522384002</c:v>
                </c:pt>
                <c:pt idx="196">
                  <c:v>57.415023314806497</c:v>
                </c:pt>
                <c:pt idx="197">
                  <c:v>57.707957107228999</c:v>
                </c:pt>
                <c:pt idx="198">
                  <c:v>58.000890899651502</c:v>
                </c:pt>
                <c:pt idx="199">
                  <c:v>58.293824692073997</c:v>
                </c:pt>
                <c:pt idx="200">
                  <c:v>58.586758484496499</c:v>
                </c:pt>
                <c:pt idx="201">
                  <c:v>58.879692276918902</c:v>
                </c:pt>
                <c:pt idx="202">
                  <c:v>59.172626069341398</c:v>
                </c:pt>
                <c:pt idx="203">
                  <c:v>59.4655598617639</c:v>
                </c:pt>
                <c:pt idx="204">
                  <c:v>59.758493654186402</c:v>
                </c:pt>
                <c:pt idx="205">
                  <c:v>60.051427446608898</c:v>
                </c:pt>
                <c:pt idx="206">
                  <c:v>60.344361239031301</c:v>
                </c:pt>
                <c:pt idx="207">
                  <c:v>60.637295031453803</c:v>
                </c:pt>
                <c:pt idx="208">
                  <c:v>60.930228823876298</c:v>
                </c:pt>
                <c:pt idx="209">
                  <c:v>61.223162616298801</c:v>
                </c:pt>
                <c:pt idx="210">
                  <c:v>61.516096408721303</c:v>
                </c:pt>
                <c:pt idx="211">
                  <c:v>61.809030201143798</c:v>
                </c:pt>
                <c:pt idx="212">
                  <c:v>62.101963993566201</c:v>
                </c:pt>
                <c:pt idx="213">
                  <c:v>62.394897785988697</c:v>
                </c:pt>
                <c:pt idx="214">
                  <c:v>62.687831578411199</c:v>
                </c:pt>
                <c:pt idx="215">
                  <c:v>62.980765370833701</c:v>
                </c:pt>
                <c:pt idx="216">
                  <c:v>63.273699163256197</c:v>
                </c:pt>
                <c:pt idx="217">
                  <c:v>63.5666329556786</c:v>
                </c:pt>
                <c:pt idx="218">
                  <c:v>63.859566748101102</c:v>
                </c:pt>
                <c:pt idx="219">
                  <c:v>64.152500540523604</c:v>
                </c:pt>
                <c:pt idx="220">
                  <c:v>64.445434332946107</c:v>
                </c:pt>
                <c:pt idx="221">
                  <c:v>64.738368125368595</c:v>
                </c:pt>
                <c:pt idx="222">
                  <c:v>65.031301917791097</c:v>
                </c:pt>
                <c:pt idx="223">
                  <c:v>65.3242357102135</c:v>
                </c:pt>
                <c:pt idx="224">
                  <c:v>65.617169502636003</c:v>
                </c:pt>
                <c:pt idx="225">
                  <c:v>65.910103295058505</c:v>
                </c:pt>
                <c:pt idx="226">
                  <c:v>66.203037087480993</c:v>
                </c:pt>
                <c:pt idx="227">
                  <c:v>66.495970879903496</c:v>
                </c:pt>
                <c:pt idx="228">
                  <c:v>66.788904672325998</c:v>
                </c:pt>
                <c:pt idx="229">
                  <c:v>67.081838464748401</c:v>
                </c:pt>
                <c:pt idx="230">
                  <c:v>67.374772257170903</c:v>
                </c:pt>
                <c:pt idx="231">
                  <c:v>67.667706049593406</c:v>
                </c:pt>
                <c:pt idx="232">
                  <c:v>67.960639842015894</c:v>
                </c:pt>
                <c:pt idx="233">
                  <c:v>68.253573634438396</c:v>
                </c:pt>
                <c:pt idx="234">
                  <c:v>68.546507426860799</c:v>
                </c:pt>
                <c:pt idx="235">
                  <c:v>68.839441219283302</c:v>
                </c:pt>
                <c:pt idx="236">
                  <c:v>69.132375011705804</c:v>
                </c:pt>
                <c:pt idx="237">
                  <c:v>69.425308804128306</c:v>
                </c:pt>
                <c:pt idx="238">
                  <c:v>69.718242596550795</c:v>
                </c:pt>
                <c:pt idx="239">
                  <c:v>70.011176388973297</c:v>
                </c:pt>
                <c:pt idx="240">
                  <c:v>70.3041101813957</c:v>
                </c:pt>
                <c:pt idx="241">
                  <c:v>70.597043973818202</c:v>
                </c:pt>
                <c:pt idx="242">
                  <c:v>70.889977766240705</c:v>
                </c:pt>
                <c:pt idx="243">
                  <c:v>71.182911558663207</c:v>
                </c:pt>
                <c:pt idx="244">
                  <c:v>71.475845351085695</c:v>
                </c:pt>
                <c:pt idx="245">
                  <c:v>71.768779143508198</c:v>
                </c:pt>
                <c:pt idx="246">
                  <c:v>72.061712935930601</c:v>
                </c:pt>
                <c:pt idx="247">
                  <c:v>72.354646728353103</c:v>
                </c:pt>
                <c:pt idx="248">
                  <c:v>72.647580520775605</c:v>
                </c:pt>
                <c:pt idx="249">
                  <c:v>72.940514313198094</c:v>
                </c:pt>
                <c:pt idx="250">
                  <c:v>73.233448105620596</c:v>
                </c:pt>
                <c:pt idx="251">
                  <c:v>73.526381898042999</c:v>
                </c:pt>
                <c:pt idx="252">
                  <c:v>73.819315690465501</c:v>
                </c:pt>
                <c:pt idx="253">
                  <c:v>74.112249482888004</c:v>
                </c:pt>
                <c:pt idx="254">
                  <c:v>74.405183275310506</c:v>
                </c:pt>
                <c:pt idx="255">
                  <c:v>74.698117067732994</c:v>
                </c:pt>
                <c:pt idx="256">
                  <c:v>74.991050860155497</c:v>
                </c:pt>
                <c:pt idx="257">
                  <c:v>75.2839846525779</c:v>
                </c:pt>
                <c:pt idx="258">
                  <c:v>75.576918445000402</c:v>
                </c:pt>
                <c:pt idx="259">
                  <c:v>75.869852237422904</c:v>
                </c:pt>
                <c:pt idx="260">
                  <c:v>76.162786029845407</c:v>
                </c:pt>
                <c:pt idx="261">
                  <c:v>76.455719822267895</c:v>
                </c:pt>
                <c:pt idx="262">
                  <c:v>76.748653614690298</c:v>
                </c:pt>
                <c:pt idx="263">
                  <c:v>77.0415874071128</c:v>
                </c:pt>
                <c:pt idx="264">
                  <c:v>77.334521199535303</c:v>
                </c:pt>
                <c:pt idx="265">
                  <c:v>77.627454991957805</c:v>
                </c:pt>
                <c:pt idx="266">
                  <c:v>77.920388784380293</c:v>
                </c:pt>
                <c:pt idx="267">
                  <c:v>78.213322576802796</c:v>
                </c:pt>
                <c:pt idx="268">
                  <c:v>78.506256369225198</c:v>
                </c:pt>
                <c:pt idx="269">
                  <c:v>78.799190161647701</c:v>
                </c:pt>
                <c:pt idx="270">
                  <c:v>79.092123954070203</c:v>
                </c:pt>
                <c:pt idx="271">
                  <c:v>79.385057746492706</c:v>
                </c:pt>
                <c:pt idx="272">
                  <c:v>79.677991538915194</c:v>
                </c:pt>
                <c:pt idx="273">
                  <c:v>79.970925331337696</c:v>
                </c:pt>
                <c:pt idx="274">
                  <c:v>80.263859123760099</c:v>
                </c:pt>
                <c:pt idx="275">
                  <c:v>80.556792916182602</c:v>
                </c:pt>
                <c:pt idx="276">
                  <c:v>80.849726708605104</c:v>
                </c:pt>
                <c:pt idx="277">
                  <c:v>81.142660501027606</c:v>
                </c:pt>
                <c:pt idx="278">
                  <c:v>81.435594293450094</c:v>
                </c:pt>
                <c:pt idx="279">
                  <c:v>81.728528085872497</c:v>
                </c:pt>
                <c:pt idx="280">
                  <c:v>82.021461878295</c:v>
                </c:pt>
                <c:pt idx="281">
                  <c:v>82.314395670717502</c:v>
                </c:pt>
                <c:pt idx="282">
                  <c:v>82.607329463140005</c:v>
                </c:pt>
                <c:pt idx="283">
                  <c:v>82.900263255562507</c:v>
                </c:pt>
                <c:pt idx="284">
                  <c:v>83.193197047984995</c:v>
                </c:pt>
                <c:pt idx="285">
                  <c:v>83.486130840407398</c:v>
                </c:pt>
                <c:pt idx="286">
                  <c:v>83.7790646328299</c:v>
                </c:pt>
                <c:pt idx="287">
                  <c:v>84.071998425252403</c:v>
                </c:pt>
                <c:pt idx="288">
                  <c:v>84.364932217674905</c:v>
                </c:pt>
                <c:pt idx="289">
                  <c:v>84.657866010097393</c:v>
                </c:pt>
                <c:pt idx="290">
                  <c:v>84.950799802519896</c:v>
                </c:pt>
                <c:pt idx="291">
                  <c:v>85.243733594942299</c:v>
                </c:pt>
                <c:pt idx="292">
                  <c:v>85.536667387364801</c:v>
                </c:pt>
                <c:pt idx="293">
                  <c:v>85.829601179787304</c:v>
                </c:pt>
                <c:pt idx="294">
                  <c:v>86.122534972209806</c:v>
                </c:pt>
                <c:pt idx="295">
                  <c:v>86.415468764632294</c:v>
                </c:pt>
                <c:pt idx="296">
                  <c:v>86.708402557054697</c:v>
                </c:pt>
                <c:pt idx="297">
                  <c:v>87.001336349477199</c:v>
                </c:pt>
                <c:pt idx="298">
                  <c:v>87.294270141899702</c:v>
                </c:pt>
                <c:pt idx="299">
                  <c:v>87.587203934322204</c:v>
                </c:pt>
                <c:pt idx="300">
                  <c:v>87.880137726744707</c:v>
                </c:pt>
                <c:pt idx="301">
                  <c:v>88.173071519167195</c:v>
                </c:pt>
                <c:pt idx="302">
                  <c:v>88.466005311589598</c:v>
                </c:pt>
                <c:pt idx="303">
                  <c:v>88.7589391040121</c:v>
                </c:pt>
                <c:pt idx="304">
                  <c:v>89.051872896434602</c:v>
                </c:pt>
                <c:pt idx="305">
                  <c:v>89.344806688857105</c:v>
                </c:pt>
                <c:pt idx="306">
                  <c:v>89.637740481279593</c:v>
                </c:pt>
                <c:pt idx="307">
                  <c:v>89.930674273702095</c:v>
                </c:pt>
                <c:pt idx="308">
                  <c:v>90.223608066124498</c:v>
                </c:pt>
                <c:pt idx="309">
                  <c:v>90.516541858547001</c:v>
                </c:pt>
                <c:pt idx="310">
                  <c:v>90.809475650969503</c:v>
                </c:pt>
                <c:pt idx="311">
                  <c:v>91.102409443392006</c:v>
                </c:pt>
                <c:pt idx="312">
                  <c:v>91.395343235814494</c:v>
                </c:pt>
                <c:pt idx="313">
                  <c:v>91.688277028236897</c:v>
                </c:pt>
                <c:pt idx="314">
                  <c:v>91.981210820659399</c:v>
                </c:pt>
                <c:pt idx="315">
                  <c:v>92.274144613081901</c:v>
                </c:pt>
                <c:pt idx="316">
                  <c:v>92.567078405504404</c:v>
                </c:pt>
                <c:pt idx="317">
                  <c:v>92.860012197926906</c:v>
                </c:pt>
                <c:pt idx="318">
                  <c:v>93.152945990349394</c:v>
                </c:pt>
                <c:pt idx="319">
                  <c:v>93.445879782771797</c:v>
                </c:pt>
                <c:pt idx="320">
                  <c:v>93.7388135751943</c:v>
                </c:pt>
                <c:pt idx="321">
                  <c:v>94.031747367616802</c:v>
                </c:pt>
                <c:pt idx="322">
                  <c:v>94.324681160039304</c:v>
                </c:pt>
                <c:pt idx="323">
                  <c:v>94.617614952461807</c:v>
                </c:pt>
                <c:pt idx="324">
                  <c:v>94.910548744884295</c:v>
                </c:pt>
                <c:pt idx="325">
                  <c:v>95.203482537306698</c:v>
                </c:pt>
                <c:pt idx="326">
                  <c:v>95.4964163297292</c:v>
                </c:pt>
                <c:pt idx="327">
                  <c:v>95.789350122151703</c:v>
                </c:pt>
                <c:pt idx="328">
                  <c:v>96.082283914574205</c:v>
                </c:pt>
                <c:pt idx="329">
                  <c:v>96.375217706996693</c:v>
                </c:pt>
                <c:pt idx="330">
                  <c:v>96.668151499419096</c:v>
                </c:pt>
                <c:pt idx="331">
                  <c:v>96.961085291841599</c:v>
                </c:pt>
                <c:pt idx="332">
                  <c:v>97.254019084264101</c:v>
                </c:pt>
                <c:pt idx="333">
                  <c:v>97.546952876686603</c:v>
                </c:pt>
                <c:pt idx="334">
                  <c:v>97.839886669109106</c:v>
                </c:pt>
                <c:pt idx="335">
                  <c:v>98.132820461531594</c:v>
                </c:pt>
                <c:pt idx="336">
                  <c:v>98.425754253953997</c:v>
                </c:pt>
                <c:pt idx="337">
                  <c:v>98.718688046376499</c:v>
                </c:pt>
                <c:pt idx="338">
                  <c:v>99.011621838799002</c:v>
                </c:pt>
                <c:pt idx="339">
                  <c:v>99.304555631221504</c:v>
                </c:pt>
                <c:pt idx="340">
                  <c:v>99.597489423644006</c:v>
                </c:pt>
                <c:pt idx="341">
                  <c:v>99.890423216066395</c:v>
                </c:pt>
                <c:pt idx="342">
                  <c:v>100.183357008489</c:v>
                </c:pt>
                <c:pt idx="343">
                  <c:v>100.476290800911</c:v>
                </c:pt>
                <c:pt idx="344">
                  <c:v>100.769224593334</c:v>
                </c:pt>
                <c:pt idx="345">
                  <c:v>101.06215838575601</c:v>
                </c:pt>
                <c:pt idx="346">
                  <c:v>101.35509217817901</c:v>
                </c:pt>
                <c:pt idx="347">
                  <c:v>101.648025970601</c:v>
                </c:pt>
                <c:pt idx="348">
                  <c:v>101.940959763024</c:v>
                </c:pt>
                <c:pt idx="349">
                  <c:v>102.233893555446</c:v>
                </c:pt>
                <c:pt idx="350">
                  <c:v>102.526827347869</c:v>
                </c:pt>
                <c:pt idx="351">
                  <c:v>102.81976114029101</c:v>
                </c:pt>
                <c:pt idx="352">
                  <c:v>103.11269493271401</c:v>
                </c:pt>
                <c:pt idx="353">
                  <c:v>103.405628725136</c:v>
                </c:pt>
                <c:pt idx="354">
                  <c:v>103.698562517559</c:v>
                </c:pt>
                <c:pt idx="355">
                  <c:v>103.991496309981</c:v>
                </c:pt>
                <c:pt idx="356">
                  <c:v>104.284430102404</c:v>
                </c:pt>
                <c:pt idx="357">
                  <c:v>104.57736389482599</c:v>
                </c:pt>
                <c:pt idx="358">
                  <c:v>104.87029768724901</c:v>
                </c:pt>
                <c:pt idx="359">
                  <c:v>105.163231479671</c:v>
                </c:pt>
                <c:pt idx="360">
                  <c:v>105.456165272094</c:v>
                </c:pt>
                <c:pt idx="361">
                  <c:v>105.749099064516</c:v>
                </c:pt>
                <c:pt idx="362">
                  <c:v>106.042032856939</c:v>
                </c:pt>
                <c:pt idx="363">
                  <c:v>106.33496664936099</c:v>
                </c:pt>
                <c:pt idx="364">
                  <c:v>106.62790044178401</c:v>
                </c:pt>
                <c:pt idx="365">
                  <c:v>106.920834234206</c:v>
                </c:pt>
                <c:pt idx="366">
                  <c:v>107.213768026629</c:v>
                </c:pt>
                <c:pt idx="367">
                  <c:v>107.506701819051</c:v>
                </c:pt>
                <c:pt idx="368">
                  <c:v>107.79963561147299</c:v>
                </c:pt>
                <c:pt idx="369">
                  <c:v>108.09256940389599</c:v>
                </c:pt>
                <c:pt idx="370">
                  <c:v>108.385503196318</c:v>
                </c:pt>
                <c:pt idx="371">
                  <c:v>108.678436988741</c:v>
                </c:pt>
                <c:pt idx="372">
                  <c:v>108.971370781163</c:v>
                </c:pt>
                <c:pt idx="373">
                  <c:v>109.264304573586</c:v>
                </c:pt>
                <c:pt idx="374">
                  <c:v>109.55723836600799</c:v>
                </c:pt>
                <c:pt idx="375">
                  <c:v>109.85017215843099</c:v>
                </c:pt>
                <c:pt idx="376">
                  <c:v>110.143105950853</c:v>
                </c:pt>
                <c:pt idx="377">
                  <c:v>110.436039743276</c:v>
                </c:pt>
                <c:pt idx="378">
                  <c:v>110.728973535698</c:v>
                </c:pt>
                <c:pt idx="379">
                  <c:v>111.021907328121</c:v>
                </c:pt>
                <c:pt idx="380">
                  <c:v>111.31484112054299</c:v>
                </c:pt>
                <c:pt idx="381">
                  <c:v>111.60777491296599</c:v>
                </c:pt>
                <c:pt idx="382">
                  <c:v>111.900708705388</c:v>
                </c:pt>
                <c:pt idx="383">
                  <c:v>112.193642497811</c:v>
                </c:pt>
                <c:pt idx="384">
                  <c:v>112.486576290233</c:v>
                </c:pt>
                <c:pt idx="385">
                  <c:v>112.779510082656</c:v>
                </c:pt>
                <c:pt idx="386">
                  <c:v>113.07244387507799</c:v>
                </c:pt>
                <c:pt idx="387">
                  <c:v>113.36537766750099</c:v>
                </c:pt>
                <c:pt idx="388">
                  <c:v>113.658311459923</c:v>
                </c:pt>
                <c:pt idx="389">
                  <c:v>113.951245252346</c:v>
                </c:pt>
                <c:pt idx="390">
                  <c:v>114.244179044768</c:v>
                </c:pt>
                <c:pt idx="391">
                  <c:v>114.537112837191</c:v>
                </c:pt>
                <c:pt idx="392">
                  <c:v>114.83004662961299</c:v>
                </c:pt>
                <c:pt idx="393">
                  <c:v>115.12298042203599</c:v>
                </c:pt>
                <c:pt idx="394">
                  <c:v>115.415914214458</c:v>
                </c:pt>
                <c:pt idx="395">
                  <c:v>115.70884800688</c:v>
                </c:pt>
                <c:pt idx="396">
                  <c:v>116.001781799303</c:v>
                </c:pt>
                <c:pt idx="397">
                  <c:v>116.29471559172499</c:v>
                </c:pt>
                <c:pt idx="398">
                  <c:v>116.58764938414799</c:v>
                </c:pt>
                <c:pt idx="399">
                  <c:v>116.88058317657</c:v>
                </c:pt>
                <c:pt idx="400">
                  <c:v>117.173516968993</c:v>
                </c:pt>
                <c:pt idx="401">
                  <c:v>117.466450761415</c:v>
                </c:pt>
                <c:pt idx="402">
                  <c:v>117.759384553838</c:v>
                </c:pt>
                <c:pt idx="403">
                  <c:v>118.05231834625999</c:v>
                </c:pt>
                <c:pt idx="404">
                  <c:v>118.34525213868299</c:v>
                </c:pt>
                <c:pt idx="405">
                  <c:v>118.638185931105</c:v>
                </c:pt>
                <c:pt idx="406">
                  <c:v>118.931119723528</c:v>
                </c:pt>
                <c:pt idx="407">
                  <c:v>119.22405351595</c:v>
                </c:pt>
                <c:pt idx="408">
                  <c:v>119.516987308373</c:v>
                </c:pt>
                <c:pt idx="409">
                  <c:v>119.80992110079499</c:v>
                </c:pt>
                <c:pt idx="410">
                  <c:v>120.10285489321799</c:v>
                </c:pt>
                <c:pt idx="411">
                  <c:v>120.39578868564</c:v>
                </c:pt>
                <c:pt idx="412">
                  <c:v>120.688722478063</c:v>
                </c:pt>
                <c:pt idx="413">
                  <c:v>120.981656270485</c:v>
                </c:pt>
                <c:pt idx="414">
                  <c:v>121.274590062908</c:v>
                </c:pt>
                <c:pt idx="415">
                  <c:v>121.56752385532999</c:v>
                </c:pt>
                <c:pt idx="416">
                  <c:v>121.86045764775299</c:v>
                </c:pt>
                <c:pt idx="417">
                  <c:v>122.153391440175</c:v>
                </c:pt>
                <c:pt idx="418">
                  <c:v>122.446325232598</c:v>
                </c:pt>
                <c:pt idx="419">
                  <c:v>122.73925902502</c:v>
                </c:pt>
                <c:pt idx="420">
                  <c:v>123.032192817443</c:v>
                </c:pt>
                <c:pt idx="421">
                  <c:v>123.32512660986499</c:v>
                </c:pt>
                <c:pt idx="422">
                  <c:v>123.61806040228799</c:v>
                </c:pt>
                <c:pt idx="423">
                  <c:v>123.91099419471</c:v>
                </c:pt>
                <c:pt idx="424">
                  <c:v>124.203927987132</c:v>
                </c:pt>
                <c:pt idx="425">
                  <c:v>124.496861779555</c:v>
                </c:pt>
                <c:pt idx="426">
                  <c:v>124.789795571977</c:v>
                </c:pt>
                <c:pt idx="427">
                  <c:v>125.0827293644</c:v>
                </c:pt>
                <c:pt idx="428">
                  <c:v>125.375663156822</c:v>
                </c:pt>
                <c:pt idx="429">
                  <c:v>125.668596949245</c:v>
                </c:pt>
                <c:pt idx="430">
                  <c:v>125.961530741667</c:v>
                </c:pt>
                <c:pt idx="431">
                  <c:v>126.25446453409</c:v>
                </c:pt>
                <c:pt idx="432">
                  <c:v>126.547398326512</c:v>
                </c:pt>
                <c:pt idx="433">
                  <c:v>126.840332118935</c:v>
                </c:pt>
                <c:pt idx="434">
                  <c:v>127.133265911357</c:v>
                </c:pt>
                <c:pt idx="435">
                  <c:v>127.42619970378</c:v>
                </c:pt>
                <c:pt idx="436">
                  <c:v>127.71913349620201</c:v>
                </c:pt>
                <c:pt idx="437">
                  <c:v>128.01206728862499</c:v>
                </c:pt>
                <c:pt idx="438">
                  <c:v>128.30500108104701</c:v>
                </c:pt>
                <c:pt idx="439">
                  <c:v>128.59793487347</c:v>
                </c:pt>
                <c:pt idx="440">
                  <c:v>128.89086866589199</c:v>
                </c:pt>
                <c:pt idx="441">
                  <c:v>129.183802458315</c:v>
                </c:pt>
                <c:pt idx="442">
                  <c:v>129.47673625073699</c:v>
                </c:pt>
                <c:pt idx="443">
                  <c:v>129.76967004316</c:v>
                </c:pt>
                <c:pt idx="444">
                  <c:v>130.062603835582</c:v>
                </c:pt>
                <c:pt idx="445">
                  <c:v>130.35553762800501</c:v>
                </c:pt>
                <c:pt idx="446">
                  <c:v>130.648471420427</c:v>
                </c:pt>
                <c:pt idx="447">
                  <c:v>130.94140521284999</c:v>
                </c:pt>
                <c:pt idx="448">
                  <c:v>131.23433900527201</c:v>
                </c:pt>
                <c:pt idx="449">
                  <c:v>131.52727279769499</c:v>
                </c:pt>
                <c:pt idx="450">
                  <c:v>131.82020659011701</c:v>
                </c:pt>
                <c:pt idx="451">
                  <c:v>132.113140382539</c:v>
                </c:pt>
                <c:pt idx="452">
                  <c:v>132.40607417496199</c:v>
                </c:pt>
                <c:pt idx="453">
                  <c:v>132.69900796738401</c:v>
                </c:pt>
                <c:pt idx="454">
                  <c:v>132.99194175980699</c:v>
                </c:pt>
                <c:pt idx="455">
                  <c:v>133.28487555222901</c:v>
                </c:pt>
                <c:pt idx="456">
                  <c:v>133.577809344652</c:v>
                </c:pt>
                <c:pt idx="457">
                  <c:v>133.87074313707399</c:v>
                </c:pt>
                <c:pt idx="458">
                  <c:v>134.163676929497</c:v>
                </c:pt>
                <c:pt idx="459">
                  <c:v>134.45661072191899</c:v>
                </c:pt>
                <c:pt idx="460">
                  <c:v>134.74954451434201</c:v>
                </c:pt>
                <c:pt idx="461">
                  <c:v>135.042478306764</c:v>
                </c:pt>
                <c:pt idx="462">
                  <c:v>135.33541209918701</c:v>
                </c:pt>
                <c:pt idx="463">
                  <c:v>135.628345891609</c:v>
                </c:pt>
                <c:pt idx="464">
                  <c:v>135.92127968403199</c:v>
                </c:pt>
                <c:pt idx="465">
                  <c:v>136.21421347645401</c:v>
                </c:pt>
                <c:pt idx="466">
                  <c:v>136.50714726887699</c:v>
                </c:pt>
                <c:pt idx="467">
                  <c:v>136.80008106129901</c:v>
                </c:pt>
                <c:pt idx="468">
                  <c:v>137.093014853722</c:v>
                </c:pt>
                <c:pt idx="469">
                  <c:v>137.38594864614399</c:v>
                </c:pt>
                <c:pt idx="470">
                  <c:v>137.678882438567</c:v>
                </c:pt>
                <c:pt idx="471">
                  <c:v>137.97181623098899</c:v>
                </c:pt>
                <c:pt idx="472">
                  <c:v>138.26475002341201</c:v>
                </c:pt>
                <c:pt idx="473">
                  <c:v>138.557683815834</c:v>
                </c:pt>
                <c:pt idx="474">
                  <c:v>138.85061760825701</c:v>
                </c:pt>
                <c:pt idx="475">
                  <c:v>139.143551400679</c:v>
                </c:pt>
                <c:pt idx="476">
                  <c:v>139.43648519310199</c:v>
                </c:pt>
                <c:pt idx="477">
                  <c:v>139.72941898552401</c:v>
                </c:pt>
                <c:pt idx="478">
                  <c:v>140.02235277794699</c:v>
                </c:pt>
                <c:pt idx="479">
                  <c:v>140.31528657036901</c:v>
                </c:pt>
                <c:pt idx="480">
                  <c:v>140.608220362791</c:v>
                </c:pt>
                <c:pt idx="481">
                  <c:v>140.90115415521399</c:v>
                </c:pt>
                <c:pt idx="482">
                  <c:v>141.19408794763601</c:v>
                </c:pt>
                <c:pt idx="483">
                  <c:v>141.48702174005899</c:v>
                </c:pt>
                <c:pt idx="484">
                  <c:v>141.77995553248101</c:v>
                </c:pt>
                <c:pt idx="485">
                  <c:v>142.072889324904</c:v>
                </c:pt>
                <c:pt idx="486">
                  <c:v>142.36582311732599</c:v>
                </c:pt>
                <c:pt idx="487">
                  <c:v>142.658756909749</c:v>
                </c:pt>
                <c:pt idx="488">
                  <c:v>142.95169070217099</c:v>
                </c:pt>
                <c:pt idx="489">
                  <c:v>143.24462449459401</c:v>
                </c:pt>
                <c:pt idx="490">
                  <c:v>143.537558287016</c:v>
                </c:pt>
                <c:pt idx="491">
                  <c:v>143.83049207943901</c:v>
                </c:pt>
                <c:pt idx="492">
                  <c:v>144.123425871861</c:v>
                </c:pt>
                <c:pt idx="493">
                  <c:v>144.41635966428399</c:v>
                </c:pt>
                <c:pt idx="494">
                  <c:v>144.70929345670601</c:v>
                </c:pt>
                <c:pt idx="495">
                  <c:v>145.00222724912899</c:v>
                </c:pt>
                <c:pt idx="496">
                  <c:v>145.29516104155101</c:v>
                </c:pt>
                <c:pt idx="497">
                  <c:v>145.588094833974</c:v>
                </c:pt>
                <c:pt idx="498">
                  <c:v>145.88102862639599</c:v>
                </c:pt>
                <c:pt idx="499">
                  <c:v>146.173962418819</c:v>
                </c:pt>
                <c:pt idx="500">
                  <c:v>146.46689621124099</c:v>
                </c:pt>
                <c:pt idx="501">
                  <c:v>146.75983000366401</c:v>
                </c:pt>
                <c:pt idx="502">
                  <c:v>147.052763796086</c:v>
                </c:pt>
                <c:pt idx="503">
                  <c:v>147.34569758850901</c:v>
                </c:pt>
                <c:pt idx="504">
                  <c:v>147.638631380931</c:v>
                </c:pt>
                <c:pt idx="505">
                  <c:v>147.93156517335399</c:v>
                </c:pt>
                <c:pt idx="506">
                  <c:v>148.22449896577601</c:v>
                </c:pt>
                <c:pt idx="507">
                  <c:v>148.51743275819899</c:v>
                </c:pt>
                <c:pt idx="508">
                  <c:v>148.81036655062101</c:v>
                </c:pt>
                <c:pt idx="509">
                  <c:v>149.103300343043</c:v>
                </c:pt>
                <c:pt idx="510">
                  <c:v>149.39623413546599</c:v>
                </c:pt>
                <c:pt idx="511">
                  <c:v>149.68916792788801</c:v>
                </c:pt>
                <c:pt idx="512">
                  <c:v>149.98210172031099</c:v>
                </c:pt>
                <c:pt idx="513">
                  <c:v>150.27503551273301</c:v>
                </c:pt>
                <c:pt idx="514">
                  <c:v>150.567969305156</c:v>
                </c:pt>
                <c:pt idx="515">
                  <c:v>150.86090309757799</c:v>
                </c:pt>
                <c:pt idx="516">
                  <c:v>151.153836890001</c:v>
                </c:pt>
                <c:pt idx="517">
                  <c:v>151.44677068242299</c:v>
                </c:pt>
                <c:pt idx="518">
                  <c:v>151.73970447484601</c:v>
                </c:pt>
                <c:pt idx="519">
                  <c:v>152.032638267268</c:v>
                </c:pt>
                <c:pt idx="520">
                  <c:v>152.32557205969101</c:v>
                </c:pt>
                <c:pt idx="521">
                  <c:v>152.618505852113</c:v>
                </c:pt>
                <c:pt idx="522">
                  <c:v>152.91143964453599</c:v>
                </c:pt>
                <c:pt idx="523">
                  <c:v>153.20437343695801</c:v>
                </c:pt>
                <c:pt idx="524">
                  <c:v>153.49730722938099</c:v>
                </c:pt>
                <c:pt idx="525">
                  <c:v>153.79024102180301</c:v>
                </c:pt>
                <c:pt idx="526">
                  <c:v>154.083174814226</c:v>
                </c:pt>
                <c:pt idx="527">
                  <c:v>154.37610860664799</c:v>
                </c:pt>
                <c:pt idx="528">
                  <c:v>154.669042399071</c:v>
                </c:pt>
                <c:pt idx="529">
                  <c:v>154.96197619149299</c:v>
                </c:pt>
                <c:pt idx="530">
                  <c:v>155.25490998391601</c:v>
                </c:pt>
                <c:pt idx="531">
                  <c:v>155.547843776338</c:v>
                </c:pt>
                <c:pt idx="532">
                  <c:v>155.84077756876101</c:v>
                </c:pt>
                <c:pt idx="533">
                  <c:v>156.133711361183</c:v>
                </c:pt>
                <c:pt idx="534">
                  <c:v>156.42664515360599</c:v>
                </c:pt>
                <c:pt idx="535">
                  <c:v>156.71957894602801</c:v>
                </c:pt>
                <c:pt idx="536">
                  <c:v>157.01251273845</c:v>
                </c:pt>
                <c:pt idx="537">
                  <c:v>157.30544653087301</c:v>
                </c:pt>
                <c:pt idx="538">
                  <c:v>157.598380323295</c:v>
                </c:pt>
                <c:pt idx="539">
                  <c:v>157.89131411571799</c:v>
                </c:pt>
                <c:pt idx="540">
                  <c:v>158.18424790814001</c:v>
                </c:pt>
                <c:pt idx="541">
                  <c:v>158.47718170056299</c:v>
                </c:pt>
                <c:pt idx="542">
                  <c:v>158.77011549298501</c:v>
                </c:pt>
                <c:pt idx="543">
                  <c:v>159.063049285408</c:v>
                </c:pt>
                <c:pt idx="544">
                  <c:v>159.35598307782999</c:v>
                </c:pt>
                <c:pt idx="545">
                  <c:v>159.648916870253</c:v>
                </c:pt>
                <c:pt idx="546">
                  <c:v>159.94185066267499</c:v>
                </c:pt>
                <c:pt idx="547">
                  <c:v>160.23478445509801</c:v>
                </c:pt>
                <c:pt idx="548">
                  <c:v>160.52771824752</c:v>
                </c:pt>
                <c:pt idx="549">
                  <c:v>160.82065203994301</c:v>
                </c:pt>
                <c:pt idx="550">
                  <c:v>161.113585832365</c:v>
                </c:pt>
                <c:pt idx="551">
                  <c:v>161.40651962478799</c:v>
                </c:pt>
                <c:pt idx="552">
                  <c:v>161.69945341721001</c:v>
                </c:pt>
                <c:pt idx="553">
                  <c:v>161.99238720963299</c:v>
                </c:pt>
                <c:pt idx="554">
                  <c:v>162.28532100205501</c:v>
                </c:pt>
                <c:pt idx="555">
                  <c:v>162.578254794478</c:v>
                </c:pt>
                <c:pt idx="556">
                  <c:v>162.87118858689999</c:v>
                </c:pt>
                <c:pt idx="557">
                  <c:v>163.164122379323</c:v>
                </c:pt>
                <c:pt idx="558">
                  <c:v>163.45705617174499</c:v>
                </c:pt>
                <c:pt idx="559">
                  <c:v>163.74998996416801</c:v>
                </c:pt>
                <c:pt idx="560">
                  <c:v>164.04292375659</c:v>
                </c:pt>
                <c:pt idx="561">
                  <c:v>164.33585754901301</c:v>
                </c:pt>
                <c:pt idx="562">
                  <c:v>164.628791341435</c:v>
                </c:pt>
                <c:pt idx="563">
                  <c:v>164.92172513385799</c:v>
                </c:pt>
                <c:pt idx="564">
                  <c:v>165.21465892628001</c:v>
                </c:pt>
                <c:pt idx="565">
                  <c:v>165.507592718702</c:v>
                </c:pt>
                <c:pt idx="566">
                  <c:v>165.80052651112501</c:v>
                </c:pt>
                <c:pt idx="567">
                  <c:v>166.093460303547</c:v>
                </c:pt>
                <c:pt idx="568">
                  <c:v>166.38639409596999</c:v>
                </c:pt>
                <c:pt idx="569">
                  <c:v>166.67932788839201</c:v>
                </c:pt>
                <c:pt idx="570">
                  <c:v>166.972261680815</c:v>
                </c:pt>
                <c:pt idx="571">
                  <c:v>167.26519547323699</c:v>
                </c:pt>
                <c:pt idx="572">
                  <c:v>167.55812926566</c:v>
                </c:pt>
                <c:pt idx="573">
                  <c:v>167.85106305808199</c:v>
                </c:pt>
                <c:pt idx="574">
                  <c:v>168.143996850505</c:v>
                </c:pt>
                <c:pt idx="575">
                  <c:v>168.436930642927</c:v>
                </c:pt>
                <c:pt idx="576">
                  <c:v>168.72986443535001</c:v>
                </c:pt>
                <c:pt idx="577">
                  <c:v>169.022798227772</c:v>
                </c:pt>
                <c:pt idx="578">
                  <c:v>169.31573202019499</c:v>
                </c:pt>
                <c:pt idx="579">
                  <c:v>169.60866581261701</c:v>
                </c:pt>
                <c:pt idx="580">
                  <c:v>169.90159960503999</c:v>
                </c:pt>
                <c:pt idx="581">
                  <c:v>170.19453339746201</c:v>
                </c:pt>
                <c:pt idx="582">
                  <c:v>170.487467189885</c:v>
                </c:pt>
                <c:pt idx="583">
                  <c:v>170.78040098230699</c:v>
                </c:pt>
                <c:pt idx="584">
                  <c:v>171.07333477473</c:v>
                </c:pt>
                <c:pt idx="585">
                  <c:v>171.36626856715199</c:v>
                </c:pt>
                <c:pt idx="586">
                  <c:v>171.659202359575</c:v>
                </c:pt>
                <c:pt idx="587">
                  <c:v>171.952136151997</c:v>
                </c:pt>
                <c:pt idx="588">
                  <c:v>172.24506994442001</c:v>
                </c:pt>
                <c:pt idx="589">
                  <c:v>172.538003736842</c:v>
                </c:pt>
                <c:pt idx="590">
                  <c:v>172.83093752926499</c:v>
                </c:pt>
                <c:pt idx="591">
                  <c:v>173.12387132168701</c:v>
                </c:pt>
                <c:pt idx="592">
                  <c:v>173.416805114109</c:v>
                </c:pt>
                <c:pt idx="593">
                  <c:v>173.70973890653201</c:v>
                </c:pt>
                <c:pt idx="594">
                  <c:v>174.002672698954</c:v>
                </c:pt>
                <c:pt idx="595">
                  <c:v>174.29560649137699</c:v>
                </c:pt>
                <c:pt idx="596">
                  <c:v>174.58854028379901</c:v>
                </c:pt>
                <c:pt idx="597">
                  <c:v>174.88147407622199</c:v>
                </c:pt>
                <c:pt idx="598">
                  <c:v>175.17440786864401</c:v>
                </c:pt>
                <c:pt idx="599">
                  <c:v>175.467341661067</c:v>
                </c:pt>
                <c:pt idx="600">
                  <c:v>175.76027545348899</c:v>
                </c:pt>
                <c:pt idx="601">
                  <c:v>176.053209245912</c:v>
                </c:pt>
                <c:pt idx="602">
                  <c:v>176.34614303833399</c:v>
                </c:pt>
                <c:pt idx="603">
                  <c:v>176.63907683075701</c:v>
                </c:pt>
                <c:pt idx="604">
                  <c:v>176.932010623179</c:v>
                </c:pt>
                <c:pt idx="605">
                  <c:v>177.22494441560201</c:v>
                </c:pt>
                <c:pt idx="606">
                  <c:v>177.517878208024</c:v>
                </c:pt>
                <c:pt idx="607">
                  <c:v>177.81081200044699</c:v>
                </c:pt>
                <c:pt idx="608">
                  <c:v>178.10374579286901</c:v>
                </c:pt>
                <c:pt idx="609">
                  <c:v>178.39667958529199</c:v>
                </c:pt>
                <c:pt idx="610">
                  <c:v>178.68961337771401</c:v>
                </c:pt>
                <c:pt idx="611">
                  <c:v>178.982547170137</c:v>
                </c:pt>
                <c:pt idx="612">
                  <c:v>179.27548096255899</c:v>
                </c:pt>
                <c:pt idx="613">
                  <c:v>179.568414754982</c:v>
                </c:pt>
                <c:pt idx="614">
                  <c:v>179.86134854740399</c:v>
                </c:pt>
                <c:pt idx="615">
                  <c:v>180.15428233982701</c:v>
                </c:pt>
                <c:pt idx="616">
                  <c:v>180.447216132249</c:v>
                </c:pt>
                <c:pt idx="617">
                  <c:v>180.74014992467201</c:v>
                </c:pt>
                <c:pt idx="618">
                  <c:v>181.033083717094</c:v>
                </c:pt>
                <c:pt idx="619">
                  <c:v>181.32601750951699</c:v>
                </c:pt>
                <c:pt idx="620">
                  <c:v>181.61895130193901</c:v>
                </c:pt>
                <c:pt idx="621">
                  <c:v>181.911885094361</c:v>
                </c:pt>
                <c:pt idx="622">
                  <c:v>182.20481888678401</c:v>
                </c:pt>
                <c:pt idx="623">
                  <c:v>182.497752679206</c:v>
                </c:pt>
                <c:pt idx="624">
                  <c:v>182.79068647162899</c:v>
                </c:pt>
                <c:pt idx="625">
                  <c:v>183.08362026405101</c:v>
                </c:pt>
                <c:pt idx="626">
                  <c:v>183.37655405647399</c:v>
                </c:pt>
                <c:pt idx="627">
                  <c:v>183.66948784889601</c:v>
                </c:pt>
                <c:pt idx="628">
                  <c:v>183.962421641319</c:v>
                </c:pt>
                <c:pt idx="629">
                  <c:v>184.25535543374099</c:v>
                </c:pt>
                <c:pt idx="630">
                  <c:v>184.548289226164</c:v>
                </c:pt>
                <c:pt idx="631">
                  <c:v>184.84122301858599</c:v>
                </c:pt>
                <c:pt idx="632">
                  <c:v>185.13415681100901</c:v>
                </c:pt>
                <c:pt idx="633">
                  <c:v>185.427090603431</c:v>
                </c:pt>
                <c:pt idx="634">
                  <c:v>185.72002439585401</c:v>
                </c:pt>
                <c:pt idx="635">
                  <c:v>186.012958188276</c:v>
                </c:pt>
                <c:pt idx="636">
                  <c:v>186.30589198069899</c:v>
                </c:pt>
                <c:pt idx="637">
                  <c:v>186.59882577312101</c:v>
                </c:pt>
                <c:pt idx="638">
                  <c:v>186.89175956554399</c:v>
                </c:pt>
                <c:pt idx="639">
                  <c:v>187.18469335796601</c:v>
                </c:pt>
                <c:pt idx="640">
                  <c:v>187.477627150389</c:v>
                </c:pt>
                <c:pt idx="641">
                  <c:v>187.77056094281099</c:v>
                </c:pt>
                <c:pt idx="642">
                  <c:v>188.063494735234</c:v>
                </c:pt>
                <c:pt idx="643">
                  <c:v>188.35642852765599</c:v>
                </c:pt>
                <c:pt idx="644">
                  <c:v>188.64936232007901</c:v>
                </c:pt>
                <c:pt idx="645">
                  <c:v>188.942296112501</c:v>
                </c:pt>
                <c:pt idx="646">
                  <c:v>189.23522990492401</c:v>
                </c:pt>
                <c:pt idx="647">
                  <c:v>189.528163697346</c:v>
                </c:pt>
                <c:pt idx="648">
                  <c:v>189.82109748976899</c:v>
                </c:pt>
                <c:pt idx="649">
                  <c:v>190.11403128219101</c:v>
                </c:pt>
                <c:pt idx="650">
                  <c:v>190.406965074613</c:v>
                </c:pt>
                <c:pt idx="651">
                  <c:v>190.69989886703601</c:v>
                </c:pt>
                <c:pt idx="652">
                  <c:v>190.992832659458</c:v>
                </c:pt>
                <c:pt idx="653">
                  <c:v>191.28576645188099</c:v>
                </c:pt>
                <c:pt idx="654">
                  <c:v>191.57870024430301</c:v>
                </c:pt>
                <c:pt idx="655">
                  <c:v>191.87163403672599</c:v>
                </c:pt>
                <c:pt idx="656">
                  <c:v>192.16456782914801</c:v>
                </c:pt>
                <c:pt idx="657">
                  <c:v>192.457501621571</c:v>
                </c:pt>
                <c:pt idx="658">
                  <c:v>192.75043541399299</c:v>
                </c:pt>
                <c:pt idx="659">
                  <c:v>193.043369206416</c:v>
                </c:pt>
                <c:pt idx="660">
                  <c:v>193.33630299883799</c:v>
                </c:pt>
                <c:pt idx="661">
                  <c:v>193.62923679126101</c:v>
                </c:pt>
                <c:pt idx="662">
                  <c:v>193.922170583683</c:v>
                </c:pt>
                <c:pt idx="663">
                  <c:v>194.21510437610601</c:v>
                </c:pt>
                <c:pt idx="664">
                  <c:v>194.508038168528</c:v>
                </c:pt>
                <c:pt idx="665">
                  <c:v>194.80097196095099</c:v>
                </c:pt>
                <c:pt idx="666">
                  <c:v>195.09390575337301</c:v>
                </c:pt>
                <c:pt idx="667">
                  <c:v>195.38683954579599</c:v>
                </c:pt>
                <c:pt idx="668">
                  <c:v>195.67977333821801</c:v>
                </c:pt>
                <c:pt idx="669">
                  <c:v>195.972707130641</c:v>
                </c:pt>
                <c:pt idx="670">
                  <c:v>196.26564092306299</c:v>
                </c:pt>
                <c:pt idx="671">
                  <c:v>196.558574715486</c:v>
                </c:pt>
                <c:pt idx="672">
                  <c:v>196.85150850790799</c:v>
                </c:pt>
                <c:pt idx="673">
                  <c:v>197.14444230033101</c:v>
                </c:pt>
                <c:pt idx="674">
                  <c:v>197.437376092753</c:v>
                </c:pt>
                <c:pt idx="675">
                  <c:v>197.73030988517601</c:v>
                </c:pt>
                <c:pt idx="676">
                  <c:v>198.023243677598</c:v>
                </c:pt>
                <c:pt idx="677">
                  <c:v>198.31617747001999</c:v>
                </c:pt>
                <c:pt idx="678">
                  <c:v>198.60911126244301</c:v>
                </c:pt>
                <c:pt idx="679">
                  <c:v>198.902045054865</c:v>
                </c:pt>
                <c:pt idx="680">
                  <c:v>199.19497884728801</c:v>
                </c:pt>
                <c:pt idx="681">
                  <c:v>199.48791263971</c:v>
                </c:pt>
                <c:pt idx="682">
                  <c:v>199.78084643213299</c:v>
                </c:pt>
                <c:pt idx="683">
                  <c:v>200.07378022455501</c:v>
                </c:pt>
                <c:pt idx="684">
                  <c:v>200.36671401697799</c:v>
                </c:pt>
                <c:pt idx="685">
                  <c:v>200.65964780940001</c:v>
                </c:pt>
                <c:pt idx="686">
                  <c:v>200.952581601823</c:v>
                </c:pt>
                <c:pt idx="687">
                  <c:v>201.24551539424499</c:v>
                </c:pt>
                <c:pt idx="688">
                  <c:v>201.538449186668</c:v>
                </c:pt>
                <c:pt idx="689">
                  <c:v>201.83138297908999</c:v>
                </c:pt>
                <c:pt idx="690">
                  <c:v>202.12431677151301</c:v>
                </c:pt>
                <c:pt idx="691">
                  <c:v>202.417250563935</c:v>
                </c:pt>
                <c:pt idx="692">
                  <c:v>202.71018435635801</c:v>
                </c:pt>
                <c:pt idx="693">
                  <c:v>203.00311814878</c:v>
                </c:pt>
                <c:pt idx="694">
                  <c:v>203.29605194120299</c:v>
                </c:pt>
                <c:pt idx="695">
                  <c:v>203.58898573362501</c:v>
                </c:pt>
                <c:pt idx="696">
                  <c:v>203.88191952604799</c:v>
                </c:pt>
                <c:pt idx="697">
                  <c:v>204.17485331847001</c:v>
                </c:pt>
                <c:pt idx="698">
                  <c:v>204.467787110893</c:v>
                </c:pt>
                <c:pt idx="699">
                  <c:v>204.76072090331499</c:v>
                </c:pt>
                <c:pt idx="700">
                  <c:v>205.053654695738</c:v>
                </c:pt>
                <c:pt idx="701">
                  <c:v>205.34658848815999</c:v>
                </c:pt>
                <c:pt idx="702">
                  <c:v>205.63952228058301</c:v>
                </c:pt>
                <c:pt idx="703">
                  <c:v>205.932456073005</c:v>
                </c:pt>
                <c:pt idx="704">
                  <c:v>206.22538986542801</c:v>
                </c:pt>
                <c:pt idx="705">
                  <c:v>206.51832365785</c:v>
                </c:pt>
                <c:pt idx="706">
                  <c:v>206.811257450272</c:v>
                </c:pt>
                <c:pt idx="707">
                  <c:v>207.10419124269501</c:v>
                </c:pt>
                <c:pt idx="708">
                  <c:v>207.397125035117</c:v>
                </c:pt>
                <c:pt idx="709">
                  <c:v>207.69005882754001</c:v>
                </c:pt>
                <c:pt idx="710">
                  <c:v>207.982992619962</c:v>
                </c:pt>
                <c:pt idx="711">
                  <c:v>208.27592641238499</c:v>
                </c:pt>
                <c:pt idx="712">
                  <c:v>208.56886020480701</c:v>
                </c:pt>
                <c:pt idx="713">
                  <c:v>208.86179399723</c:v>
                </c:pt>
                <c:pt idx="714">
                  <c:v>209.15472778965199</c:v>
                </c:pt>
                <c:pt idx="715">
                  <c:v>209.447661582075</c:v>
                </c:pt>
                <c:pt idx="716">
                  <c:v>209.74059537449699</c:v>
                </c:pt>
                <c:pt idx="717">
                  <c:v>210.03352916692</c:v>
                </c:pt>
                <c:pt idx="718">
                  <c:v>210.326462959342</c:v>
                </c:pt>
                <c:pt idx="719">
                  <c:v>210.61939675176501</c:v>
                </c:pt>
                <c:pt idx="720">
                  <c:v>210.912330544187</c:v>
                </c:pt>
                <c:pt idx="721">
                  <c:v>211.20526433661001</c:v>
                </c:pt>
                <c:pt idx="722">
                  <c:v>211.498198129032</c:v>
                </c:pt>
                <c:pt idx="723">
                  <c:v>211.79113192145499</c:v>
                </c:pt>
                <c:pt idx="724">
                  <c:v>212.08406571387701</c:v>
                </c:pt>
                <c:pt idx="725">
                  <c:v>212.3769995063</c:v>
                </c:pt>
                <c:pt idx="726">
                  <c:v>212.66993329872199</c:v>
                </c:pt>
                <c:pt idx="727">
                  <c:v>212.962867091145</c:v>
                </c:pt>
                <c:pt idx="728">
                  <c:v>213.25580088356699</c:v>
                </c:pt>
                <c:pt idx="729">
                  <c:v>213.54873467599</c:v>
                </c:pt>
                <c:pt idx="730">
                  <c:v>213.841668468412</c:v>
                </c:pt>
                <c:pt idx="731">
                  <c:v>214.13460226083501</c:v>
                </c:pt>
                <c:pt idx="732">
                  <c:v>214.427536053257</c:v>
                </c:pt>
                <c:pt idx="733">
                  <c:v>214.72046984567899</c:v>
                </c:pt>
                <c:pt idx="734">
                  <c:v>215.01340363810201</c:v>
                </c:pt>
                <c:pt idx="735">
                  <c:v>215.306337430524</c:v>
                </c:pt>
                <c:pt idx="736">
                  <c:v>215.59927122294701</c:v>
                </c:pt>
                <c:pt idx="737">
                  <c:v>215.892205015369</c:v>
                </c:pt>
                <c:pt idx="738">
                  <c:v>216.18513880779199</c:v>
                </c:pt>
                <c:pt idx="739">
                  <c:v>216.47807260021401</c:v>
                </c:pt>
                <c:pt idx="740">
                  <c:v>216.77100639263699</c:v>
                </c:pt>
                <c:pt idx="741">
                  <c:v>217.06394018505901</c:v>
                </c:pt>
                <c:pt idx="742">
                  <c:v>217.356873977482</c:v>
                </c:pt>
                <c:pt idx="743">
                  <c:v>217.64980776990399</c:v>
                </c:pt>
                <c:pt idx="744">
                  <c:v>217.942741562327</c:v>
                </c:pt>
                <c:pt idx="745">
                  <c:v>218.23567535474899</c:v>
                </c:pt>
                <c:pt idx="746">
                  <c:v>218.52860914717201</c:v>
                </c:pt>
                <c:pt idx="747">
                  <c:v>218.821542939594</c:v>
                </c:pt>
                <c:pt idx="748">
                  <c:v>219.11447673201701</c:v>
                </c:pt>
                <c:pt idx="749">
                  <c:v>219.407410524439</c:v>
                </c:pt>
                <c:pt idx="750">
                  <c:v>219.70034431686199</c:v>
                </c:pt>
                <c:pt idx="751">
                  <c:v>219.99327810928401</c:v>
                </c:pt>
                <c:pt idx="752">
                  <c:v>220.28621190170699</c:v>
                </c:pt>
                <c:pt idx="753">
                  <c:v>220.57914569412901</c:v>
                </c:pt>
                <c:pt idx="754">
                  <c:v>220.872079486552</c:v>
                </c:pt>
                <c:pt idx="755">
                  <c:v>221.16501327897399</c:v>
                </c:pt>
                <c:pt idx="756">
                  <c:v>221.457947071397</c:v>
                </c:pt>
                <c:pt idx="757">
                  <c:v>221.75088086381899</c:v>
                </c:pt>
                <c:pt idx="758">
                  <c:v>222.04381465624201</c:v>
                </c:pt>
                <c:pt idx="759">
                  <c:v>222.336748448664</c:v>
                </c:pt>
                <c:pt idx="760">
                  <c:v>222.62968224108701</c:v>
                </c:pt>
                <c:pt idx="761">
                  <c:v>222.922616033509</c:v>
                </c:pt>
                <c:pt idx="762">
                  <c:v>223.21554982593099</c:v>
                </c:pt>
                <c:pt idx="763">
                  <c:v>223.50848361835401</c:v>
                </c:pt>
                <c:pt idx="764">
                  <c:v>223.801417410776</c:v>
                </c:pt>
                <c:pt idx="765">
                  <c:v>224.09435120319901</c:v>
                </c:pt>
                <c:pt idx="766">
                  <c:v>224.387284995621</c:v>
                </c:pt>
                <c:pt idx="767">
                  <c:v>224.68021878804399</c:v>
                </c:pt>
                <c:pt idx="768">
                  <c:v>224.97315258046601</c:v>
                </c:pt>
                <c:pt idx="769">
                  <c:v>225.26608637288899</c:v>
                </c:pt>
                <c:pt idx="770">
                  <c:v>225.55902016531101</c:v>
                </c:pt>
                <c:pt idx="771">
                  <c:v>225.851953957734</c:v>
                </c:pt>
                <c:pt idx="772">
                  <c:v>226.14488775015599</c:v>
                </c:pt>
                <c:pt idx="773">
                  <c:v>226.437821542579</c:v>
                </c:pt>
                <c:pt idx="774">
                  <c:v>226.73075533500099</c:v>
                </c:pt>
                <c:pt idx="775">
                  <c:v>227.02368912742401</c:v>
                </c:pt>
                <c:pt idx="776">
                  <c:v>227.316622919846</c:v>
                </c:pt>
                <c:pt idx="777">
                  <c:v>227.60955671226901</c:v>
                </c:pt>
                <c:pt idx="778">
                  <c:v>227.902490504691</c:v>
                </c:pt>
                <c:pt idx="779">
                  <c:v>228.19542429711399</c:v>
                </c:pt>
                <c:pt idx="780">
                  <c:v>228.48835808953601</c:v>
                </c:pt>
                <c:pt idx="781">
                  <c:v>228.78129188195899</c:v>
                </c:pt>
                <c:pt idx="782">
                  <c:v>229.07422567438101</c:v>
                </c:pt>
                <c:pt idx="783">
                  <c:v>229.367159466804</c:v>
                </c:pt>
                <c:pt idx="784">
                  <c:v>229.66009325922599</c:v>
                </c:pt>
                <c:pt idx="785">
                  <c:v>229.953027051649</c:v>
                </c:pt>
                <c:pt idx="786">
                  <c:v>230.24596084407099</c:v>
                </c:pt>
                <c:pt idx="787">
                  <c:v>230.53889463649401</c:v>
                </c:pt>
                <c:pt idx="788">
                  <c:v>230.831828428916</c:v>
                </c:pt>
                <c:pt idx="789">
                  <c:v>231.12476222133901</c:v>
                </c:pt>
                <c:pt idx="790">
                  <c:v>231.417696013761</c:v>
                </c:pt>
                <c:pt idx="791">
                  <c:v>231.71062980618299</c:v>
                </c:pt>
                <c:pt idx="792">
                  <c:v>232.00356359860601</c:v>
                </c:pt>
                <c:pt idx="793">
                  <c:v>232.296497391028</c:v>
                </c:pt>
                <c:pt idx="794">
                  <c:v>232.58943118345101</c:v>
                </c:pt>
                <c:pt idx="795">
                  <c:v>232.882364975873</c:v>
                </c:pt>
                <c:pt idx="796">
                  <c:v>233.17529876829599</c:v>
                </c:pt>
                <c:pt idx="797">
                  <c:v>233.46823256071801</c:v>
                </c:pt>
                <c:pt idx="798">
                  <c:v>233.76116635314099</c:v>
                </c:pt>
                <c:pt idx="799">
                  <c:v>234.05410014556301</c:v>
                </c:pt>
                <c:pt idx="800">
                  <c:v>234.347033937986</c:v>
                </c:pt>
                <c:pt idx="801">
                  <c:v>234.63996773040799</c:v>
                </c:pt>
                <c:pt idx="802">
                  <c:v>234.932901522831</c:v>
                </c:pt>
                <c:pt idx="803">
                  <c:v>235.22583531525299</c:v>
                </c:pt>
                <c:pt idx="804">
                  <c:v>235.51876910767601</c:v>
                </c:pt>
                <c:pt idx="805">
                  <c:v>235.811702900098</c:v>
                </c:pt>
                <c:pt idx="806">
                  <c:v>236.10463669252101</c:v>
                </c:pt>
                <c:pt idx="807">
                  <c:v>236.397570484943</c:v>
                </c:pt>
                <c:pt idx="808">
                  <c:v>236.69050427736599</c:v>
                </c:pt>
                <c:pt idx="809">
                  <c:v>236.98343806978801</c:v>
                </c:pt>
                <c:pt idx="810">
                  <c:v>237.27637186221099</c:v>
                </c:pt>
                <c:pt idx="811">
                  <c:v>237.56930565463301</c:v>
                </c:pt>
                <c:pt idx="812">
                  <c:v>237.862239447056</c:v>
                </c:pt>
                <c:pt idx="813">
                  <c:v>238.15517323947799</c:v>
                </c:pt>
                <c:pt idx="814">
                  <c:v>238.448107031901</c:v>
                </c:pt>
                <c:pt idx="815">
                  <c:v>238.74104082432299</c:v>
                </c:pt>
                <c:pt idx="816">
                  <c:v>239.03397461674601</c:v>
                </c:pt>
                <c:pt idx="817">
                  <c:v>239.326908409168</c:v>
                </c:pt>
                <c:pt idx="818">
                  <c:v>239.61984220158999</c:v>
                </c:pt>
                <c:pt idx="819">
                  <c:v>239.912775994013</c:v>
                </c:pt>
                <c:pt idx="820">
                  <c:v>240.20570978643499</c:v>
                </c:pt>
                <c:pt idx="821">
                  <c:v>240.49864357885801</c:v>
                </c:pt>
                <c:pt idx="822">
                  <c:v>240.79157737128</c:v>
                </c:pt>
                <c:pt idx="823">
                  <c:v>241.08451116370301</c:v>
                </c:pt>
                <c:pt idx="824">
                  <c:v>241.377444956125</c:v>
                </c:pt>
                <c:pt idx="825">
                  <c:v>241.67037874854799</c:v>
                </c:pt>
                <c:pt idx="826">
                  <c:v>241.96331254097001</c:v>
                </c:pt>
                <c:pt idx="827">
                  <c:v>242.25624633339299</c:v>
                </c:pt>
                <c:pt idx="828">
                  <c:v>242.54918012581501</c:v>
                </c:pt>
                <c:pt idx="829">
                  <c:v>242.842113918238</c:v>
                </c:pt>
                <c:pt idx="830">
                  <c:v>243.13504771065999</c:v>
                </c:pt>
                <c:pt idx="831">
                  <c:v>243.427981503083</c:v>
                </c:pt>
                <c:pt idx="832">
                  <c:v>243.72091529550499</c:v>
                </c:pt>
                <c:pt idx="833">
                  <c:v>244.01384908792801</c:v>
                </c:pt>
                <c:pt idx="834">
                  <c:v>244.30678288035</c:v>
                </c:pt>
                <c:pt idx="835">
                  <c:v>244.59971667277301</c:v>
                </c:pt>
                <c:pt idx="836">
                  <c:v>244.892650465195</c:v>
                </c:pt>
                <c:pt idx="837">
                  <c:v>245.18558425761799</c:v>
                </c:pt>
                <c:pt idx="838">
                  <c:v>245.47851805004001</c:v>
                </c:pt>
                <c:pt idx="839">
                  <c:v>245.77145184246299</c:v>
                </c:pt>
                <c:pt idx="840">
                  <c:v>246.06438563488501</c:v>
                </c:pt>
                <c:pt idx="841">
                  <c:v>246.357319427308</c:v>
                </c:pt>
                <c:pt idx="842">
                  <c:v>246.65025321972999</c:v>
                </c:pt>
                <c:pt idx="843">
                  <c:v>246.943187012153</c:v>
                </c:pt>
                <c:pt idx="844">
                  <c:v>247.23612080457499</c:v>
                </c:pt>
                <c:pt idx="845">
                  <c:v>247.52905459699801</c:v>
                </c:pt>
                <c:pt idx="846">
                  <c:v>247.82198838942</c:v>
                </c:pt>
                <c:pt idx="847">
                  <c:v>248.11492218184199</c:v>
                </c:pt>
                <c:pt idx="848">
                  <c:v>248.407855974265</c:v>
                </c:pt>
                <c:pt idx="849">
                  <c:v>248.700789766687</c:v>
                </c:pt>
                <c:pt idx="850">
                  <c:v>248.99372355911001</c:v>
                </c:pt>
                <c:pt idx="851">
                  <c:v>249.286657351532</c:v>
                </c:pt>
                <c:pt idx="852">
                  <c:v>249.57959114395501</c:v>
                </c:pt>
                <c:pt idx="853">
                  <c:v>249.872524936377</c:v>
                </c:pt>
                <c:pt idx="854">
                  <c:v>250.16545872879999</c:v>
                </c:pt>
                <c:pt idx="855">
                  <c:v>250.45839252122201</c:v>
                </c:pt>
                <c:pt idx="856">
                  <c:v>250.751326313645</c:v>
                </c:pt>
                <c:pt idx="857">
                  <c:v>251.04426010606699</c:v>
                </c:pt>
                <c:pt idx="858">
                  <c:v>251.33719389849</c:v>
                </c:pt>
                <c:pt idx="859">
                  <c:v>251.63012769091199</c:v>
                </c:pt>
                <c:pt idx="860">
                  <c:v>251.923061483335</c:v>
                </c:pt>
                <c:pt idx="861">
                  <c:v>252.215995275757</c:v>
                </c:pt>
                <c:pt idx="862">
                  <c:v>252.50892906818001</c:v>
                </c:pt>
                <c:pt idx="863">
                  <c:v>252.801862860602</c:v>
                </c:pt>
                <c:pt idx="864">
                  <c:v>253.09479665302501</c:v>
                </c:pt>
                <c:pt idx="865">
                  <c:v>253.387730445447</c:v>
                </c:pt>
                <c:pt idx="866">
                  <c:v>253.68066423786999</c:v>
                </c:pt>
                <c:pt idx="867">
                  <c:v>253.97359803029201</c:v>
                </c:pt>
                <c:pt idx="868">
                  <c:v>254.266531822715</c:v>
                </c:pt>
                <c:pt idx="869">
                  <c:v>254.55946561513699</c:v>
                </c:pt>
                <c:pt idx="870">
                  <c:v>254.85239940756</c:v>
                </c:pt>
                <c:pt idx="871">
                  <c:v>255.14533319998199</c:v>
                </c:pt>
                <c:pt idx="872">
                  <c:v>255.438266992405</c:v>
                </c:pt>
                <c:pt idx="873">
                  <c:v>255.731200784827</c:v>
                </c:pt>
                <c:pt idx="874">
                  <c:v>256.02413457724901</c:v>
                </c:pt>
                <c:pt idx="875">
                  <c:v>256.31706836967197</c:v>
                </c:pt>
                <c:pt idx="876">
                  <c:v>256.61000216209402</c:v>
                </c:pt>
                <c:pt idx="877">
                  <c:v>256.90293595451698</c:v>
                </c:pt>
                <c:pt idx="878">
                  <c:v>257.19586974693902</c:v>
                </c:pt>
                <c:pt idx="879">
                  <c:v>257.48880353936198</c:v>
                </c:pt>
                <c:pt idx="880">
                  <c:v>257.78173733178397</c:v>
                </c:pt>
                <c:pt idx="881">
                  <c:v>258.07467112420699</c:v>
                </c:pt>
                <c:pt idx="882">
                  <c:v>258.36760491662898</c:v>
                </c:pt>
                <c:pt idx="883">
                  <c:v>258.66053870905199</c:v>
                </c:pt>
                <c:pt idx="884">
                  <c:v>258.95347250147398</c:v>
                </c:pt>
                <c:pt idx="885">
                  <c:v>259.246406293897</c:v>
                </c:pt>
                <c:pt idx="886">
                  <c:v>259.53934008631899</c:v>
                </c:pt>
                <c:pt idx="887">
                  <c:v>259.832273878742</c:v>
                </c:pt>
                <c:pt idx="888">
                  <c:v>260.12520767116399</c:v>
                </c:pt>
                <c:pt idx="889">
                  <c:v>260.41814146358701</c:v>
                </c:pt>
                <c:pt idx="890">
                  <c:v>260.711075256009</c:v>
                </c:pt>
                <c:pt idx="891">
                  <c:v>261.00400904843201</c:v>
                </c:pt>
                <c:pt idx="892">
                  <c:v>261.296942840854</c:v>
                </c:pt>
                <c:pt idx="893">
                  <c:v>261.58987663327702</c:v>
                </c:pt>
                <c:pt idx="894">
                  <c:v>261.88281042569901</c:v>
                </c:pt>
                <c:pt idx="895">
                  <c:v>262.17574421812202</c:v>
                </c:pt>
                <c:pt idx="896">
                  <c:v>262.46867801054401</c:v>
                </c:pt>
                <c:pt idx="897">
                  <c:v>262.76161180296702</c:v>
                </c:pt>
                <c:pt idx="898">
                  <c:v>263.05454559538902</c:v>
                </c:pt>
                <c:pt idx="899">
                  <c:v>263.34747938781197</c:v>
                </c:pt>
                <c:pt idx="900">
                  <c:v>263.64041318023402</c:v>
                </c:pt>
                <c:pt idx="901">
                  <c:v>263.93334697265698</c:v>
                </c:pt>
                <c:pt idx="902">
                  <c:v>264.22628076507903</c:v>
                </c:pt>
                <c:pt idx="903">
                  <c:v>264.51921455750102</c:v>
                </c:pt>
                <c:pt idx="904">
                  <c:v>264.81214834992397</c:v>
                </c:pt>
                <c:pt idx="905">
                  <c:v>265.10508214234602</c:v>
                </c:pt>
                <c:pt idx="906">
                  <c:v>265.39801593476898</c:v>
                </c:pt>
                <c:pt idx="907">
                  <c:v>265.69094972719103</c:v>
                </c:pt>
                <c:pt idx="908">
                  <c:v>265.98388351961398</c:v>
                </c:pt>
                <c:pt idx="909">
                  <c:v>266.27681731203597</c:v>
                </c:pt>
                <c:pt idx="910">
                  <c:v>266.56975110445899</c:v>
                </c:pt>
                <c:pt idx="911">
                  <c:v>266.86268489688098</c:v>
                </c:pt>
                <c:pt idx="912">
                  <c:v>267.15561868930399</c:v>
                </c:pt>
                <c:pt idx="913">
                  <c:v>267.44855248172598</c:v>
                </c:pt>
                <c:pt idx="914">
                  <c:v>267.741486274149</c:v>
                </c:pt>
                <c:pt idx="915">
                  <c:v>268.03442006657099</c:v>
                </c:pt>
                <c:pt idx="916">
                  <c:v>268.327353858994</c:v>
                </c:pt>
                <c:pt idx="917">
                  <c:v>268.62028765141599</c:v>
                </c:pt>
                <c:pt idx="918">
                  <c:v>268.91322144383901</c:v>
                </c:pt>
                <c:pt idx="919">
                  <c:v>269.206155236261</c:v>
                </c:pt>
                <c:pt idx="920">
                  <c:v>269.49908902868401</c:v>
                </c:pt>
                <c:pt idx="921">
                  <c:v>269.792022821106</c:v>
                </c:pt>
                <c:pt idx="922">
                  <c:v>270.08495661352902</c:v>
                </c:pt>
                <c:pt idx="923">
                  <c:v>270.37789040595101</c:v>
                </c:pt>
                <c:pt idx="924">
                  <c:v>270.67082419837402</c:v>
                </c:pt>
                <c:pt idx="925">
                  <c:v>270.96375799079601</c:v>
                </c:pt>
                <c:pt idx="926">
                  <c:v>271.25669178321903</c:v>
                </c:pt>
                <c:pt idx="927">
                  <c:v>271.54962557564102</c:v>
                </c:pt>
                <c:pt idx="928">
                  <c:v>271.84255936806397</c:v>
                </c:pt>
                <c:pt idx="929">
                  <c:v>272.13549316048602</c:v>
                </c:pt>
                <c:pt idx="930">
                  <c:v>272.42842695290801</c:v>
                </c:pt>
                <c:pt idx="931">
                  <c:v>272.72136074533103</c:v>
                </c:pt>
                <c:pt idx="932">
                  <c:v>273.01429453775302</c:v>
                </c:pt>
                <c:pt idx="933">
                  <c:v>273.30722833017597</c:v>
                </c:pt>
                <c:pt idx="934">
                  <c:v>273.60016212259802</c:v>
                </c:pt>
                <c:pt idx="935">
                  <c:v>273.89309591502098</c:v>
                </c:pt>
                <c:pt idx="936">
                  <c:v>274.18602970744303</c:v>
                </c:pt>
                <c:pt idx="937">
                  <c:v>274.47896349986598</c:v>
                </c:pt>
                <c:pt idx="938">
                  <c:v>274.77189729228797</c:v>
                </c:pt>
                <c:pt idx="939">
                  <c:v>275.06483108471099</c:v>
                </c:pt>
                <c:pt idx="940">
                  <c:v>275.35776487713298</c:v>
                </c:pt>
                <c:pt idx="941">
                  <c:v>275.65069866955599</c:v>
                </c:pt>
                <c:pt idx="942">
                  <c:v>275.94363246197798</c:v>
                </c:pt>
                <c:pt idx="943">
                  <c:v>276.236566254401</c:v>
                </c:pt>
                <c:pt idx="944">
                  <c:v>276.52950004682299</c:v>
                </c:pt>
                <c:pt idx="945">
                  <c:v>276.822433839246</c:v>
                </c:pt>
                <c:pt idx="946">
                  <c:v>277.11536763166799</c:v>
                </c:pt>
                <c:pt idx="947">
                  <c:v>277.40830142409101</c:v>
                </c:pt>
                <c:pt idx="948">
                  <c:v>277.701235216513</c:v>
                </c:pt>
                <c:pt idx="949">
                  <c:v>277.99416900893601</c:v>
                </c:pt>
                <c:pt idx="950">
                  <c:v>278.287102801358</c:v>
                </c:pt>
                <c:pt idx="951">
                  <c:v>278.58003659378102</c:v>
                </c:pt>
                <c:pt idx="952">
                  <c:v>278.87297038620301</c:v>
                </c:pt>
                <c:pt idx="953">
                  <c:v>279.16590417862602</c:v>
                </c:pt>
                <c:pt idx="954">
                  <c:v>279.45883797104801</c:v>
                </c:pt>
                <c:pt idx="955">
                  <c:v>279.75177176347103</c:v>
                </c:pt>
                <c:pt idx="956">
                  <c:v>280.04470555589302</c:v>
                </c:pt>
                <c:pt idx="957">
                  <c:v>280.33763934831597</c:v>
                </c:pt>
                <c:pt idx="958">
                  <c:v>280.63057314073802</c:v>
                </c:pt>
                <c:pt idx="959">
                  <c:v>280.92350693316001</c:v>
                </c:pt>
                <c:pt idx="960">
                  <c:v>281.21644072558303</c:v>
                </c:pt>
                <c:pt idx="961">
                  <c:v>281.50937451800502</c:v>
                </c:pt>
                <c:pt idx="962">
                  <c:v>281.80230831042797</c:v>
                </c:pt>
                <c:pt idx="963">
                  <c:v>282.09524210285002</c:v>
                </c:pt>
                <c:pt idx="964">
                  <c:v>282.38817589527298</c:v>
                </c:pt>
                <c:pt idx="965">
                  <c:v>282.68110968769503</c:v>
                </c:pt>
                <c:pt idx="966">
                  <c:v>282.97404348011798</c:v>
                </c:pt>
                <c:pt idx="967">
                  <c:v>283.26697727253998</c:v>
                </c:pt>
                <c:pt idx="968">
                  <c:v>283.55991106496299</c:v>
                </c:pt>
                <c:pt idx="969">
                  <c:v>283.85284485738498</c:v>
                </c:pt>
                <c:pt idx="970">
                  <c:v>284.14577864980799</c:v>
                </c:pt>
                <c:pt idx="971">
                  <c:v>284.43871244222998</c:v>
                </c:pt>
                <c:pt idx="972">
                  <c:v>284.731646234653</c:v>
                </c:pt>
                <c:pt idx="973">
                  <c:v>285.02458002707499</c:v>
                </c:pt>
                <c:pt idx="974">
                  <c:v>285.317513819498</c:v>
                </c:pt>
                <c:pt idx="975">
                  <c:v>285.61044761191999</c:v>
                </c:pt>
                <c:pt idx="976">
                  <c:v>285.90338140434301</c:v>
                </c:pt>
                <c:pt idx="977">
                  <c:v>286.196315196765</c:v>
                </c:pt>
                <c:pt idx="978">
                  <c:v>286.48924898918801</c:v>
                </c:pt>
                <c:pt idx="979">
                  <c:v>286.78218278161</c:v>
                </c:pt>
                <c:pt idx="980">
                  <c:v>287.07511657403302</c:v>
                </c:pt>
                <c:pt idx="981">
                  <c:v>287.36805036645501</c:v>
                </c:pt>
                <c:pt idx="982">
                  <c:v>287.66098415887802</c:v>
                </c:pt>
                <c:pt idx="983">
                  <c:v>287.95391795130001</c:v>
                </c:pt>
                <c:pt idx="984">
                  <c:v>288.24685174372303</c:v>
                </c:pt>
                <c:pt idx="985">
                  <c:v>288.53978553614502</c:v>
                </c:pt>
                <c:pt idx="986">
                  <c:v>288.83271932856701</c:v>
                </c:pt>
                <c:pt idx="987">
                  <c:v>289.12565312099002</c:v>
                </c:pt>
                <c:pt idx="988">
                  <c:v>289.41858691341201</c:v>
                </c:pt>
                <c:pt idx="989">
                  <c:v>289.71152070583503</c:v>
                </c:pt>
                <c:pt idx="990">
                  <c:v>290.00445449825702</c:v>
                </c:pt>
                <c:pt idx="991">
                  <c:v>290.29738829067998</c:v>
                </c:pt>
                <c:pt idx="992">
                  <c:v>290.59032208310202</c:v>
                </c:pt>
                <c:pt idx="993">
                  <c:v>290.88325587552498</c:v>
                </c:pt>
                <c:pt idx="994">
                  <c:v>291.17618966794703</c:v>
                </c:pt>
                <c:pt idx="995">
                  <c:v>291.46912346036999</c:v>
                </c:pt>
                <c:pt idx="996">
                  <c:v>291.76205725279198</c:v>
                </c:pt>
                <c:pt idx="997">
                  <c:v>292.05499104521499</c:v>
                </c:pt>
                <c:pt idx="998">
                  <c:v>292.34792483763698</c:v>
                </c:pt>
                <c:pt idx="999">
                  <c:v>292.64085863005999</c:v>
                </c:pt>
                <c:pt idx="1000">
                  <c:v>292.93379242248199</c:v>
                </c:pt>
                <c:pt idx="1001">
                  <c:v>293.226726214905</c:v>
                </c:pt>
                <c:pt idx="1002">
                  <c:v>293.51966000732699</c:v>
                </c:pt>
                <c:pt idx="1003">
                  <c:v>293.81259379975</c:v>
                </c:pt>
                <c:pt idx="1004">
                  <c:v>294.105527592172</c:v>
                </c:pt>
                <c:pt idx="1005">
                  <c:v>294.39846138459501</c:v>
                </c:pt>
                <c:pt idx="1006">
                  <c:v>294.691395177017</c:v>
                </c:pt>
                <c:pt idx="1007">
                  <c:v>294.98432896944001</c:v>
                </c:pt>
                <c:pt idx="1008">
                  <c:v>295.277262761862</c:v>
                </c:pt>
                <c:pt idx="1009">
                  <c:v>295.57019655428502</c:v>
                </c:pt>
                <c:pt idx="1010">
                  <c:v>295.86313034670701</c:v>
                </c:pt>
                <c:pt idx="1011">
                  <c:v>296.15606413913002</c:v>
                </c:pt>
                <c:pt idx="1012">
                  <c:v>296.44899793155201</c:v>
                </c:pt>
                <c:pt idx="1013">
                  <c:v>296.74193172397497</c:v>
                </c:pt>
                <c:pt idx="1014">
                  <c:v>297.03486551639702</c:v>
                </c:pt>
                <c:pt idx="1015">
                  <c:v>297.32779930881901</c:v>
                </c:pt>
                <c:pt idx="1016">
                  <c:v>297.62073310124202</c:v>
                </c:pt>
                <c:pt idx="1017">
                  <c:v>297.91366689366401</c:v>
                </c:pt>
                <c:pt idx="1018">
                  <c:v>298.20660068608697</c:v>
                </c:pt>
                <c:pt idx="1019">
                  <c:v>298.49953447850902</c:v>
                </c:pt>
                <c:pt idx="1020">
                  <c:v>298.79246827093198</c:v>
                </c:pt>
                <c:pt idx="1021">
                  <c:v>299.08540206335402</c:v>
                </c:pt>
                <c:pt idx="1022">
                  <c:v>299.37833585577698</c:v>
                </c:pt>
                <c:pt idx="1023">
                  <c:v>299.67126964819897</c:v>
                </c:pt>
                <c:pt idx="1024">
                  <c:v>299.96420344062199</c:v>
                </c:pt>
                <c:pt idx="1025">
                  <c:v>300.25713723304398</c:v>
                </c:pt>
                <c:pt idx="1026">
                  <c:v>300.55007102546699</c:v>
                </c:pt>
                <c:pt idx="1027">
                  <c:v>300.84300481788898</c:v>
                </c:pt>
                <c:pt idx="1028">
                  <c:v>301.135938610312</c:v>
                </c:pt>
                <c:pt idx="1029">
                  <c:v>301.42887240273399</c:v>
                </c:pt>
                <c:pt idx="1030">
                  <c:v>301.721806195157</c:v>
                </c:pt>
                <c:pt idx="1031">
                  <c:v>302.01473998757899</c:v>
                </c:pt>
                <c:pt idx="1032">
                  <c:v>302.30767378000201</c:v>
                </c:pt>
                <c:pt idx="1033">
                  <c:v>302.600607572424</c:v>
                </c:pt>
                <c:pt idx="1034">
                  <c:v>302.89354136484701</c:v>
                </c:pt>
                <c:pt idx="1035">
                  <c:v>303.186475157269</c:v>
                </c:pt>
                <c:pt idx="1036">
                  <c:v>303.47940894969202</c:v>
                </c:pt>
                <c:pt idx="1037">
                  <c:v>303.77234274211401</c:v>
                </c:pt>
                <c:pt idx="1038">
                  <c:v>304.06527653453702</c:v>
                </c:pt>
                <c:pt idx="1039">
                  <c:v>304.35821032695901</c:v>
                </c:pt>
                <c:pt idx="1040">
                  <c:v>304.65114411938202</c:v>
                </c:pt>
                <c:pt idx="1041">
                  <c:v>304.94407791180402</c:v>
                </c:pt>
                <c:pt idx="1042">
                  <c:v>305.23701170422697</c:v>
                </c:pt>
                <c:pt idx="1043">
                  <c:v>305.52994549664902</c:v>
                </c:pt>
                <c:pt idx="1044">
                  <c:v>305.82287928907101</c:v>
                </c:pt>
                <c:pt idx="1045">
                  <c:v>306.11581308149403</c:v>
                </c:pt>
                <c:pt idx="1046">
                  <c:v>306.40874687391602</c:v>
                </c:pt>
                <c:pt idx="1047">
                  <c:v>306.70168066633897</c:v>
                </c:pt>
                <c:pt idx="1048">
                  <c:v>306.99461445876102</c:v>
                </c:pt>
                <c:pt idx="1049">
                  <c:v>307.28754825118398</c:v>
                </c:pt>
                <c:pt idx="1050">
                  <c:v>307.58048204360603</c:v>
                </c:pt>
                <c:pt idx="1051">
                  <c:v>307.87341583602898</c:v>
                </c:pt>
                <c:pt idx="1052">
                  <c:v>308.16634962845097</c:v>
                </c:pt>
                <c:pt idx="1053">
                  <c:v>308.45928342087399</c:v>
                </c:pt>
                <c:pt idx="1054">
                  <c:v>308.75221721329598</c:v>
                </c:pt>
                <c:pt idx="1055">
                  <c:v>309.04515100571899</c:v>
                </c:pt>
                <c:pt idx="1056">
                  <c:v>309.33808479814098</c:v>
                </c:pt>
                <c:pt idx="1057">
                  <c:v>309.631018590564</c:v>
                </c:pt>
                <c:pt idx="1058">
                  <c:v>309.92395238298599</c:v>
                </c:pt>
                <c:pt idx="1059">
                  <c:v>310.216886175409</c:v>
                </c:pt>
                <c:pt idx="1060">
                  <c:v>310.50981996783099</c:v>
                </c:pt>
                <c:pt idx="1061">
                  <c:v>310.80275376025401</c:v>
                </c:pt>
                <c:pt idx="1062">
                  <c:v>311.095687552676</c:v>
                </c:pt>
                <c:pt idx="1063">
                  <c:v>311.38862134509901</c:v>
                </c:pt>
                <c:pt idx="1064">
                  <c:v>311.681555137521</c:v>
                </c:pt>
                <c:pt idx="1065">
                  <c:v>311.97448892994402</c:v>
                </c:pt>
                <c:pt idx="1066">
                  <c:v>312.26742272236601</c:v>
                </c:pt>
                <c:pt idx="1067">
                  <c:v>312.56035651478902</c:v>
                </c:pt>
                <c:pt idx="1068">
                  <c:v>312.85329030721101</c:v>
                </c:pt>
                <c:pt idx="1069">
                  <c:v>313.14622409963403</c:v>
                </c:pt>
                <c:pt idx="1070">
                  <c:v>313.43915789205602</c:v>
                </c:pt>
                <c:pt idx="1071">
                  <c:v>313.73209168447801</c:v>
                </c:pt>
                <c:pt idx="1072">
                  <c:v>314.02502547690102</c:v>
                </c:pt>
                <c:pt idx="1073">
                  <c:v>314.31795926932301</c:v>
                </c:pt>
                <c:pt idx="1074">
                  <c:v>314.61089306174603</c:v>
                </c:pt>
                <c:pt idx="1075">
                  <c:v>314.90382685416802</c:v>
                </c:pt>
                <c:pt idx="1076">
                  <c:v>315.19676064659097</c:v>
                </c:pt>
                <c:pt idx="1077">
                  <c:v>315.48969443901302</c:v>
                </c:pt>
                <c:pt idx="1078">
                  <c:v>315.78262823143598</c:v>
                </c:pt>
                <c:pt idx="1079">
                  <c:v>316.07556202385803</c:v>
                </c:pt>
                <c:pt idx="1080">
                  <c:v>316.36849581628098</c:v>
                </c:pt>
                <c:pt idx="1081">
                  <c:v>316.66142960870297</c:v>
                </c:pt>
                <c:pt idx="1082">
                  <c:v>316.95436340112599</c:v>
                </c:pt>
                <c:pt idx="1083">
                  <c:v>317.24729719354798</c:v>
                </c:pt>
                <c:pt idx="1084">
                  <c:v>317.54023098597099</c:v>
                </c:pt>
                <c:pt idx="1085">
                  <c:v>317.83316477839298</c:v>
                </c:pt>
                <c:pt idx="1086">
                  <c:v>318.126098570816</c:v>
                </c:pt>
                <c:pt idx="1087">
                  <c:v>318.41903236323799</c:v>
                </c:pt>
                <c:pt idx="1088">
                  <c:v>318.711966155661</c:v>
                </c:pt>
                <c:pt idx="1089">
                  <c:v>319.00489994808299</c:v>
                </c:pt>
                <c:pt idx="1090">
                  <c:v>319.29783374050601</c:v>
                </c:pt>
                <c:pt idx="1091">
                  <c:v>319.590767532928</c:v>
                </c:pt>
                <c:pt idx="1092">
                  <c:v>319.88370132535101</c:v>
                </c:pt>
                <c:pt idx="1093">
                  <c:v>320.176635117773</c:v>
                </c:pt>
                <c:pt idx="1094">
                  <c:v>320.46956891019602</c:v>
                </c:pt>
                <c:pt idx="1095">
                  <c:v>320.76250270261801</c:v>
                </c:pt>
                <c:pt idx="1096">
                  <c:v>321.05543649504102</c:v>
                </c:pt>
                <c:pt idx="1097">
                  <c:v>321.34837028746301</c:v>
                </c:pt>
                <c:pt idx="1098">
                  <c:v>321.64130407988603</c:v>
                </c:pt>
                <c:pt idx="1099">
                  <c:v>321.93423787230802</c:v>
                </c:pt>
                <c:pt idx="1100">
                  <c:v>322.22717166473001</c:v>
                </c:pt>
                <c:pt idx="1101">
                  <c:v>322.52010545715302</c:v>
                </c:pt>
                <c:pt idx="1102">
                  <c:v>322.81303924957501</c:v>
                </c:pt>
                <c:pt idx="1103">
                  <c:v>323.10597304199803</c:v>
                </c:pt>
                <c:pt idx="1104">
                  <c:v>323.39890683442002</c:v>
                </c:pt>
                <c:pt idx="1105">
                  <c:v>323.69184062684297</c:v>
                </c:pt>
                <c:pt idx="1106">
                  <c:v>323.98477441926502</c:v>
                </c:pt>
                <c:pt idx="1107">
                  <c:v>324.27770821168798</c:v>
                </c:pt>
                <c:pt idx="1108">
                  <c:v>324.57064200411003</c:v>
                </c:pt>
                <c:pt idx="1109">
                  <c:v>324.86357579653298</c:v>
                </c:pt>
                <c:pt idx="1110">
                  <c:v>325.15650958895498</c:v>
                </c:pt>
                <c:pt idx="1111">
                  <c:v>325.44944338137799</c:v>
                </c:pt>
                <c:pt idx="1112">
                  <c:v>325.74237717379998</c:v>
                </c:pt>
                <c:pt idx="1113">
                  <c:v>326.03531096622299</c:v>
                </c:pt>
                <c:pt idx="1114">
                  <c:v>326.32824475864498</c:v>
                </c:pt>
                <c:pt idx="1115">
                  <c:v>326.621178551068</c:v>
                </c:pt>
                <c:pt idx="1116">
                  <c:v>326.91411234348999</c:v>
                </c:pt>
                <c:pt idx="1117">
                  <c:v>327.207046135913</c:v>
                </c:pt>
                <c:pt idx="1118">
                  <c:v>327.49997992833499</c:v>
                </c:pt>
                <c:pt idx="1119">
                  <c:v>327.79291372075801</c:v>
                </c:pt>
                <c:pt idx="1120">
                  <c:v>328.08584751318</c:v>
                </c:pt>
                <c:pt idx="1121">
                  <c:v>328.37878130560301</c:v>
                </c:pt>
                <c:pt idx="1122">
                  <c:v>328.671715098025</c:v>
                </c:pt>
                <c:pt idx="1123">
                  <c:v>328.96464889044802</c:v>
                </c:pt>
                <c:pt idx="1124">
                  <c:v>329.25758268287001</c:v>
                </c:pt>
                <c:pt idx="1125">
                  <c:v>329.55051647529302</c:v>
                </c:pt>
                <c:pt idx="1126">
                  <c:v>329.84345026771501</c:v>
                </c:pt>
                <c:pt idx="1127">
                  <c:v>330.136384060137</c:v>
                </c:pt>
                <c:pt idx="1128">
                  <c:v>330.42931785256002</c:v>
                </c:pt>
                <c:pt idx="1129">
                  <c:v>330.72225164498201</c:v>
                </c:pt>
                <c:pt idx="1130">
                  <c:v>331.01518543740502</c:v>
                </c:pt>
                <c:pt idx="1131">
                  <c:v>331.30811922982701</c:v>
                </c:pt>
                <c:pt idx="1132">
                  <c:v>331.60105302225003</c:v>
                </c:pt>
                <c:pt idx="1133">
                  <c:v>331.89398681467202</c:v>
                </c:pt>
                <c:pt idx="1134">
                  <c:v>332.18692060709498</c:v>
                </c:pt>
                <c:pt idx="1135">
                  <c:v>332.47985439951702</c:v>
                </c:pt>
                <c:pt idx="1136">
                  <c:v>332.77278819193998</c:v>
                </c:pt>
                <c:pt idx="1137">
                  <c:v>333.06572198436203</c:v>
                </c:pt>
                <c:pt idx="1138">
                  <c:v>333.35865577678499</c:v>
                </c:pt>
                <c:pt idx="1139">
                  <c:v>333.65158956920698</c:v>
                </c:pt>
                <c:pt idx="1140">
                  <c:v>333.94452336162999</c:v>
                </c:pt>
                <c:pt idx="1141">
                  <c:v>334.23745715405198</c:v>
                </c:pt>
                <c:pt idx="1142">
                  <c:v>334.53039094647499</c:v>
                </c:pt>
                <c:pt idx="1143">
                  <c:v>334.82332473889699</c:v>
                </c:pt>
                <c:pt idx="1144">
                  <c:v>335.11625853132</c:v>
                </c:pt>
                <c:pt idx="1145">
                  <c:v>335.40919232374199</c:v>
                </c:pt>
                <c:pt idx="1146">
                  <c:v>335.702126116165</c:v>
                </c:pt>
                <c:pt idx="1147">
                  <c:v>335.995059908587</c:v>
                </c:pt>
                <c:pt idx="1148">
                  <c:v>336.28799370101001</c:v>
                </c:pt>
                <c:pt idx="1149">
                  <c:v>336.580927493432</c:v>
                </c:pt>
                <c:pt idx="1150">
                  <c:v>336.87386128585501</c:v>
                </c:pt>
                <c:pt idx="1151">
                  <c:v>337.166795078277</c:v>
                </c:pt>
                <c:pt idx="1152">
                  <c:v>337.45972887070002</c:v>
                </c:pt>
                <c:pt idx="1153">
                  <c:v>337.75266266312201</c:v>
                </c:pt>
                <c:pt idx="1154">
                  <c:v>338.04559645554502</c:v>
                </c:pt>
                <c:pt idx="1155">
                  <c:v>338.33853024796701</c:v>
                </c:pt>
                <c:pt idx="1156">
                  <c:v>338.63146404038901</c:v>
                </c:pt>
                <c:pt idx="1157">
                  <c:v>338.92439783281202</c:v>
                </c:pt>
                <c:pt idx="1158">
                  <c:v>339.21733162523401</c:v>
                </c:pt>
                <c:pt idx="1159">
                  <c:v>339.51026541765702</c:v>
                </c:pt>
                <c:pt idx="1160">
                  <c:v>339.80319921007901</c:v>
                </c:pt>
                <c:pt idx="1161">
                  <c:v>340.09613300250197</c:v>
                </c:pt>
                <c:pt idx="1162">
                  <c:v>340.38906679492402</c:v>
                </c:pt>
                <c:pt idx="1163">
                  <c:v>340.68200058734698</c:v>
                </c:pt>
                <c:pt idx="1164">
                  <c:v>340.97493437976902</c:v>
                </c:pt>
                <c:pt idx="1165">
                  <c:v>341.26786817219198</c:v>
                </c:pt>
                <c:pt idx="1166">
                  <c:v>341.56080196461397</c:v>
                </c:pt>
                <c:pt idx="1167">
                  <c:v>341.85373575703699</c:v>
                </c:pt>
                <c:pt idx="1168">
                  <c:v>342.14666954945898</c:v>
                </c:pt>
                <c:pt idx="1169">
                  <c:v>342.43960334188199</c:v>
                </c:pt>
                <c:pt idx="1170">
                  <c:v>342.73253713430398</c:v>
                </c:pt>
                <c:pt idx="1171">
                  <c:v>343.025470926727</c:v>
                </c:pt>
                <c:pt idx="1172">
                  <c:v>343.31840471914899</c:v>
                </c:pt>
                <c:pt idx="1173">
                  <c:v>343.611338511572</c:v>
                </c:pt>
                <c:pt idx="1174">
                  <c:v>343.90427230399399</c:v>
                </c:pt>
                <c:pt idx="1175">
                  <c:v>344.19720609641701</c:v>
                </c:pt>
                <c:pt idx="1176">
                  <c:v>344.490139888839</c:v>
                </c:pt>
                <c:pt idx="1177">
                  <c:v>344.78307368126201</c:v>
                </c:pt>
                <c:pt idx="1178">
                  <c:v>345.076007473684</c:v>
                </c:pt>
                <c:pt idx="1179">
                  <c:v>345.36894126610702</c:v>
                </c:pt>
                <c:pt idx="1180">
                  <c:v>345.66187505852901</c:v>
                </c:pt>
                <c:pt idx="1181">
                  <c:v>345.95480885095202</c:v>
                </c:pt>
                <c:pt idx="1182">
                  <c:v>346.24774264337401</c:v>
                </c:pt>
                <c:pt idx="1183">
                  <c:v>346.54067643579702</c:v>
                </c:pt>
                <c:pt idx="1184">
                  <c:v>346.83361022821902</c:v>
                </c:pt>
                <c:pt idx="1185">
                  <c:v>347.12654402064101</c:v>
                </c:pt>
                <c:pt idx="1186">
                  <c:v>347.41947781306402</c:v>
                </c:pt>
                <c:pt idx="1187">
                  <c:v>347.71241160548601</c:v>
                </c:pt>
                <c:pt idx="1188">
                  <c:v>348.00534539790902</c:v>
                </c:pt>
                <c:pt idx="1189">
                  <c:v>348.29827919033102</c:v>
                </c:pt>
                <c:pt idx="1190">
                  <c:v>348.59121298275397</c:v>
                </c:pt>
                <c:pt idx="1191">
                  <c:v>348.88414677517602</c:v>
                </c:pt>
                <c:pt idx="1192">
                  <c:v>349.17708056759898</c:v>
                </c:pt>
                <c:pt idx="1193">
                  <c:v>349.47001436002103</c:v>
                </c:pt>
                <c:pt idx="1194">
                  <c:v>349.76294815244398</c:v>
                </c:pt>
                <c:pt idx="1195">
                  <c:v>350.05588194486597</c:v>
                </c:pt>
                <c:pt idx="1196">
                  <c:v>350.34881573728899</c:v>
                </c:pt>
                <c:pt idx="1197">
                  <c:v>350.64174952971098</c:v>
                </c:pt>
                <c:pt idx="1198">
                  <c:v>350.93468332213399</c:v>
                </c:pt>
                <c:pt idx="1199">
                  <c:v>351.22761711455598</c:v>
                </c:pt>
                <c:pt idx="1200">
                  <c:v>351.520550906979</c:v>
                </c:pt>
                <c:pt idx="1201">
                  <c:v>351.81348469940099</c:v>
                </c:pt>
                <c:pt idx="1202">
                  <c:v>352.106418491824</c:v>
                </c:pt>
                <c:pt idx="1203">
                  <c:v>352.39935228424599</c:v>
                </c:pt>
                <c:pt idx="1204">
                  <c:v>352.69228607666901</c:v>
                </c:pt>
                <c:pt idx="1205">
                  <c:v>352.985219869091</c:v>
                </c:pt>
                <c:pt idx="1206">
                  <c:v>353.27815366151401</c:v>
                </c:pt>
                <c:pt idx="1207">
                  <c:v>353.571087453936</c:v>
                </c:pt>
                <c:pt idx="1208">
                  <c:v>353.86402124635902</c:v>
                </c:pt>
                <c:pt idx="1209">
                  <c:v>354.15695503878101</c:v>
                </c:pt>
                <c:pt idx="1210">
                  <c:v>354.44988883120402</c:v>
                </c:pt>
                <c:pt idx="1211">
                  <c:v>354.74282262362601</c:v>
                </c:pt>
                <c:pt idx="1212">
                  <c:v>355.035756416048</c:v>
                </c:pt>
                <c:pt idx="1213">
                  <c:v>355.32869020847102</c:v>
                </c:pt>
                <c:pt idx="1214">
                  <c:v>355.62162400089301</c:v>
                </c:pt>
                <c:pt idx="1215">
                  <c:v>355.91455779331602</c:v>
                </c:pt>
                <c:pt idx="1216">
                  <c:v>356.20749158573801</c:v>
                </c:pt>
                <c:pt idx="1217">
                  <c:v>356.50042537816103</c:v>
                </c:pt>
                <c:pt idx="1218">
                  <c:v>356.79335917058302</c:v>
                </c:pt>
                <c:pt idx="1219">
                  <c:v>357.08629296300597</c:v>
                </c:pt>
                <c:pt idx="1220">
                  <c:v>357.37922675542802</c:v>
                </c:pt>
                <c:pt idx="1221">
                  <c:v>357.67216054785098</c:v>
                </c:pt>
                <c:pt idx="1222">
                  <c:v>357.96509434027303</c:v>
                </c:pt>
                <c:pt idx="1223">
                  <c:v>358.25802813269598</c:v>
                </c:pt>
                <c:pt idx="1224">
                  <c:v>358.55096192511797</c:v>
                </c:pt>
                <c:pt idx="1225">
                  <c:v>358.84389571754099</c:v>
                </c:pt>
                <c:pt idx="1226">
                  <c:v>359.13682950996298</c:v>
                </c:pt>
                <c:pt idx="1227">
                  <c:v>359.42976330238599</c:v>
                </c:pt>
                <c:pt idx="1228">
                  <c:v>359.72269709480798</c:v>
                </c:pt>
                <c:pt idx="1229">
                  <c:v>360.015630887231</c:v>
                </c:pt>
                <c:pt idx="1230">
                  <c:v>360.30856467965299</c:v>
                </c:pt>
                <c:pt idx="1231">
                  <c:v>360.601498472076</c:v>
                </c:pt>
                <c:pt idx="1232">
                  <c:v>360.89443226449799</c:v>
                </c:pt>
                <c:pt idx="1233">
                  <c:v>361.18736605692101</c:v>
                </c:pt>
                <c:pt idx="1234">
                  <c:v>361.480299849343</c:v>
                </c:pt>
                <c:pt idx="1235">
                  <c:v>361.77323364176601</c:v>
                </c:pt>
                <c:pt idx="1236">
                  <c:v>362.066167434188</c:v>
                </c:pt>
                <c:pt idx="1237">
                  <c:v>362.35910122661102</c:v>
                </c:pt>
                <c:pt idx="1238">
                  <c:v>362.65203501903301</c:v>
                </c:pt>
                <c:pt idx="1239">
                  <c:v>362.94496881145602</c:v>
                </c:pt>
                <c:pt idx="1240">
                  <c:v>363.23790260387801</c:v>
                </c:pt>
                <c:pt idx="1241">
                  <c:v>363.5308363963</c:v>
                </c:pt>
                <c:pt idx="1242">
                  <c:v>363.82377018872302</c:v>
                </c:pt>
                <c:pt idx="1243">
                  <c:v>364.11670398114501</c:v>
                </c:pt>
                <c:pt idx="1244">
                  <c:v>364.40963777356802</c:v>
                </c:pt>
                <c:pt idx="1245">
                  <c:v>364.70257156599001</c:v>
                </c:pt>
                <c:pt idx="1246">
                  <c:v>364.99550535841303</c:v>
                </c:pt>
                <c:pt idx="1247">
                  <c:v>365.28843915083502</c:v>
                </c:pt>
                <c:pt idx="1248">
                  <c:v>365.58137294325797</c:v>
                </c:pt>
                <c:pt idx="1249">
                  <c:v>365.87430673568002</c:v>
                </c:pt>
                <c:pt idx="1250">
                  <c:v>366.16724052810298</c:v>
                </c:pt>
                <c:pt idx="1251">
                  <c:v>366.46017432052503</c:v>
                </c:pt>
                <c:pt idx="1252">
                  <c:v>366.75310811294798</c:v>
                </c:pt>
                <c:pt idx="1253">
                  <c:v>367.04604190536998</c:v>
                </c:pt>
                <c:pt idx="1254">
                  <c:v>367.33897569779299</c:v>
                </c:pt>
                <c:pt idx="1255">
                  <c:v>367.63190949021498</c:v>
                </c:pt>
                <c:pt idx="1256">
                  <c:v>367.92484328263799</c:v>
                </c:pt>
                <c:pt idx="1257">
                  <c:v>368.21777707505998</c:v>
                </c:pt>
                <c:pt idx="1258">
                  <c:v>368.510710867483</c:v>
                </c:pt>
                <c:pt idx="1259">
                  <c:v>368.80364465990499</c:v>
                </c:pt>
                <c:pt idx="1260">
                  <c:v>369.096578452328</c:v>
                </c:pt>
                <c:pt idx="1261">
                  <c:v>369.38951224474999</c:v>
                </c:pt>
                <c:pt idx="1262">
                  <c:v>369.68244603717301</c:v>
                </c:pt>
                <c:pt idx="1263">
                  <c:v>369.975379829595</c:v>
                </c:pt>
                <c:pt idx="1264">
                  <c:v>370.26831362201801</c:v>
                </c:pt>
                <c:pt idx="1265">
                  <c:v>370.56124741444</c:v>
                </c:pt>
                <c:pt idx="1266">
                  <c:v>370.85418120686302</c:v>
                </c:pt>
                <c:pt idx="1267">
                  <c:v>371.14711499928501</c:v>
                </c:pt>
                <c:pt idx="1268">
                  <c:v>371.44004879170802</c:v>
                </c:pt>
                <c:pt idx="1269">
                  <c:v>371.73298258413001</c:v>
                </c:pt>
                <c:pt idx="1270">
                  <c:v>372.025916376552</c:v>
                </c:pt>
                <c:pt idx="1271">
                  <c:v>372.31885016897502</c:v>
                </c:pt>
                <c:pt idx="1272">
                  <c:v>372.61178396139701</c:v>
                </c:pt>
                <c:pt idx="1273">
                  <c:v>372.90471775382002</c:v>
                </c:pt>
                <c:pt idx="1274">
                  <c:v>373.19765154624201</c:v>
                </c:pt>
                <c:pt idx="1275">
                  <c:v>373.49058533866503</c:v>
                </c:pt>
                <c:pt idx="1276">
                  <c:v>373.78351913108702</c:v>
                </c:pt>
                <c:pt idx="1277">
                  <c:v>374.07645292350998</c:v>
                </c:pt>
                <c:pt idx="1278">
                  <c:v>374.36938671593202</c:v>
                </c:pt>
                <c:pt idx="1279">
                  <c:v>374.66232050835498</c:v>
                </c:pt>
                <c:pt idx="1280">
                  <c:v>374.95525430077703</c:v>
                </c:pt>
                <c:pt idx="1281">
                  <c:v>375.24818809319999</c:v>
                </c:pt>
                <c:pt idx="1282">
                  <c:v>375.54112188562198</c:v>
                </c:pt>
                <c:pt idx="1283">
                  <c:v>375.83405567804499</c:v>
                </c:pt>
                <c:pt idx="1284">
                  <c:v>376.12698947046698</c:v>
                </c:pt>
                <c:pt idx="1285">
                  <c:v>376.41992326288999</c:v>
                </c:pt>
                <c:pt idx="1286">
                  <c:v>376.71285705531199</c:v>
                </c:pt>
                <c:pt idx="1287">
                  <c:v>377.005790847735</c:v>
                </c:pt>
                <c:pt idx="1288">
                  <c:v>377.29872464015699</c:v>
                </c:pt>
                <c:pt idx="1289">
                  <c:v>377.59165843258</c:v>
                </c:pt>
                <c:pt idx="1290">
                  <c:v>377.884592225002</c:v>
                </c:pt>
                <c:pt idx="1291">
                  <c:v>378.17752601742501</c:v>
                </c:pt>
                <c:pt idx="1292">
                  <c:v>378.470459809847</c:v>
                </c:pt>
                <c:pt idx="1293">
                  <c:v>378.76339360227001</c:v>
                </c:pt>
                <c:pt idx="1294">
                  <c:v>379.056327394692</c:v>
                </c:pt>
                <c:pt idx="1295">
                  <c:v>379.34926118711502</c:v>
                </c:pt>
                <c:pt idx="1296">
                  <c:v>379.64219497953701</c:v>
                </c:pt>
                <c:pt idx="1297">
                  <c:v>379.935128771959</c:v>
                </c:pt>
                <c:pt idx="1298">
                  <c:v>380.22806256438201</c:v>
                </c:pt>
                <c:pt idx="1299">
                  <c:v>380.52099635680401</c:v>
                </c:pt>
                <c:pt idx="1300">
                  <c:v>380.81393014922702</c:v>
                </c:pt>
                <c:pt idx="1301">
                  <c:v>381.10686394164901</c:v>
                </c:pt>
                <c:pt idx="1302">
                  <c:v>381.39979773407202</c:v>
                </c:pt>
                <c:pt idx="1303">
                  <c:v>381.69273152649401</c:v>
                </c:pt>
                <c:pt idx="1304">
                  <c:v>381.98566531891697</c:v>
                </c:pt>
                <c:pt idx="1305">
                  <c:v>382.27859911133902</c:v>
                </c:pt>
                <c:pt idx="1306">
                  <c:v>382.57153290376198</c:v>
                </c:pt>
                <c:pt idx="1307">
                  <c:v>382.86446669618402</c:v>
                </c:pt>
                <c:pt idx="1308">
                  <c:v>383.15740048860698</c:v>
                </c:pt>
                <c:pt idx="1309">
                  <c:v>383.45033428102897</c:v>
                </c:pt>
                <c:pt idx="1310">
                  <c:v>383.74326807345199</c:v>
                </c:pt>
                <c:pt idx="1311">
                  <c:v>384.03620186587398</c:v>
                </c:pt>
                <c:pt idx="1312">
                  <c:v>384.32913565829699</c:v>
                </c:pt>
                <c:pt idx="1313">
                  <c:v>384.62206945071898</c:v>
                </c:pt>
                <c:pt idx="1314">
                  <c:v>384.915003243142</c:v>
                </c:pt>
                <c:pt idx="1315">
                  <c:v>385.20793703556399</c:v>
                </c:pt>
                <c:pt idx="1316">
                  <c:v>385.500870827987</c:v>
                </c:pt>
                <c:pt idx="1317">
                  <c:v>385.79380462040899</c:v>
                </c:pt>
                <c:pt idx="1318">
                  <c:v>386.08673841283201</c:v>
                </c:pt>
                <c:pt idx="1319">
                  <c:v>386.379672205254</c:v>
                </c:pt>
                <c:pt idx="1320">
                  <c:v>386.67260599767701</c:v>
                </c:pt>
                <c:pt idx="1321">
                  <c:v>386.965539790099</c:v>
                </c:pt>
                <c:pt idx="1322">
                  <c:v>387.25847358252202</c:v>
                </c:pt>
                <c:pt idx="1323">
                  <c:v>387.55140737494401</c:v>
                </c:pt>
                <c:pt idx="1324">
                  <c:v>387.84434116736702</c:v>
                </c:pt>
                <c:pt idx="1325">
                  <c:v>388.13727495978901</c:v>
                </c:pt>
                <c:pt idx="1326">
                  <c:v>388.430208752211</c:v>
                </c:pt>
                <c:pt idx="1327">
                  <c:v>388.72314254463402</c:v>
                </c:pt>
                <c:pt idx="1328">
                  <c:v>389.01607633705601</c:v>
                </c:pt>
                <c:pt idx="1329">
                  <c:v>389.30901012947902</c:v>
                </c:pt>
                <c:pt idx="1330">
                  <c:v>389.60194392190101</c:v>
                </c:pt>
                <c:pt idx="1331">
                  <c:v>389.89487771432402</c:v>
                </c:pt>
                <c:pt idx="1332">
                  <c:v>390.18781150674602</c:v>
                </c:pt>
                <c:pt idx="1333">
                  <c:v>390.48074529916897</c:v>
                </c:pt>
                <c:pt idx="1334">
                  <c:v>390.77367909159102</c:v>
                </c:pt>
                <c:pt idx="1335">
                  <c:v>391.06661288401398</c:v>
                </c:pt>
                <c:pt idx="1336">
                  <c:v>391.35954667643603</c:v>
                </c:pt>
                <c:pt idx="1337">
                  <c:v>391.65248046885898</c:v>
                </c:pt>
                <c:pt idx="1338">
                  <c:v>391.94541426128097</c:v>
                </c:pt>
                <c:pt idx="1339">
                  <c:v>392.23834805370399</c:v>
                </c:pt>
                <c:pt idx="1340">
                  <c:v>392.53128184612598</c:v>
                </c:pt>
                <c:pt idx="1341">
                  <c:v>392.82421563854899</c:v>
                </c:pt>
                <c:pt idx="1342">
                  <c:v>393.11714943097098</c:v>
                </c:pt>
                <c:pt idx="1343">
                  <c:v>393.410083223394</c:v>
                </c:pt>
                <c:pt idx="1344">
                  <c:v>393.70301701581599</c:v>
                </c:pt>
                <c:pt idx="1345">
                  <c:v>393.995950808239</c:v>
                </c:pt>
                <c:pt idx="1346">
                  <c:v>394.28888460066099</c:v>
                </c:pt>
                <c:pt idx="1347">
                  <c:v>394.58181839308401</c:v>
                </c:pt>
                <c:pt idx="1348">
                  <c:v>394.874752185506</c:v>
                </c:pt>
                <c:pt idx="1349">
                  <c:v>395.16768597792901</c:v>
                </c:pt>
                <c:pt idx="1350">
                  <c:v>395.460619770351</c:v>
                </c:pt>
                <c:pt idx="1351">
                  <c:v>395.75355356277402</c:v>
                </c:pt>
                <c:pt idx="1352">
                  <c:v>396.04648735519601</c:v>
                </c:pt>
                <c:pt idx="1353">
                  <c:v>396.339421147618</c:v>
                </c:pt>
                <c:pt idx="1354">
                  <c:v>396.63235494004101</c:v>
                </c:pt>
                <c:pt idx="1355">
                  <c:v>396.925288732463</c:v>
                </c:pt>
                <c:pt idx="1356">
                  <c:v>397.21822252488602</c:v>
                </c:pt>
                <c:pt idx="1357">
                  <c:v>397.51115631730801</c:v>
                </c:pt>
                <c:pt idx="1358">
                  <c:v>397.80409010973102</c:v>
                </c:pt>
                <c:pt idx="1359">
                  <c:v>398.09702390215301</c:v>
                </c:pt>
                <c:pt idx="1360">
                  <c:v>398.38995769457603</c:v>
                </c:pt>
                <c:pt idx="1361">
                  <c:v>398.68289148699802</c:v>
                </c:pt>
                <c:pt idx="1362">
                  <c:v>398.97582527942097</c:v>
                </c:pt>
                <c:pt idx="1363">
                  <c:v>399.26875907184302</c:v>
                </c:pt>
                <c:pt idx="1364">
                  <c:v>399.56169286426598</c:v>
                </c:pt>
                <c:pt idx="1365">
                  <c:v>399.85462665668803</c:v>
                </c:pt>
                <c:pt idx="1366">
                  <c:v>400.14756044911098</c:v>
                </c:pt>
                <c:pt idx="1367">
                  <c:v>400.44049424153297</c:v>
                </c:pt>
                <c:pt idx="1368">
                  <c:v>400.73342803395599</c:v>
                </c:pt>
                <c:pt idx="1369">
                  <c:v>401.02636182637798</c:v>
                </c:pt>
                <c:pt idx="1370">
                  <c:v>401.31929561880099</c:v>
                </c:pt>
                <c:pt idx="1371">
                  <c:v>401.61222941122298</c:v>
                </c:pt>
                <c:pt idx="1372">
                  <c:v>401.905163203646</c:v>
                </c:pt>
                <c:pt idx="1373">
                  <c:v>402.19809699606799</c:v>
                </c:pt>
                <c:pt idx="1374">
                  <c:v>402.491030788491</c:v>
                </c:pt>
                <c:pt idx="1375">
                  <c:v>402.78396458091299</c:v>
                </c:pt>
                <c:pt idx="1376">
                  <c:v>403.07689837333601</c:v>
                </c:pt>
                <c:pt idx="1377">
                  <c:v>403.369832165758</c:v>
                </c:pt>
                <c:pt idx="1378">
                  <c:v>403.66276595818101</c:v>
                </c:pt>
                <c:pt idx="1379">
                  <c:v>403.955699750603</c:v>
                </c:pt>
                <c:pt idx="1380">
                  <c:v>404.24863354302602</c:v>
                </c:pt>
                <c:pt idx="1381">
                  <c:v>404.54156733544801</c:v>
                </c:pt>
                <c:pt idx="1382">
                  <c:v>404.83450112787</c:v>
                </c:pt>
                <c:pt idx="1383">
                  <c:v>405.12743492029301</c:v>
                </c:pt>
                <c:pt idx="1384">
                  <c:v>405.420368712715</c:v>
                </c:pt>
                <c:pt idx="1385">
                  <c:v>405.71330250513802</c:v>
                </c:pt>
                <c:pt idx="1386">
                  <c:v>406.00623629756001</c:v>
                </c:pt>
                <c:pt idx="1387">
                  <c:v>406.29917008998302</c:v>
                </c:pt>
                <c:pt idx="1388">
                  <c:v>406.59210388240501</c:v>
                </c:pt>
                <c:pt idx="1389">
                  <c:v>406.88503767482803</c:v>
                </c:pt>
                <c:pt idx="1390">
                  <c:v>407.17797146725002</c:v>
                </c:pt>
                <c:pt idx="1391">
                  <c:v>407.47090525967297</c:v>
                </c:pt>
                <c:pt idx="1392">
                  <c:v>407.76383905209502</c:v>
                </c:pt>
                <c:pt idx="1393">
                  <c:v>408.05677284451798</c:v>
                </c:pt>
                <c:pt idx="1394">
                  <c:v>408.34970663694003</c:v>
                </c:pt>
                <c:pt idx="1395">
                  <c:v>408.64264042936298</c:v>
                </c:pt>
                <c:pt idx="1396">
                  <c:v>408.93557422178498</c:v>
                </c:pt>
                <c:pt idx="1397">
                  <c:v>409.22850801420799</c:v>
                </c:pt>
                <c:pt idx="1398">
                  <c:v>409.52144180662998</c:v>
                </c:pt>
                <c:pt idx="1399">
                  <c:v>409.81437559905299</c:v>
                </c:pt>
                <c:pt idx="1400">
                  <c:v>410.10730939147498</c:v>
                </c:pt>
                <c:pt idx="1401">
                  <c:v>410.400243183898</c:v>
                </c:pt>
                <c:pt idx="1402">
                  <c:v>410.69317697631999</c:v>
                </c:pt>
                <c:pt idx="1403">
                  <c:v>410.986110768743</c:v>
                </c:pt>
                <c:pt idx="1404">
                  <c:v>411.27904456116499</c:v>
                </c:pt>
                <c:pt idx="1405">
                  <c:v>411.57197835358801</c:v>
                </c:pt>
                <c:pt idx="1406">
                  <c:v>411.86491214601</c:v>
                </c:pt>
                <c:pt idx="1407">
                  <c:v>412.15784593843301</c:v>
                </c:pt>
                <c:pt idx="1408">
                  <c:v>412.450779730855</c:v>
                </c:pt>
                <c:pt idx="1409">
                  <c:v>412.74371352327802</c:v>
                </c:pt>
                <c:pt idx="1410">
                  <c:v>413.03664731570001</c:v>
                </c:pt>
                <c:pt idx="1411">
                  <c:v>413.329581108122</c:v>
                </c:pt>
                <c:pt idx="1412">
                  <c:v>413.62251490054501</c:v>
                </c:pt>
                <c:pt idx="1413">
                  <c:v>413.915448692967</c:v>
                </c:pt>
                <c:pt idx="1414">
                  <c:v>414.20838248539002</c:v>
                </c:pt>
                <c:pt idx="1415">
                  <c:v>414.50131627781201</c:v>
                </c:pt>
                <c:pt idx="1416">
                  <c:v>414.79425007023502</c:v>
                </c:pt>
                <c:pt idx="1417">
                  <c:v>415.08718386265701</c:v>
                </c:pt>
                <c:pt idx="1418">
                  <c:v>415.38011765508003</c:v>
                </c:pt>
                <c:pt idx="1419">
                  <c:v>415.67305144750202</c:v>
                </c:pt>
                <c:pt idx="1420">
                  <c:v>415.96598523992498</c:v>
                </c:pt>
                <c:pt idx="1421">
                  <c:v>416.25891903234702</c:v>
                </c:pt>
                <c:pt idx="1422">
                  <c:v>416.55185282476998</c:v>
                </c:pt>
                <c:pt idx="1423">
                  <c:v>416.84478661719203</c:v>
                </c:pt>
                <c:pt idx="1424">
                  <c:v>417.13772040961499</c:v>
                </c:pt>
                <c:pt idx="1425">
                  <c:v>417.43065420203698</c:v>
                </c:pt>
                <c:pt idx="1426">
                  <c:v>417.72358799445999</c:v>
                </c:pt>
                <c:pt idx="1427">
                  <c:v>418.01652178688198</c:v>
                </c:pt>
                <c:pt idx="1428">
                  <c:v>418.30945557930499</c:v>
                </c:pt>
                <c:pt idx="1429">
                  <c:v>418.60238937172699</c:v>
                </c:pt>
                <c:pt idx="1430">
                  <c:v>418.89532316415</c:v>
                </c:pt>
                <c:pt idx="1431">
                  <c:v>419.18825695657199</c:v>
                </c:pt>
                <c:pt idx="1432">
                  <c:v>419.481190748995</c:v>
                </c:pt>
                <c:pt idx="1433">
                  <c:v>419.774124541417</c:v>
                </c:pt>
                <c:pt idx="1434">
                  <c:v>420.06705833384001</c:v>
                </c:pt>
                <c:pt idx="1435">
                  <c:v>420.359992126262</c:v>
                </c:pt>
                <c:pt idx="1436">
                  <c:v>420.65292591868501</c:v>
                </c:pt>
                <c:pt idx="1437">
                  <c:v>420.945859711107</c:v>
                </c:pt>
                <c:pt idx="1438">
                  <c:v>421.238793503529</c:v>
                </c:pt>
                <c:pt idx="1439">
                  <c:v>421.53172729595201</c:v>
                </c:pt>
                <c:pt idx="1440">
                  <c:v>421.824661088374</c:v>
                </c:pt>
                <c:pt idx="1441">
                  <c:v>422.11759488079701</c:v>
                </c:pt>
                <c:pt idx="1442">
                  <c:v>422.41052867321901</c:v>
                </c:pt>
                <c:pt idx="1443">
                  <c:v>422.70346246564202</c:v>
                </c:pt>
                <c:pt idx="1444">
                  <c:v>422.99639625806401</c:v>
                </c:pt>
                <c:pt idx="1445">
                  <c:v>423.28933005048702</c:v>
                </c:pt>
                <c:pt idx="1446">
                  <c:v>423.58226384290901</c:v>
                </c:pt>
                <c:pt idx="1447">
                  <c:v>423.87519763533197</c:v>
                </c:pt>
                <c:pt idx="1448">
                  <c:v>424.16813142775402</c:v>
                </c:pt>
                <c:pt idx="1449">
                  <c:v>424.46106522017698</c:v>
                </c:pt>
                <c:pt idx="1450">
                  <c:v>424.75399901259902</c:v>
                </c:pt>
                <c:pt idx="1451">
                  <c:v>425.04693280502198</c:v>
                </c:pt>
                <c:pt idx="1452">
                  <c:v>425.33986659744397</c:v>
                </c:pt>
                <c:pt idx="1453">
                  <c:v>425.63280038986699</c:v>
                </c:pt>
                <c:pt idx="1454">
                  <c:v>425.92573418228898</c:v>
                </c:pt>
                <c:pt idx="1455">
                  <c:v>426.21866797471199</c:v>
                </c:pt>
                <c:pt idx="1456">
                  <c:v>426.51160176713398</c:v>
                </c:pt>
                <c:pt idx="1457">
                  <c:v>426.804535559557</c:v>
                </c:pt>
                <c:pt idx="1458">
                  <c:v>427.09746935197899</c:v>
                </c:pt>
                <c:pt idx="1459">
                  <c:v>427.390403144402</c:v>
                </c:pt>
                <c:pt idx="1460">
                  <c:v>427.68333693682399</c:v>
                </c:pt>
                <c:pt idx="1461">
                  <c:v>427.97627072924701</c:v>
                </c:pt>
                <c:pt idx="1462">
                  <c:v>428.269204521669</c:v>
                </c:pt>
                <c:pt idx="1463">
                  <c:v>428.56213831409201</c:v>
                </c:pt>
                <c:pt idx="1464">
                  <c:v>428.855072106514</c:v>
                </c:pt>
                <c:pt idx="1465">
                  <c:v>429.14800589893701</c:v>
                </c:pt>
                <c:pt idx="1466">
                  <c:v>429.44093969135901</c:v>
                </c:pt>
                <c:pt idx="1467">
                  <c:v>429.733873483781</c:v>
                </c:pt>
                <c:pt idx="1468">
                  <c:v>430.02680727620401</c:v>
                </c:pt>
                <c:pt idx="1469">
                  <c:v>430.319741068626</c:v>
                </c:pt>
                <c:pt idx="1470">
                  <c:v>430.61267486104902</c:v>
                </c:pt>
                <c:pt idx="1471">
                  <c:v>430.90560865347101</c:v>
                </c:pt>
                <c:pt idx="1472">
                  <c:v>431.19854244589402</c:v>
                </c:pt>
                <c:pt idx="1473">
                  <c:v>431.49147623831601</c:v>
                </c:pt>
                <c:pt idx="1474">
                  <c:v>431.78441003073902</c:v>
                </c:pt>
                <c:pt idx="1475">
                  <c:v>432.07734382316102</c:v>
                </c:pt>
                <c:pt idx="1476">
                  <c:v>432.37027761558397</c:v>
                </c:pt>
                <c:pt idx="1477">
                  <c:v>432.66321140800602</c:v>
                </c:pt>
                <c:pt idx="1478">
                  <c:v>432.95614520042898</c:v>
                </c:pt>
                <c:pt idx="1479">
                  <c:v>433.24907899285103</c:v>
                </c:pt>
                <c:pt idx="1480">
                  <c:v>433.54201278527398</c:v>
                </c:pt>
                <c:pt idx="1481">
                  <c:v>433.83494657769597</c:v>
                </c:pt>
                <c:pt idx="1482">
                  <c:v>434.12788037011899</c:v>
                </c:pt>
                <c:pt idx="1483">
                  <c:v>434.42081416254098</c:v>
                </c:pt>
                <c:pt idx="1484">
                  <c:v>434.71374795496399</c:v>
                </c:pt>
                <c:pt idx="1485">
                  <c:v>435.00668174738598</c:v>
                </c:pt>
                <c:pt idx="1486">
                  <c:v>435.299615539809</c:v>
                </c:pt>
                <c:pt idx="1487">
                  <c:v>435.59254933223099</c:v>
                </c:pt>
                <c:pt idx="1488">
                  <c:v>435.885483124654</c:v>
                </c:pt>
                <c:pt idx="1489">
                  <c:v>436.17841691707599</c:v>
                </c:pt>
                <c:pt idx="1490">
                  <c:v>436.47135070949901</c:v>
                </c:pt>
                <c:pt idx="1491">
                  <c:v>436.764284501921</c:v>
                </c:pt>
                <c:pt idx="1492">
                  <c:v>437.05721829434401</c:v>
                </c:pt>
                <c:pt idx="1493">
                  <c:v>437.350152086766</c:v>
                </c:pt>
                <c:pt idx="1494">
                  <c:v>437.64308587918799</c:v>
                </c:pt>
                <c:pt idx="1495">
                  <c:v>437.93601967161101</c:v>
                </c:pt>
                <c:pt idx="1496">
                  <c:v>438.228953464033</c:v>
                </c:pt>
                <c:pt idx="1497">
                  <c:v>438.52188725645601</c:v>
                </c:pt>
                <c:pt idx="1498">
                  <c:v>438.814821048878</c:v>
                </c:pt>
                <c:pt idx="1499">
                  <c:v>439.10775484130102</c:v>
                </c:pt>
                <c:pt idx="1500">
                  <c:v>439.40068863372301</c:v>
                </c:pt>
                <c:pt idx="1501">
                  <c:v>439.69362242614602</c:v>
                </c:pt>
                <c:pt idx="1502">
                  <c:v>439.98655621856801</c:v>
                </c:pt>
                <c:pt idx="1503">
                  <c:v>440.27949001099103</c:v>
                </c:pt>
                <c:pt idx="1504">
                  <c:v>440.57242380341302</c:v>
                </c:pt>
                <c:pt idx="1505">
                  <c:v>440.86535759583597</c:v>
                </c:pt>
                <c:pt idx="1506">
                  <c:v>441.15829138825802</c:v>
                </c:pt>
                <c:pt idx="1507">
                  <c:v>441.45122518068098</c:v>
                </c:pt>
                <c:pt idx="1508">
                  <c:v>441.74415897310303</c:v>
                </c:pt>
                <c:pt idx="1509">
                  <c:v>442.03709276552598</c:v>
                </c:pt>
                <c:pt idx="1510">
                  <c:v>442.33002655794797</c:v>
                </c:pt>
                <c:pt idx="1511">
                  <c:v>442.62296035037099</c:v>
                </c:pt>
                <c:pt idx="1512">
                  <c:v>442.91589414279298</c:v>
                </c:pt>
                <c:pt idx="1513">
                  <c:v>443.20882793521599</c:v>
                </c:pt>
                <c:pt idx="1514">
                  <c:v>443.50176172763798</c:v>
                </c:pt>
                <c:pt idx="1515">
                  <c:v>443.794695520061</c:v>
                </c:pt>
                <c:pt idx="1516">
                  <c:v>444.08762931248299</c:v>
                </c:pt>
                <c:pt idx="1517">
                  <c:v>444.380563104906</c:v>
                </c:pt>
                <c:pt idx="1518">
                  <c:v>444.67349689732799</c:v>
                </c:pt>
                <c:pt idx="1519">
                  <c:v>444.96643068975101</c:v>
                </c:pt>
                <c:pt idx="1520">
                  <c:v>445.259364482173</c:v>
                </c:pt>
                <c:pt idx="1521">
                  <c:v>445.55229827459601</c:v>
                </c:pt>
                <c:pt idx="1522">
                  <c:v>445.845232067018</c:v>
                </c:pt>
                <c:pt idx="1523">
                  <c:v>446.13816585943999</c:v>
                </c:pt>
                <c:pt idx="1524">
                  <c:v>446.43109965186301</c:v>
                </c:pt>
                <c:pt idx="1525">
                  <c:v>446.724033444285</c:v>
                </c:pt>
                <c:pt idx="1526">
                  <c:v>447.01696723670801</c:v>
                </c:pt>
                <c:pt idx="1527">
                  <c:v>447.30990102913</c:v>
                </c:pt>
                <c:pt idx="1528">
                  <c:v>447.60283482155302</c:v>
                </c:pt>
                <c:pt idx="1529">
                  <c:v>447.89576861397501</c:v>
                </c:pt>
                <c:pt idx="1530">
                  <c:v>448.18870240639802</c:v>
                </c:pt>
                <c:pt idx="1531">
                  <c:v>448.48163619882001</c:v>
                </c:pt>
                <c:pt idx="1532">
                  <c:v>448.77456999124303</c:v>
                </c:pt>
                <c:pt idx="1533">
                  <c:v>449.06750378366502</c:v>
                </c:pt>
                <c:pt idx="1534">
                  <c:v>449.36043757608797</c:v>
                </c:pt>
                <c:pt idx="1535">
                  <c:v>449.65337136851002</c:v>
                </c:pt>
                <c:pt idx="1536">
                  <c:v>449.94630516093298</c:v>
                </c:pt>
                <c:pt idx="1537">
                  <c:v>450.23923895335503</c:v>
                </c:pt>
                <c:pt idx="1538">
                  <c:v>450.53217274577798</c:v>
                </c:pt>
                <c:pt idx="1539">
                  <c:v>450.82510653819998</c:v>
                </c:pt>
                <c:pt idx="1540">
                  <c:v>451.11804033062299</c:v>
                </c:pt>
                <c:pt idx="1541">
                  <c:v>451.41097412304498</c:v>
                </c:pt>
                <c:pt idx="1542">
                  <c:v>451.70390791546799</c:v>
                </c:pt>
                <c:pt idx="1543">
                  <c:v>451.99684170788998</c:v>
                </c:pt>
                <c:pt idx="1544">
                  <c:v>452.289775500313</c:v>
                </c:pt>
                <c:pt idx="1545">
                  <c:v>452.58270929273499</c:v>
                </c:pt>
                <c:pt idx="1546">
                  <c:v>452.875643085158</c:v>
                </c:pt>
                <c:pt idx="1547">
                  <c:v>453.16857687757999</c:v>
                </c:pt>
                <c:pt idx="1548">
                  <c:v>453.46151067000301</c:v>
                </c:pt>
                <c:pt idx="1549">
                  <c:v>453.754444462425</c:v>
                </c:pt>
                <c:pt idx="1550">
                  <c:v>454.04737825484801</c:v>
                </c:pt>
                <c:pt idx="1551">
                  <c:v>454.34031204727</c:v>
                </c:pt>
                <c:pt idx="1552">
                  <c:v>454.63324583969199</c:v>
                </c:pt>
                <c:pt idx="1553">
                  <c:v>454.92617963211501</c:v>
                </c:pt>
                <c:pt idx="1554">
                  <c:v>455.219113424537</c:v>
                </c:pt>
                <c:pt idx="1555">
                  <c:v>455.51204721696001</c:v>
                </c:pt>
                <c:pt idx="1556">
                  <c:v>455.804981009382</c:v>
                </c:pt>
                <c:pt idx="1557">
                  <c:v>456.09791480180502</c:v>
                </c:pt>
                <c:pt idx="1558">
                  <c:v>456.39084859422701</c:v>
                </c:pt>
                <c:pt idx="1559">
                  <c:v>456.68378238665002</c:v>
                </c:pt>
                <c:pt idx="1560">
                  <c:v>456.97671617907201</c:v>
                </c:pt>
                <c:pt idx="1561">
                  <c:v>457.26964997149503</c:v>
                </c:pt>
                <c:pt idx="1562">
                  <c:v>457.56258376391702</c:v>
                </c:pt>
                <c:pt idx="1563">
                  <c:v>457.85551755633998</c:v>
                </c:pt>
                <c:pt idx="1564">
                  <c:v>458.14845134876202</c:v>
                </c:pt>
                <c:pt idx="1565">
                  <c:v>458.44138514118498</c:v>
                </c:pt>
                <c:pt idx="1566">
                  <c:v>458.73431893360703</c:v>
                </c:pt>
                <c:pt idx="1567">
                  <c:v>459.02725272602999</c:v>
                </c:pt>
                <c:pt idx="1568">
                  <c:v>459.32018651845198</c:v>
                </c:pt>
                <c:pt idx="1569">
                  <c:v>459.61312031087499</c:v>
                </c:pt>
                <c:pt idx="1570">
                  <c:v>459.90605410329698</c:v>
                </c:pt>
                <c:pt idx="1571">
                  <c:v>460.19898789571999</c:v>
                </c:pt>
                <c:pt idx="1572">
                  <c:v>460.49192168814199</c:v>
                </c:pt>
                <c:pt idx="1573">
                  <c:v>460.784855480565</c:v>
                </c:pt>
                <c:pt idx="1574">
                  <c:v>461.07778927298699</c:v>
                </c:pt>
                <c:pt idx="1575">
                  <c:v>461.37072306541</c:v>
                </c:pt>
                <c:pt idx="1576">
                  <c:v>461.663656857832</c:v>
                </c:pt>
                <c:pt idx="1577">
                  <c:v>461.95659065025501</c:v>
                </c:pt>
                <c:pt idx="1578">
                  <c:v>462.249524442677</c:v>
                </c:pt>
                <c:pt idx="1579">
                  <c:v>462.54245823509899</c:v>
                </c:pt>
                <c:pt idx="1580">
                  <c:v>462.835392027522</c:v>
                </c:pt>
                <c:pt idx="1581">
                  <c:v>463.128325819944</c:v>
                </c:pt>
                <c:pt idx="1582">
                  <c:v>463.42125961236701</c:v>
                </c:pt>
                <c:pt idx="1583">
                  <c:v>463.714193404789</c:v>
                </c:pt>
                <c:pt idx="1584">
                  <c:v>464.00712719721201</c:v>
                </c:pt>
                <c:pt idx="1585">
                  <c:v>464.30006098963401</c:v>
                </c:pt>
                <c:pt idx="1586">
                  <c:v>464.59299478205702</c:v>
                </c:pt>
                <c:pt idx="1587">
                  <c:v>464.88592857447901</c:v>
                </c:pt>
                <c:pt idx="1588">
                  <c:v>465.17886236690202</c:v>
                </c:pt>
                <c:pt idx="1589">
                  <c:v>465.47179615932401</c:v>
                </c:pt>
                <c:pt idx="1590">
                  <c:v>465.76472995174697</c:v>
                </c:pt>
                <c:pt idx="1591">
                  <c:v>466.05766374416902</c:v>
                </c:pt>
                <c:pt idx="1592">
                  <c:v>466.35059753659198</c:v>
                </c:pt>
                <c:pt idx="1593">
                  <c:v>466.64353132901402</c:v>
                </c:pt>
                <c:pt idx="1594">
                  <c:v>466.93646512143698</c:v>
                </c:pt>
                <c:pt idx="1595">
                  <c:v>467.22939891385897</c:v>
                </c:pt>
                <c:pt idx="1596">
                  <c:v>467.52233270628199</c:v>
                </c:pt>
                <c:pt idx="1597">
                  <c:v>467.81526649870398</c:v>
                </c:pt>
                <c:pt idx="1598">
                  <c:v>468.10820029112699</c:v>
                </c:pt>
                <c:pt idx="1599">
                  <c:v>468.40113408354898</c:v>
                </c:pt>
                <c:pt idx="1600">
                  <c:v>468.694067875972</c:v>
                </c:pt>
                <c:pt idx="1601">
                  <c:v>468.98700166839399</c:v>
                </c:pt>
                <c:pt idx="1602">
                  <c:v>469.279935460817</c:v>
                </c:pt>
                <c:pt idx="1603">
                  <c:v>469.57286925323899</c:v>
                </c:pt>
                <c:pt idx="1604">
                  <c:v>469.86580304566098</c:v>
                </c:pt>
                <c:pt idx="1605">
                  <c:v>470.158736838084</c:v>
                </c:pt>
                <c:pt idx="1606">
                  <c:v>470.45167063050701</c:v>
                </c:pt>
                <c:pt idx="1607">
                  <c:v>470.744604422929</c:v>
                </c:pt>
                <c:pt idx="1608">
                  <c:v>471.03753821535099</c:v>
                </c:pt>
                <c:pt idx="1609">
                  <c:v>471.33047200777401</c:v>
                </c:pt>
                <c:pt idx="1610">
                  <c:v>471.623405800196</c:v>
                </c:pt>
                <c:pt idx="1611">
                  <c:v>471.91633959261901</c:v>
                </c:pt>
                <c:pt idx="1612">
                  <c:v>472.209273385041</c:v>
                </c:pt>
                <c:pt idx="1613">
                  <c:v>472.50220717746402</c:v>
                </c:pt>
                <c:pt idx="1614">
                  <c:v>472.79514096988601</c:v>
                </c:pt>
                <c:pt idx="1615">
                  <c:v>473.08807476230902</c:v>
                </c:pt>
                <c:pt idx="1616">
                  <c:v>473.38100855473101</c:v>
                </c:pt>
                <c:pt idx="1617">
                  <c:v>473.67394234715402</c:v>
                </c:pt>
                <c:pt idx="1618">
                  <c:v>473.96687613957602</c:v>
                </c:pt>
                <c:pt idx="1619">
                  <c:v>474.25980993199897</c:v>
                </c:pt>
                <c:pt idx="1620">
                  <c:v>474.55274372442102</c:v>
                </c:pt>
                <c:pt idx="1621">
                  <c:v>474.84567751684398</c:v>
                </c:pt>
                <c:pt idx="1622">
                  <c:v>475.13861130926603</c:v>
                </c:pt>
                <c:pt idx="1623">
                  <c:v>475.43154510168898</c:v>
                </c:pt>
                <c:pt idx="1624">
                  <c:v>475.72447889411097</c:v>
                </c:pt>
                <c:pt idx="1625">
                  <c:v>476.01741268653399</c:v>
                </c:pt>
                <c:pt idx="1626">
                  <c:v>476.31034647895598</c:v>
                </c:pt>
                <c:pt idx="1627">
                  <c:v>476.60328027137899</c:v>
                </c:pt>
                <c:pt idx="1628">
                  <c:v>476.89621406380098</c:v>
                </c:pt>
                <c:pt idx="1629">
                  <c:v>477.189147856224</c:v>
                </c:pt>
                <c:pt idx="1630">
                  <c:v>477.48208164864599</c:v>
                </c:pt>
                <c:pt idx="1631">
                  <c:v>477.775015441069</c:v>
                </c:pt>
                <c:pt idx="1632">
                  <c:v>478.06794923349099</c:v>
                </c:pt>
                <c:pt idx="1633">
                  <c:v>478.36088302591298</c:v>
                </c:pt>
                <c:pt idx="1634">
                  <c:v>478.653816818336</c:v>
                </c:pt>
                <c:pt idx="1635">
                  <c:v>478.94675061075799</c:v>
                </c:pt>
                <c:pt idx="1636">
                  <c:v>479.239684403181</c:v>
                </c:pt>
                <c:pt idx="1637">
                  <c:v>479.53261819560299</c:v>
                </c:pt>
                <c:pt idx="1638">
                  <c:v>479.82555198802601</c:v>
                </c:pt>
                <c:pt idx="1639">
                  <c:v>480.118485780448</c:v>
                </c:pt>
                <c:pt idx="1640">
                  <c:v>480.41141957287101</c:v>
                </c:pt>
                <c:pt idx="1641">
                  <c:v>480.704353365293</c:v>
                </c:pt>
                <c:pt idx="1642">
                  <c:v>480.99728715771602</c:v>
                </c:pt>
                <c:pt idx="1643">
                  <c:v>481.29022095013801</c:v>
                </c:pt>
                <c:pt idx="1644">
                  <c:v>481.58315474256102</c:v>
                </c:pt>
                <c:pt idx="1645">
                  <c:v>481.87608853498301</c:v>
                </c:pt>
                <c:pt idx="1646">
                  <c:v>482.16902232740603</c:v>
                </c:pt>
                <c:pt idx="1647">
                  <c:v>482.46195611982802</c:v>
                </c:pt>
                <c:pt idx="1648">
                  <c:v>482.75488991225097</c:v>
                </c:pt>
                <c:pt idx="1649">
                  <c:v>483.04782370467302</c:v>
                </c:pt>
                <c:pt idx="1650">
                  <c:v>483.34075749709598</c:v>
                </c:pt>
                <c:pt idx="1651">
                  <c:v>483.63369128951803</c:v>
                </c:pt>
                <c:pt idx="1652">
                  <c:v>483.92662508194098</c:v>
                </c:pt>
                <c:pt idx="1653">
                  <c:v>484.21955887436297</c:v>
                </c:pt>
                <c:pt idx="1654">
                  <c:v>484.51249266678599</c:v>
                </c:pt>
                <c:pt idx="1655">
                  <c:v>484.80542645920798</c:v>
                </c:pt>
                <c:pt idx="1656">
                  <c:v>485.09836025163099</c:v>
                </c:pt>
                <c:pt idx="1657">
                  <c:v>485.39129404405298</c:v>
                </c:pt>
                <c:pt idx="1658">
                  <c:v>485.684227836476</c:v>
                </c:pt>
                <c:pt idx="1659">
                  <c:v>485.97716162889799</c:v>
                </c:pt>
                <c:pt idx="1660">
                  <c:v>486.270095421321</c:v>
                </c:pt>
                <c:pt idx="1661">
                  <c:v>486.56302921374299</c:v>
                </c:pt>
                <c:pt idx="1662">
                  <c:v>486.85596300616601</c:v>
                </c:pt>
                <c:pt idx="1663">
                  <c:v>487.148896798588</c:v>
                </c:pt>
                <c:pt idx="1664">
                  <c:v>487.44183059100999</c:v>
                </c:pt>
                <c:pt idx="1665">
                  <c:v>487.734764383433</c:v>
                </c:pt>
                <c:pt idx="1666">
                  <c:v>488.02769817585499</c:v>
                </c:pt>
                <c:pt idx="1667">
                  <c:v>488.32063196827801</c:v>
                </c:pt>
                <c:pt idx="1668">
                  <c:v>488.6135657607</c:v>
                </c:pt>
                <c:pt idx="1669">
                  <c:v>488.90649955312301</c:v>
                </c:pt>
                <c:pt idx="1670">
                  <c:v>489.199433345545</c:v>
                </c:pt>
                <c:pt idx="1671">
                  <c:v>489.49236713796802</c:v>
                </c:pt>
                <c:pt idx="1672">
                  <c:v>489.78530093039001</c:v>
                </c:pt>
                <c:pt idx="1673">
                  <c:v>490.07823472281302</c:v>
                </c:pt>
                <c:pt idx="1674">
                  <c:v>490.37116851523501</c:v>
                </c:pt>
                <c:pt idx="1675">
                  <c:v>490.66410230765803</c:v>
                </c:pt>
                <c:pt idx="1676">
                  <c:v>490.95703610008002</c:v>
                </c:pt>
                <c:pt idx="1677">
                  <c:v>491.24996989250297</c:v>
                </c:pt>
                <c:pt idx="1678">
                  <c:v>491.54290368492502</c:v>
                </c:pt>
                <c:pt idx="1679">
                  <c:v>491.83583747734798</c:v>
                </c:pt>
                <c:pt idx="1680">
                  <c:v>492.12877126977003</c:v>
                </c:pt>
                <c:pt idx="1681">
                  <c:v>492.42170506219298</c:v>
                </c:pt>
                <c:pt idx="1682">
                  <c:v>492.71463885461498</c:v>
                </c:pt>
                <c:pt idx="1683">
                  <c:v>493.00757264703799</c:v>
                </c:pt>
                <c:pt idx="1684">
                  <c:v>493.30050643945998</c:v>
                </c:pt>
                <c:pt idx="1685">
                  <c:v>493.59344023188299</c:v>
                </c:pt>
                <c:pt idx="1686">
                  <c:v>493.88637402430498</c:v>
                </c:pt>
                <c:pt idx="1687">
                  <c:v>494.179307816728</c:v>
                </c:pt>
                <c:pt idx="1688">
                  <c:v>494.47224160914999</c:v>
                </c:pt>
                <c:pt idx="1689">
                  <c:v>494.76517540157198</c:v>
                </c:pt>
                <c:pt idx="1690">
                  <c:v>495.05810919399499</c:v>
                </c:pt>
                <c:pt idx="1691">
                  <c:v>495.35104298641801</c:v>
                </c:pt>
                <c:pt idx="1692">
                  <c:v>495.64397677884</c:v>
                </c:pt>
                <c:pt idx="1693">
                  <c:v>495.93691057126199</c:v>
                </c:pt>
                <c:pt idx="1694">
                  <c:v>496.229844363685</c:v>
                </c:pt>
                <c:pt idx="1695">
                  <c:v>496.52277815610699</c:v>
                </c:pt>
                <c:pt idx="1696">
                  <c:v>496.81571194853001</c:v>
                </c:pt>
                <c:pt idx="1697">
                  <c:v>497.108645740952</c:v>
                </c:pt>
                <c:pt idx="1698">
                  <c:v>497.40157953337501</c:v>
                </c:pt>
                <c:pt idx="1699">
                  <c:v>497.694513325797</c:v>
                </c:pt>
                <c:pt idx="1700">
                  <c:v>497.98744711822002</c:v>
                </c:pt>
                <c:pt idx="1701">
                  <c:v>498.28038091064201</c:v>
                </c:pt>
                <c:pt idx="1702">
                  <c:v>498.57331470306502</c:v>
                </c:pt>
                <c:pt idx="1703">
                  <c:v>498.86624849548701</c:v>
                </c:pt>
                <c:pt idx="1704">
                  <c:v>499.15918228791003</c:v>
                </c:pt>
                <c:pt idx="1705">
                  <c:v>499.45211608033202</c:v>
                </c:pt>
                <c:pt idx="1706">
                  <c:v>499.74504987275498</c:v>
                </c:pt>
                <c:pt idx="1707">
                  <c:v>500.03798366517702</c:v>
                </c:pt>
                <c:pt idx="1708">
                  <c:v>500.33091745759998</c:v>
                </c:pt>
                <c:pt idx="1709">
                  <c:v>500.62385125002203</c:v>
                </c:pt>
                <c:pt idx="1710">
                  <c:v>500.91678504244499</c:v>
                </c:pt>
                <c:pt idx="1711">
                  <c:v>501.20971883486698</c:v>
                </c:pt>
                <c:pt idx="1712">
                  <c:v>501.50265262728999</c:v>
                </c:pt>
                <c:pt idx="1713">
                  <c:v>501.79558641971198</c:v>
                </c:pt>
                <c:pt idx="1714">
                  <c:v>502.08852021213499</c:v>
                </c:pt>
                <c:pt idx="1715">
                  <c:v>502.38145400455699</c:v>
                </c:pt>
                <c:pt idx="1716">
                  <c:v>502.67438779698</c:v>
                </c:pt>
                <c:pt idx="1717">
                  <c:v>502.96732158940199</c:v>
                </c:pt>
                <c:pt idx="1718">
                  <c:v>503.26025538182398</c:v>
                </c:pt>
                <c:pt idx="1719">
                  <c:v>503.553189174247</c:v>
                </c:pt>
                <c:pt idx="1720">
                  <c:v>503.84612296666899</c:v>
                </c:pt>
                <c:pt idx="1721">
                  <c:v>504.139056759092</c:v>
                </c:pt>
                <c:pt idx="1722">
                  <c:v>504.43199055151399</c:v>
                </c:pt>
                <c:pt idx="1723">
                  <c:v>504.724924343937</c:v>
                </c:pt>
                <c:pt idx="1724">
                  <c:v>505.017858136359</c:v>
                </c:pt>
                <c:pt idx="1725">
                  <c:v>505.31079192878201</c:v>
                </c:pt>
                <c:pt idx="1726">
                  <c:v>505.603725721204</c:v>
                </c:pt>
                <c:pt idx="1727">
                  <c:v>505.89665951362701</c:v>
                </c:pt>
                <c:pt idx="1728">
                  <c:v>506.18959330604901</c:v>
                </c:pt>
                <c:pt idx="1729">
                  <c:v>506.48252709847202</c:v>
                </c:pt>
                <c:pt idx="1730">
                  <c:v>506.77546089089401</c:v>
                </c:pt>
                <c:pt idx="1731">
                  <c:v>507.06839468331702</c:v>
                </c:pt>
                <c:pt idx="1732">
                  <c:v>507.36132847573901</c:v>
                </c:pt>
                <c:pt idx="1733">
                  <c:v>507.65426226816197</c:v>
                </c:pt>
                <c:pt idx="1734">
                  <c:v>507.94719606058402</c:v>
                </c:pt>
                <c:pt idx="1735">
                  <c:v>508.24012985300698</c:v>
                </c:pt>
                <c:pt idx="1736">
                  <c:v>508.53306364542902</c:v>
                </c:pt>
                <c:pt idx="1737">
                  <c:v>508.82599743785198</c:v>
                </c:pt>
                <c:pt idx="1738">
                  <c:v>509.11893123027397</c:v>
                </c:pt>
                <c:pt idx="1739">
                  <c:v>509.41186502269699</c:v>
                </c:pt>
                <c:pt idx="1740">
                  <c:v>509.70479881511898</c:v>
                </c:pt>
                <c:pt idx="1741">
                  <c:v>509.99773260754199</c:v>
                </c:pt>
                <c:pt idx="1742">
                  <c:v>510.29066639996398</c:v>
                </c:pt>
                <c:pt idx="1743">
                  <c:v>510.583600192387</c:v>
                </c:pt>
                <c:pt idx="1744">
                  <c:v>510.87653398480899</c:v>
                </c:pt>
                <c:pt idx="1745">
                  <c:v>511.16946777723098</c:v>
                </c:pt>
                <c:pt idx="1746">
                  <c:v>511.46240156965399</c:v>
                </c:pt>
                <c:pt idx="1747">
                  <c:v>511.75533536207598</c:v>
                </c:pt>
                <c:pt idx="1748">
                  <c:v>512.04826915449905</c:v>
                </c:pt>
                <c:pt idx="1749">
                  <c:v>512.34120294692104</c:v>
                </c:pt>
                <c:pt idx="1750">
                  <c:v>512.63413673934394</c:v>
                </c:pt>
                <c:pt idx="1751">
                  <c:v>512.92707053176605</c:v>
                </c:pt>
                <c:pt idx="1752">
                  <c:v>513.22000432418895</c:v>
                </c:pt>
                <c:pt idx="1753">
                  <c:v>513.51293811661105</c:v>
                </c:pt>
                <c:pt idx="1754">
                  <c:v>513.80587190903395</c:v>
                </c:pt>
                <c:pt idx="1755">
                  <c:v>514.09880570145594</c:v>
                </c:pt>
                <c:pt idx="1756">
                  <c:v>514.39173949387896</c:v>
                </c:pt>
                <c:pt idx="1757">
                  <c:v>514.68467328630095</c:v>
                </c:pt>
                <c:pt idx="1758">
                  <c:v>514.97760707872396</c:v>
                </c:pt>
                <c:pt idx="1759">
                  <c:v>515.27054087114595</c:v>
                </c:pt>
                <c:pt idx="1760">
                  <c:v>515.56347466356897</c:v>
                </c:pt>
                <c:pt idx="1761">
                  <c:v>515.85640845599096</c:v>
                </c:pt>
                <c:pt idx="1762">
                  <c:v>516.14934224841397</c:v>
                </c:pt>
                <c:pt idx="1763">
                  <c:v>516.44227604083596</c:v>
                </c:pt>
                <c:pt idx="1764">
                  <c:v>516.73520983325898</c:v>
                </c:pt>
                <c:pt idx="1765">
                  <c:v>517.02814362568097</c:v>
                </c:pt>
                <c:pt idx="1766">
                  <c:v>517.32107741810398</c:v>
                </c:pt>
                <c:pt idx="1767">
                  <c:v>517.61401121052597</c:v>
                </c:pt>
                <c:pt idx="1768">
                  <c:v>517.90694500294899</c:v>
                </c:pt>
                <c:pt idx="1769">
                  <c:v>518.19987879537098</c:v>
                </c:pt>
                <c:pt idx="1770">
                  <c:v>518.49281258779399</c:v>
                </c:pt>
                <c:pt idx="1771">
                  <c:v>518.78574638021598</c:v>
                </c:pt>
                <c:pt idx="1772">
                  <c:v>519.078680172639</c:v>
                </c:pt>
                <c:pt idx="1773">
                  <c:v>519.37161396506099</c:v>
                </c:pt>
                <c:pt idx="1774">
                  <c:v>519.664547757484</c:v>
                </c:pt>
                <c:pt idx="1775">
                  <c:v>519.95748154990599</c:v>
                </c:pt>
                <c:pt idx="1776">
                  <c:v>520.25041534232798</c:v>
                </c:pt>
                <c:pt idx="1777">
                  <c:v>520.543349134751</c:v>
                </c:pt>
                <c:pt idx="1778">
                  <c:v>520.83628292717299</c:v>
                </c:pt>
                <c:pt idx="1779">
                  <c:v>521.129216719596</c:v>
                </c:pt>
                <c:pt idx="1780">
                  <c:v>521.42215051201799</c:v>
                </c:pt>
                <c:pt idx="1781">
                  <c:v>521.71508430444101</c:v>
                </c:pt>
                <c:pt idx="1782">
                  <c:v>522.008018096863</c:v>
                </c:pt>
                <c:pt idx="1783">
                  <c:v>522.30095188928601</c:v>
                </c:pt>
                <c:pt idx="1784">
                  <c:v>522.593885681708</c:v>
                </c:pt>
                <c:pt idx="1785">
                  <c:v>522.88681947413102</c:v>
                </c:pt>
                <c:pt idx="1786">
                  <c:v>523.17975326655301</c:v>
                </c:pt>
                <c:pt idx="1787">
                  <c:v>523.47268705897602</c:v>
                </c:pt>
                <c:pt idx="1788">
                  <c:v>523.76562085139801</c:v>
                </c:pt>
                <c:pt idx="1789">
                  <c:v>524.05855464382103</c:v>
                </c:pt>
                <c:pt idx="1790">
                  <c:v>524.35148843624302</c:v>
                </c:pt>
                <c:pt idx="1791">
                  <c:v>524.64442222866603</c:v>
                </c:pt>
                <c:pt idx="1792">
                  <c:v>524.93735602108802</c:v>
                </c:pt>
                <c:pt idx="1793">
                  <c:v>525.23028981351104</c:v>
                </c:pt>
                <c:pt idx="1794">
                  <c:v>525.52322360593303</c:v>
                </c:pt>
                <c:pt idx="1795">
                  <c:v>525.81615739835604</c:v>
                </c:pt>
                <c:pt idx="1796">
                  <c:v>526.10909119077803</c:v>
                </c:pt>
                <c:pt idx="1797">
                  <c:v>526.40202498320104</c:v>
                </c:pt>
                <c:pt idx="1798">
                  <c:v>526.69495877562304</c:v>
                </c:pt>
                <c:pt idx="1799">
                  <c:v>526.98789256804605</c:v>
                </c:pt>
                <c:pt idx="1800">
                  <c:v>527.28082636046804</c:v>
                </c:pt>
                <c:pt idx="1801">
                  <c:v>527.57376015289003</c:v>
                </c:pt>
                <c:pt idx="1802">
                  <c:v>527.86669394531305</c:v>
                </c:pt>
                <c:pt idx="1803">
                  <c:v>528.15962773773504</c:v>
                </c:pt>
                <c:pt idx="1804">
                  <c:v>528.45256153015805</c:v>
                </c:pt>
                <c:pt idx="1805">
                  <c:v>528.74549532258095</c:v>
                </c:pt>
                <c:pt idx="1806">
                  <c:v>529.03842911500305</c:v>
                </c:pt>
                <c:pt idx="1807">
                  <c:v>529.33136290742505</c:v>
                </c:pt>
                <c:pt idx="1808">
                  <c:v>529.62429669984795</c:v>
                </c:pt>
                <c:pt idx="1809">
                  <c:v>529.91723049227005</c:v>
                </c:pt>
                <c:pt idx="1810">
                  <c:v>530.21016428469295</c:v>
                </c:pt>
                <c:pt idx="1811">
                  <c:v>530.50309807711506</c:v>
                </c:pt>
                <c:pt idx="1812">
                  <c:v>530.79603186953796</c:v>
                </c:pt>
                <c:pt idx="1813">
                  <c:v>531.08896566195995</c:v>
                </c:pt>
                <c:pt idx="1814">
                  <c:v>531.38189945438296</c:v>
                </c:pt>
                <c:pt idx="1815">
                  <c:v>531.67483324680495</c:v>
                </c:pt>
                <c:pt idx="1816">
                  <c:v>531.96776703922797</c:v>
                </c:pt>
                <c:pt idx="1817">
                  <c:v>532.26070083164996</c:v>
                </c:pt>
                <c:pt idx="1818">
                  <c:v>532.55363462407297</c:v>
                </c:pt>
                <c:pt idx="1819">
                  <c:v>532.84656841649496</c:v>
                </c:pt>
                <c:pt idx="1820">
                  <c:v>533.13950220891797</c:v>
                </c:pt>
                <c:pt idx="1821">
                  <c:v>533.43243600133997</c:v>
                </c:pt>
                <c:pt idx="1822">
                  <c:v>533.72536979376298</c:v>
                </c:pt>
                <c:pt idx="1823">
                  <c:v>534.01830358618497</c:v>
                </c:pt>
                <c:pt idx="1824">
                  <c:v>534.31123737860798</c:v>
                </c:pt>
                <c:pt idx="1825">
                  <c:v>534.60417117102998</c:v>
                </c:pt>
                <c:pt idx="1826">
                  <c:v>534.89710496345299</c:v>
                </c:pt>
                <c:pt idx="1827">
                  <c:v>535.19003875587498</c:v>
                </c:pt>
                <c:pt idx="1828">
                  <c:v>535.48297254829799</c:v>
                </c:pt>
                <c:pt idx="1829">
                  <c:v>535.77590634071998</c:v>
                </c:pt>
                <c:pt idx="1830">
                  <c:v>536.068840133143</c:v>
                </c:pt>
                <c:pt idx="1831">
                  <c:v>536.36177392556499</c:v>
                </c:pt>
                <c:pt idx="1832">
                  <c:v>536.65470771798698</c:v>
                </c:pt>
                <c:pt idx="1833">
                  <c:v>536.94764151040999</c:v>
                </c:pt>
                <c:pt idx="1834">
                  <c:v>537.24057530283199</c:v>
                </c:pt>
                <c:pt idx="1835">
                  <c:v>537.533509095255</c:v>
                </c:pt>
                <c:pt idx="1836">
                  <c:v>537.82644288767699</c:v>
                </c:pt>
                <c:pt idx="1837">
                  <c:v>538.1193766801</c:v>
                </c:pt>
                <c:pt idx="1838">
                  <c:v>538.41231047252199</c:v>
                </c:pt>
                <c:pt idx="1839">
                  <c:v>538.70524426494501</c:v>
                </c:pt>
                <c:pt idx="1840">
                  <c:v>538.998178057367</c:v>
                </c:pt>
                <c:pt idx="1841">
                  <c:v>539.29111184979001</c:v>
                </c:pt>
                <c:pt idx="1842">
                  <c:v>539.584045642212</c:v>
                </c:pt>
                <c:pt idx="1843">
                  <c:v>539.87697943463502</c:v>
                </c:pt>
                <c:pt idx="1844">
                  <c:v>540.16991322705701</c:v>
                </c:pt>
                <c:pt idx="1845">
                  <c:v>540.46284701948002</c:v>
                </c:pt>
                <c:pt idx="1846">
                  <c:v>540.75578081190201</c:v>
                </c:pt>
                <c:pt idx="1847">
                  <c:v>541.04871460432503</c:v>
                </c:pt>
                <c:pt idx="1848">
                  <c:v>541.34164839674702</c:v>
                </c:pt>
                <c:pt idx="1849">
                  <c:v>541.63458218917003</c:v>
                </c:pt>
                <c:pt idx="1850">
                  <c:v>541.92751598159202</c:v>
                </c:pt>
                <c:pt idx="1851">
                  <c:v>542.22044977401504</c:v>
                </c:pt>
                <c:pt idx="1852">
                  <c:v>542.51338356643703</c:v>
                </c:pt>
                <c:pt idx="1853">
                  <c:v>542.80631735886004</c:v>
                </c:pt>
                <c:pt idx="1854">
                  <c:v>543.09925115128203</c:v>
                </c:pt>
                <c:pt idx="1855">
                  <c:v>543.39218494370505</c:v>
                </c:pt>
                <c:pt idx="1856">
                  <c:v>543.68511873612704</c:v>
                </c:pt>
                <c:pt idx="1857">
                  <c:v>543.97805252854903</c:v>
                </c:pt>
                <c:pt idx="1858">
                  <c:v>544.27098632097204</c:v>
                </c:pt>
                <c:pt idx="1859">
                  <c:v>544.56392011339403</c:v>
                </c:pt>
                <c:pt idx="1860">
                  <c:v>544.85685390581705</c:v>
                </c:pt>
                <c:pt idx="1861">
                  <c:v>545.14978769823904</c:v>
                </c:pt>
                <c:pt idx="1862">
                  <c:v>545.44272149066205</c:v>
                </c:pt>
                <c:pt idx="1863">
                  <c:v>545.73565528308404</c:v>
                </c:pt>
                <c:pt idx="1864">
                  <c:v>546.02858907550706</c:v>
                </c:pt>
                <c:pt idx="1865">
                  <c:v>546.32152286792905</c:v>
                </c:pt>
                <c:pt idx="1866">
                  <c:v>546.61445666035195</c:v>
                </c:pt>
                <c:pt idx="1867">
                  <c:v>546.90739045277405</c:v>
                </c:pt>
                <c:pt idx="1868">
                  <c:v>547.20032424519695</c:v>
                </c:pt>
                <c:pt idx="1869">
                  <c:v>547.49325803761894</c:v>
                </c:pt>
                <c:pt idx="1870">
                  <c:v>547.78619183004196</c:v>
                </c:pt>
                <c:pt idx="1871">
                  <c:v>548.07912562246395</c:v>
                </c:pt>
                <c:pt idx="1872">
                  <c:v>548.37205941488696</c:v>
                </c:pt>
                <c:pt idx="1873">
                  <c:v>548.66499320730895</c:v>
                </c:pt>
                <c:pt idx="1874">
                  <c:v>548.95792699973197</c:v>
                </c:pt>
                <c:pt idx="1875">
                  <c:v>549.25086079215396</c:v>
                </c:pt>
                <c:pt idx="1876">
                  <c:v>549.54379458457697</c:v>
                </c:pt>
                <c:pt idx="1877">
                  <c:v>549.83672837699896</c:v>
                </c:pt>
                <c:pt idx="1878">
                  <c:v>550.12966216942198</c:v>
                </c:pt>
                <c:pt idx="1879">
                  <c:v>550.42259596184397</c:v>
                </c:pt>
                <c:pt idx="1880">
                  <c:v>550.71552975426698</c:v>
                </c:pt>
                <c:pt idx="1881">
                  <c:v>551.00846354668897</c:v>
                </c:pt>
                <c:pt idx="1882">
                  <c:v>551.30139733911199</c:v>
                </c:pt>
                <c:pt idx="1883">
                  <c:v>551.59433113153398</c:v>
                </c:pt>
                <c:pt idx="1884">
                  <c:v>551.88726492395699</c:v>
                </c:pt>
                <c:pt idx="1885">
                  <c:v>552.18019871637898</c:v>
                </c:pt>
                <c:pt idx="1886">
                  <c:v>552.473132508802</c:v>
                </c:pt>
                <c:pt idx="1887">
                  <c:v>552.76606630122399</c:v>
                </c:pt>
                <c:pt idx="1888">
                  <c:v>553.05900009364598</c:v>
                </c:pt>
                <c:pt idx="1889">
                  <c:v>553.35193388606899</c:v>
                </c:pt>
                <c:pt idx="1890">
                  <c:v>553.64486767849098</c:v>
                </c:pt>
                <c:pt idx="1891">
                  <c:v>553.937801470914</c:v>
                </c:pt>
                <c:pt idx="1892">
                  <c:v>554.23073526333599</c:v>
                </c:pt>
                <c:pt idx="1893">
                  <c:v>554.523669055759</c:v>
                </c:pt>
                <c:pt idx="1894">
                  <c:v>554.81660284818099</c:v>
                </c:pt>
                <c:pt idx="1895">
                  <c:v>555.10953664060401</c:v>
                </c:pt>
                <c:pt idx="1896">
                  <c:v>555.402470433026</c:v>
                </c:pt>
                <c:pt idx="1897">
                  <c:v>555.69540422544901</c:v>
                </c:pt>
                <c:pt idx="1898">
                  <c:v>555.988338017871</c:v>
                </c:pt>
                <c:pt idx="1899">
                  <c:v>556.28127181029402</c:v>
                </c:pt>
                <c:pt idx="1900">
                  <c:v>556.57420560271601</c:v>
                </c:pt>
                <c:pt idx="1901">
                  <c:v>556.86713939513902</c:v>
                </c:pt>
                <c:pt idx="1902">
                  <c:v>557.16007318756101</c:v>
                </c:pt>
                <c:pt idx="1903">
                  <c:v>557.45300697998402</c:v>
                </c:pt>
                <c:pt idx="1904">
                  <c:v>557.74594077240602</c:v>
                </c:pt>
                <c:pt idx="1905">
                  <c:v>558.03887456482903</c:v>
                </c:pt>
                <c:pt idx="1906">
                  <c:v>558.33180835725102</c:v>
                </c:pt>
                <c:pt idx="1907">
                  <c:v>558.62474214967403</c:v>
                </c:pt>
                <c:pt idx="1908">
                  <c:v>558.91767594209603</c:v>
                </c:pt>
                <c:pt idx="1909">
                  <c:v>559.21060973451904</c:v>
                </c:pt>
                <c:pt idx="1910">
                  <c:v>559.50354352694103</c:v>
                </c:pt>
                <c:pt idx="1911">
                  <c:v>559.79647731936404</c:v>
                </c:pt>
                <c:pt idx="1912">
                  <c:v>560.08941111178603</c:v>
                </c:pt>
                <c:pt idx="1913">
                  <c:v>560.38234490420803</c:v>
                </c:pt>
                <c:pt idx="1914">
                  <c:v>560.67527869663104</c:v>
                </c:pt>
                <c:pt idx="1915">
                  <c:v>560.96821248905303</c:v>
                </c:pt>
                <c:pt idx="1916">
                  <c:v>561.26114628147604</c:v>
                </c:pt>
                <c:pt idx="1917">
                  <c:v>561.55408007389804</c:v>
                </c:pt>
                <c:pt idx="1918">
                  <c:v>561.84701386632105</c:v>
                </c:pt>
                <c:pt idx="1919">
                  <c:v>562.13994765874304</c:v>
                </c:pt>
                <c:pt idx="1920">
                  <c:v>562.43288145116605</c:v>
                </c:pt>
                <c:pt idx="1921">
                  <c:v>562.72581524358804</c:v>
                </c:pt>
                <c:pt idx="1922">
                  <c:v>563.01874903601095</c:v>
                </c:pt>
                <c:pt idx="1923">
                  <c:v>563.31168282843305</c:v>
                </c:pt>
                <c:pt idx="1924">
                  <c:v>563.60461662085595</c:v>
                </c:pt>
                <c:pt idx="1925">
                  <c:v>563.89755041327805</c:v>
                </c:pt>
                <c:pt idx="1926">
                  <c:v>564.19048420570095</c:v>
                </c:pt>
                <c:pt idx="1927">
                  <c:v>564.48341799812295</c:v>
                </c:pt>
                <c:pt idx="1928">
                  <c:v>564.77635179054596</c:v>
                </c:pt>
                <c:pt idx="1929">
                  <c:v>565.06928558296795</c:v>
                </c:pt>
                <c:pt idx="1930">
                  <c:v>565.36221937539096</c:v>
                </c:pt>
                <c:pt idx="1931">
                  <c:v>565.65515316781295</c:v>
                </c:pt>
                <c:pt idx="1932">
                  <c:v>565.94808696023597</c:v>
                </c:pt>
                <c:pt idx="1933">
                  <c:v>566.24102075265796</c:v>
                </c:pt>
                <c:pt idx="1934">
                  <c:v>566.53395454508097</c:v>
                </c:pt>
                <c:pt idx="1935">
                  <c:v>566.82688833750296</c:v>
                </c:pt>
                <c:pt idx="1936">
                  <c:v>567.11982212992598</c:v>
                </c:pt>
                <c:pt idx="1937">
                  <c:v>567.41275592234797</c:v>
                </c:pt>
                <c:pt idx="1938">
                  <c:v>567.70568971477098</c:v>
                </c:pt>
                <c:pt idx="1939">
                  <c:v>567.99862350719297</c:v>
                </c:pt>
                <c:pt idx="1940">
                  <c:v>568.29155729961599</c:v>
                </c:pt>
                <c:pt idx="1941">
                  <c:v>568.58449109203798</c:v>
                </c:pt>
                <c:pt idx="1942">
                  <c:v>568.87742488446099</c:v>
                </c:pt>
                <c:pt idx="1943">
                  <c:v>569.17035867688298</c:v>
                </c:pt>
                <c:pt idx="1944">
                  <c:v>569.46329246930497</c:v>
                </c:pt>
                <c:pt idx="1945">
                  <c:v>569.75622626172799</c:v>
                </c:pt>
                <c:pt idx="1946">
                  <c:v>570.04916005414998</c:v>
                </c:pt>
                <c:pt idx="1947">
                  <c:v>570.34209384657299</c:v>
                </c:pt>
                <c:pt idx="1948">
                  <c:v>570.63502763899498</c:v>
                </c:pt>
                <c:pt idx="1949">
                  <c:v>570.927961431418</c:v>
                </c:pt>
                <c:pt idx="1950">
                  <c:v>571.22089522383999</c:v>
                </c:pt>
                <c:pt idx="1951">
                  <c:v>571.513829016263</c:v>
                </c:pt>
                <c:pt idx="1952">
                  <c:v>571.80676280868499</c:v>
                </c:pt>
                <c:pt idx="1953">
                  <c:v>572.09969660110801</c:v>
                </c:pt>
                <c:pt idx="1954">
                  <c:v>572.39263039353</c:v>
                </c:pt>
                <c:pt idx="1955">
                  <c:v>572.68556418595301</c:v>
                </c:pt>
                <c:pt idx="1956">
                  <c:v>572.978497978375</c:v>
                </c:pt>
                <c:pt idx="1957">
                  <c:v>573.27143177079802</c:v>
                </c:pt>
                <c:pt idx="1958">
                  <c:v>573.56436556322001</c:v>
                </c:pt>
                <c:pt idx="1959">
                  <c:v>573.85729935564302</c:v>
                </c:pt>
                <c:pt idx="1960">
                  <c:v>574.15023314806501</c:v>
                </c:pt>
                <c:pt idx="1961">
                  <c:v>574.44316694048803</c:v>
                </c:pt>
                <c:pt idx="1962">
                  <c:v>574.73610073291002</c:v>
                </c:pt>
                <c:pt idx="1963">
                  <c:v>575.02903452533303</c:v>
                </c:pt>
                <c:pt idx="1964">
                  <c:v>575.32196831775502</c:v>
                </c:pt>
                <c:pt idx="1965">
                  <c:v>575.61490211017804</c:v>
                </c:pt>
                <c:pt idx="1966">
                  <c:v>575.90783590260003</c:v>
                </c:pt>
                <c:pt idx="1967">
                  <c:v>576.20076969502304</c:v>
                </c:pt>
                <c:pt idx="1968">
                  <c:v>576.49370348744503</c:v>
                </c:pt>
                <c:pt idx="1969">
                  <c:v>576.78663727986805</c:v>
                </c:pt>
                <c:pt idx="1970">
                  <c:v>577.07957107229004</c:v>
                </c:pt>
                <c:pt idx="1971">
                  <c:v>577.37250486471203</c:v>
                </c:pt>
                <c:pt idx="1972">
                  <c:v>577.66543865713504</c:v>
                </c:pt>
                <c:pt idx="1973">
                  <c:v>577.95837244955703</c:v>
                </c:pt>
                <c:pt idx="1974">
                  <c:v>578.25130624198005</c:v>
                </c:pt>
                <c:pt idx="1975">
                  <c:v>578.54424003440204</c:v>
                </c:pt>
                <c:pt idx="1976">
                  <c:v>578.83717382682505</c:v>
                </c:pt>
                <c:pt idx="1977">
                  <c:v>579.13010761924704</c:v>
                </c:pt>
                <c:pt idx="1978">
                  <c:v>579.42304141167006</c:v>
                </c:pt>
                <c:pt idx="1979">
                  <c:v>579.71597520409205</c:v>
                </c:pt>
                <c:pt idx="1980">
                  <c:v>580.00890899651495</c:v>
                </c:pt>
                <c:pt idx="1981">
                  <c:v>580.30184278893705</c:v>
                </c:pt>
                <c:pt idx="1982">
                  <c:v>580.59477658135995</c:v>
                </c:pt>
                <c:pt idx="1983">
                  <c:v>580.88771037378206</c:v>
                </c:pt>
                <c:pt idx="1984">
                  <c:v>581.18064416620496</c:v>
                </c:pt>
                <c:pt idx="1985">
                  <c:v>581.47357795862695</c:v>
                </c:pt>
                <c:pt idx="1986">
                  <c:v>581.76651175104996</c:v>
                </c:pt>
                <c:pt idx="1987">
                  <c:v>582.05944554347195</c:v>
                </c:pt>
                <c:pt idx="1988">
                  <c:v>582.35237933589497</c:v>
                </c:pt>
                <c:pt idx="1989">
                  <c:v>582.64531312831696</c:v>
                </c:pt>
                <c:pt idx="1990">
                  <c:v>582.93824692073997</c:v>
                </c:pt>
                <c:pt idx="1991">
                  <c:v>583.23118071316196</c:v>
                </c:pt>
                <c:pt idx="1992">
                  <c:v>583.52411450558498</c:v>
                </c:pt>
                <c:pt idx="1993">
                  <c:v>583.81704829800697</c:v>
                </c:pt>
                <c:pt idx="1994">
                  <c:v>584.10998209042998</c:v>
                </c:pt>
                <c:pt idx="1995">
                  <c:v>584.40291588285197</c:v>
                </c:pt>
                <c:pt idx="1996">
                  <c:v>584.69584967527499</c:v>
                </c:pt>
                <c:pt idx="1997">
                  <c:v>584.98878346769698</c:v>
                </c:pt>
                <c:pt idx="1998">
                  <c:v>585.28171726011999</c:v>
                </c:pt>
                <c:pt idx="1999">
                  <c:v>585.57465105254198</c:v>
                </c:pt>
                <c:pt idx="2000">
                  <c:v>585.86758484496499</c:v>
                </c:pt>
                <c:pt idx="2001">
                  <c:v>586.16051863738699</c:v>
                </c:pt>
                <c:pt idx="2002">
                  <c:v>586.45345242980898</c:v>
                </c:pt>
                <c:pt idx="2003">
                  <c:v>586.74638622223199</c:v>
                </c:pt>
                <c:pt idx="2004">
                  <c:v>587.03932001465398</c:v>
                </c:pt>
                <c:pt idx="2005">
                  <c:v>587.332253807077</c:v>
                </c:pt>
                <c:pt idx="2006">
                  <c:v>587.62518759949899</c:v>
                </c:pt>
                <c:pt idx="2007">
                  <c:v>587.918121391922</c:v>
                </c:pt>
                <c:pt idx="2008">
                  <c:v>588.21105518434399</c:v>
                </c:pt>
                <c:pt idx="2009">
                  <c:v>588.503988976767</c:v>
                </c:pt>
                <c:pt idx="2010">
                  <c:v>588.796922769189</c:v>
                </c:pt>
                <c:pt idx="2011">
                  <c:v>589.08985656161201</c:v>
                </c:pt>
                <c:pt idx="2012">
                  <c:v>589.382790354034</c:v>
                </c:pt>
                <c:pt idx="2013">
                  <c:v>589.67572414645701</c:v>
                </c:pt>
                <c:pt idx="2014">
                  <c:v>589.96865793887901</c:v>
                </c:pt>
                <c:pt idx="2015">
                  <c:v>590.26159173130202</c:v>
                </c:pt>
                <c:pt idx="2016">
                  <c:v>590.55452552372401</c:v>
                </c:pt>
                <c:pt idx="2017">
                  <c:v>590.84745931614702</c:v>
                </c:pt>
                <c:pt idx="2018">
                  <c:v>591.14039310856901</c:v>
                </c:pt>
                <c:pt idx="2019">
                  <c:v>591.43332690099203</c:v>
                </c:pt>
                <c:pt idx="2020">
                  <c:v>591.72626069341402</c:v>
                </c:pt>
                <c:pt idx="2021">
                  <c:v>592.01919448583703</c:v>
                </c:pt>
                <c:pt idx="2022">
                  <c:v>592.31212827825902</c:v>
                </c:pt>
                <c:pt idx="2023">
                  <c:v>592.60506207068204</c:v>
                </c:pt>
                <c:pt idx="2024">
                  <c:v>592.89799586310403</c:v>
                </c:pt>
                <c:pt idx="2025">
                  <c:v>593.19092965552704</c:v>
                </c:pt>
                <c:pt idx="2026">
                  <c:v>593.48386344794903</c:v>
                </c:pt>
                <c:pt idx="2027">
                  <c:v>593.77679724037102</c:v>
                </c:pt>
                <c:pt idx="2028">
                  <c:v>594.06973103279404</c:v>
                </c:pt>
                <c:pt idx="2029">
                  <c:v>594.36266482521603</c:v>
                </c:pt>
                <c:pt idx="2030">
                  <c:v>594.65559861763904</c:v>
                </c:pt>
                <c:pt idx="2031">
                  <c:v>594.94853241006103</c:v>
                </c:pt>
                <c:pt idx="2032">
                  <c:v>595.24146620248405</c:v>
                </c:pt>
                <c:pt idx="2033">
                  <c:v>595.53439999490604</c:v>
                </c:pt>
                <c:pt idx="2034">
                  <c:v>595.82733378732905</c:v>
                </c:pt>
                <c:pt idx="2035">
                  <c:v>596.12026757975104</c:v>
                </c:pt>
                <c:pt idx="2036">
                  <c:v>596.41320137217394</c:v>
                </c:pt>
                <c:pt idx="2037">
                  <c:v>596.70613516459605</c:v>
                </c:pt>
                <c:pt idx="2038">
                  <c:v>596.99906895701895</c:v>
                </c:pt>
                <c:pt idx="2039">
                  <c:v>597.29200274944105</c:v>
                </c:pt>
                <c:pt idx="2040">
                  <c:v>597.58493654186395</c:v>
                </c:pt>
                <c:pt idx="2041">
                  <c:v>597.87787033428594</c:v>
                </c:pt>
                <c:pt idx="2042">
                  <c:v>598.17080412670896</c:v>
                </c:pt>
                <c:pt idx="2043">
                  <c:v>598.46373791913095</c:v>
                </c:pt>
                <c:pt idx="2044">
                  <c:v>598.75667171155396</c:v>
                </c:pt>
                <c:pt idx="2045">
                  <c:v>599.04960550397595</c:v>
                </c:pt>
                <c:pt idx="2046">
                  <c:v>599.34253929639897</c:v>
                </c:pt>
                <c:pt idx="2047">
                  <c:v>599.63547308882096</c:v>
                </c:pt>
                <c:pt idx="2048">
                  <c:v>599.92840688124397</c:v>
                </c:pt>
                <c:pt idx="2049">
                  <c:v>600.22134067366596</c:v>
                </c:pt>
                <c:pt idx="2050">
                  <c:v>600.51427446608898</c:v>
                </c:pt>
                <c:pt idx="2051">
                  <c:v>600.80720825851097</c:v>
                </c:pt>
                <c:pt idx="2052">
                  <c:v>601.10014205093398</c:v>
                </c:pt>
                <c:pt idx="2053">
                  <c:v>601.39307584335597</c:v>
                </c:pt>
                <c:pt idx="2054">
                  <c:v>601.68600963577899</c:v>
                </c:pt>
                <c:pt idx="2055">
                  <c:v>601.97894342820098</c:v>
                </c:pt>
                <c:pt idx="2056">
                  <c:v>602.27187722062399</c:v>
                </c:pt>
                <c:pt idx="2057">
                  <c:v>602.56481101304598</c:v>
                </c:pt>
                <c:pt idx="2058">
                  <c:v>602.85774480546797</c:v>
                </c:pt>
                <c:pt idx="2059">
                  <c:v>603.15067859789099</c:v>
                </c:pt>
                <c:pt idx="2060">
                  <c:v>603.44361239031298</c:v>
                </c:pt>
                <c:pt idx="2061">
                  <c:v>603.73654618273599</c:v>
                </c:pt>
                <c:pt idx="2062">
                  <c:v>604.02947997515798</c:v>
                </c:pt>
                <c:pt idx="2063">
                  <c:v>604.322413767581</c:v>
                </c:pt>
                <c:pt idx="2064">
                  <c:v>604.61534756000299</c:v>
                </c:pt>
                <c:pt idx="2065">
                  <c:v>604.908281352426</c:v>
                </c:pt>
                <c:pt idx="2066">
                  <c:v>605.20121514484799</c:v>
                </c:pt>
                <c:pt idx="2067">
                  <c:v>605.49414893727101</c:v>
                </c:pt>
                <c:pt idx="2068">
                  <c:v>605.787082729693</c:v>
                </c:pt>
                <c:pt idx="2069">
                  <c:v>606.08001652211601</c:v>
                </c:pt>
                <c:pt idx="2070">
                  <c:v>606.372950314538</c:v>
                </c:pt>
                <c:pt idx="2071">
                  <c:v>606.66588410696102</c:v>
                </c:pt>
                <c:pt idx="2072">
                  <c:v>606.95881789938301</c:v>
                </c:pt>
                <c:pt idx="2073">
                  <c:v>607.25175169180602</c:v>
                </c:pt>
                <c:pt idx="2074">
                  <c:v>607.54468548422801</c:v>
                </c:pt>
                <c:pt idx="2075">
                  <c:v>607.83761927665103</c:v>
                </c:pt>
                <c:pt idx="2076">
                  <c:v>608.13055306907302</c:v>
                </c:pt>
                <c:pt idx="2077">
                  <c:v>608.42348686149603</c:v>
                </c:pt>
                <c:pt idx="2078">
                  <c:v>608.71642065391802</c:v>
                </c:pt>
                <c:pt idx="2079">
                  <c:v>609.00935444634104</c:v>
                </c:pt>
                <c:pt idx="2080">
                  <c:v>609.30228823876303</c:v>
                </c:pt>
                <c:pt idx="2081">
                  <c:v>609.59522203118604</c:v>
                </c:pt>
                <c:pt idx="2082">
                  <c:v>609.88815582360803</c:v>
                </c:pt>
                <c:pt idx="2083">
                  <c:v>610.18108961603002</c:v>
                </c:pt>
                <c:pt idx="2084">
                  <c:v>610.47402340845304</c:v>
                </c:pt>
                <c:pt idx="2085">
                  <c:v>610.76695720087503</c:v>
                </c:pt>
                <c:pt idx="2086">
                  <c:v>611.05989099329804</c:v>
                </c:pt>
                <c:pt idx="2087">
                  <c:v>611.35282478572003</c:v>
                </c:pt>
                <c:pt idx="2088">
                  <c:v>611.64575857814305</c:v>
                </c:pt>
                <c:pt idx="2089">
                  <c:v>611.93869237056504</c:v>
                </c:pt>
                <c:pt idx="2090">
                  <c:v>612.23162616298805</c:v>
                </c:pt>
                <c:pt idx="2091">
                  <c:v>612.52455995541004</c:v>
                </c:pt>
                <c:pt idx="2092">
                  <c:v>612.81749374783305</c:v>
                </c:pt>
                <c:pt idx="2093">
                  <c:v>613.11042754025505</c:v>
                </c:pt>
                <c:pt idx="2094">
                  <c:v>613.40336133267795</c:v>
                </c:pt>
                <c:pt idx="2095">
                  <c:v>613.69629512510005</c:v>
                </c:pt>
                <c:pt idx="2096">
                  <c:v>613.98922891752295</c:v>
                </c:pt>
                <c:pt idx="2097">
                  <c:v>614.28216270994506</c:v>
                </c:pt>
                <c:pt idx="2098">
                  <c:v>614.57509650236796</c:v>
                </c:pt>
                <c:pt idx="2099">
                  <c:v>614.86803029478995</c:v>
                </c:pt>
                <c:pt idx="2100">
                  <c:v>615.16096408721296</c:v>
                </c:pt>
                <c:pt idx="2101">
                  <c:v>615.45389787963495</c:v>
                </c:pt>
                <c:pt idx="2102">
                  <c:v>615.74683167205797</c:v>
                </c:pt>
                <c:pt idx="2103">
                  <c:v>616.03976546447996</c:v>
                </c:pt>
                <c:pt idx="2104">
                  <c:v>616.33269925690297</c:v>
                </c:pt>
                <c:pt idx="2105">
                  <c:v>616.62563304932496</c:v>
                </c:pt>
                <c:pt idx="2106">
                  <c:v>616.91856684174797</c:v>
                </c:pt>
                <c:pt idx="2107">
                  <c:v>617.21150063416997</c:v>
                </c:pt>
                <c:pt idx="2108">
                  <c:v>617.50443442659298</c:v>
                </c:pt>
                <c:pt idx="2109">
                  <c:v>617.79736821901497</c:v>
                </c:pt>
                <c:pt idx="2110">
                  <c:v>618.09030201143798</c:v>
                </c:pt>
                <c:pt idx="2111">
                  <c:v>618.38323580385998</c:v>
                </c:pt>
                <c:pt idx="2112">
                  <c:v>618.67616959628299</c:v>
                </c:pt>
                <c:pt idx="2113">
                  <c:v>618.96910338870498</c:v>
                </c:pt>
                <c:pt idx="2114">
                  <c:v>619.26203718112697</c:v>
                </c:pt>
                <c:pt idx="2115">
                  <c:v>619.55497097354998</c:v>
                </c:pt>
                <c:pt idx="2116">
                  <c:v>619.84790476597198</c:v>
                </c:pt>
                <c:pt idx="2117">
                  <c:v>620.14083855839499</c:v>
                </c:pt>
                <c:pt idx="2118">
                  <c:v>620.43377235081698</c:v>
                </c:pt>
                <c:pt idx="2119">
                  <c:v>620.72670614323999</c:v>
                </c:pt>
                <c:pt idx="2120">
                  <c:v>621.01963993566198</c:v>
                </c:pt>
                <c:pt idx="2121">
                  <c:v>621.312573728085</c:v>
                </c:pt>
                <c:pt idx="2122">
                  <c:v>621.60550752050699</c:v>
                </c:pt>
                <c:pt idx="2123">
                  <c:v>621.89844131293</c:v>
                </c:pt>
                <c:pt idx="2124">
                  <c:v>622.19137510535199</c:v>
                </c:pt>
                <c:pt idx="2125">
                  <c:v>622.48430889777501</c:v>
                </c:pt>
                <c:pt idx="2126">
                  <c:v>622.777242690197</c:v>
                </c:pt>
                <c:pt idx="2127">
                  <c:v>623.07017648262001</c:v>
                </c:pt>
                <c:pt idx="2128">
                  <c:v>623.363110275042</c:v>
                </c:pt>
                <c:pt idx="2129">
                  <c:v>623.65604406746502</c:v>
                </c:pt>
                <c:pt idx="2130">
                  <c:v>623.94897785988701</c:v>
                </c:pt>
                <c:pt idx="2131">
                  <c:v>624.24191165231002</c:v>
                </c:pt>
                <c:pt idx="2132">
                  <c:v>624.53484544473201</c:v>
                </c:pt>
                <c:pt idx="2133">
                  <c:v>624.82777923715503</c:v>
                </c:pt>
                <c:pt idx="2134">
                  <c:v>625.12071302957702</c:v>
                </c:pt>
                <c:pt idx="2135">
                  <c:v>625.41364682200003</c:v>
                </c:pt>
                <c:pt idx="2136">
                  <c:v>625.70658061442202</c:v>
                </c:pt>
                <c:pt idx="2137">
                  <c:v>625.99951440684504</c:v>
                </c:pt>
                <c:pt idx="2138">
                  <c:v>626.29244819926703</c:v>
                </c:pt>
                <c:pt idx="2139">
                  <c:v>626.58538199168902</c:v>
                </c:pt>
                <c:pt idx="2140">
                  <c:v>626.87831578411203</c:v>
                </c:pt>
                <c:pt idx="2141">
                  <c:v>627.17124957653402</c:v>
                </c:pt>
                <c:pt idx="2142">
                  <c:v>627.46418336895704</c:v>
                </c:pt>
                <c:pt idx="2143">
                  <c:v>627.75711716137903</c:v>
                </c:pt>
                <c:pt idx="2144">
                  <c:v>628.05005095380204</c:v>
                </c:pt>
                <c:pt idx="2145">
                  <c:v>628.34298474622403</c:v>
                </c:pt>
                <c:pt idx="2146">
                  <c:v>628.63591853864705</c:v>
                </c:pt>
                <c:pt idx="2147">
                  <c:v>628.92885233106904</c:v>
                </c:pt>
                <c:pt idx="2148">
                  <c:v>629.22178612349205</c:v>
                </c:pt>
                <c:pt idx="2149">
                  <c:v>629.51471991591404</c:v>
                </c:pt>
                <c:pt idx="2150">
                  <c:v>629.80765370833706</c:v>
                </c:pt>
                <c:pt idx="2151">
                  <c:v>630.10058750075905</c:v>
                </c:pt>
                <c:pt idx="2152">
                  <c:v>630.39352129318195</c:v>
                </c:pt>
                <c:pt idx="2153">
                  <c:v>630.68645508560405</c:v>
                </c:pt>
                <c:pt idx="2154">
                  <c:v>630.97938887802695</c:v>
                </c:pt>
                <c:pt idx="2155">
                  <c:v>631.27232267044894</c:v>
                </c:pt>
                <c:pt idx="2156">
                  <c:v>631.56525646287196</c:v>
                </c:pt>
                <c:pt idx="2157">
                  <c:v>631.85819025529395</c:v>
                </c:pt>
                <c:pt idx="2158">
                  <c:v>632.15112404771696</c:v>
                </c:pt>
                <c:pt idx="2159">
                  <c:v>632.44405784013895</c:v>
                </c:pt>
                <c:pt idx="2160">
                  <c:v>632.73699163256197</c:v>
                </c:pt>
                <c:pt idx="2161">
                  <c:v>633.02992542498396</c:v>
                </c:pt>
                <c:pt idx="2162">
                  <c:v>633.32285921740697</c:v>
                </c:pt>
                <c:pt idx="2163">
                  <c:v>633.61579300982896</c:v>
                </c:pt>
                <c:pt idx="2164">
                  <c:v>633.90872680225198</c:v>
                </c:pt>
                <c:pt idx="2165">
                  <c:v>634.20166059467397</c:v>
                </c:pt>
                <c:pt idx="2166">
                  <c:v>634.49459438709698</c:v>
                </c:pt>
                <c:pt idx="2167">
                  <c:v>634.78752817951897</c:v>
                </c:pt>
                <c:pt idx="2168">
                  <c:v>635.08046197194199</c:v>
                </c:pt>
                <c:pt idx="2169">
                  <c:v>635.37339576436398</c:v>
                </c:pt>
                <c:pt idx="2170">
                  <c:v>635.66632955678597</c:v>
                </c:pt>
                <c:pt idx="2171">
                  <c:v>635.95926334920898</c:v>
                </c:pt>
                <c:pt idx="2172">
                  <c:v>636.25219714163097</c:v>
                </c:pt>
                <c:pt idx="2173">
                  <c:v>636.54513093405399</c:v>
                </c:pt>
                <c:pt idx="2174">
                  <c:v>636.83806472647598</c:v>
                </c:pt>
                <c:pt idx="2175">
                  <c:v>637.13099851889899</c:v>
                </c:pt>
                <c:pt idx="2176">
                  <c:v>637.42393231132098</c:v>
                </c:pt>
                <c:pt idx="2177">
                  <c:v>637.716866103744</c:v>
                </c:pt>
                <c:pt idx="2178">
                  <c:v>638.00979989616599</c:v>
                </c:pt>
                <c:pt idx="2179">
                  <c:v>638.302733688589</c:v>
                </c:pt>
                <c:pt idx="2180">
                  <c:v>638.59566748101099</c:v>
                </c:pt>
                <c:pt idx="2181">
                  <c:v>638.88860127343401</c:v>
                </c:pt>
                <c:pt idx="2182">
                  <c:v>639.181535065856</c:v>
                </c:pt>
                <c:pt idx="2183">
                  <c:v>639.47446885827901</c:v>
                </c:pt>
                <c:pt idx="2184">
                  <c:v>639.767402650701</c:v>
                </c:pt>
                <c:pt idx="2185">
                  <c:v>640.06033644312402</c:v>
                </c:pt>
                <c:pt idx="2186">
                  <c:v>640.35327023554601</c:v>
                </c:pt>
                <c:pt idx="2187">
                  <c:v>640.64620402796902</c:v>
                </c:pt>
                <c:pt idx="2188">
                  <c:v>640.93913782039101</c:v>
                </c:pt>
                <c:pt idx="2189">
                  <c:v>641.23207161281402</c:v>
                </c:pt>
                <c:pt idx="2190">
                  <c:v>641.52500540523602</c:v>
                </c:pt>
                <c:pt idx="2191">
                  <c:v>641.81793919765903</c:v>
                </c:pt>
                <c:pt idx="2192">
                  <c:v>642.11087299008102</c:v>
                </c:pt>
                <c:pt idx="2193">
                  <c:v>642.40380678250403</c:v>
                </c:pt>
                <c:pt idx="2194">
                  <c:v>642.69674057492603</c:v>
                </c:pt>
                <c:pt idx="2195">
                  <c:v>642.98967436734802</c:v>
                </c:pt>
                <c:pt idx="2196">
                  <c:v>643.28260815977103</c:v>
                </c:pt>
                <c:pt idx="2197">
                  <c:v>643.57554195219302</c:v>
                </c:pt>
                <c:pt idx="2198">
                  <c:v>643.86847574461603</c:v>
                </c:pt>
                <c:pt idx="2199">
                  <c:v>644.16140953703803</c:v>
                </c:pt>
                <c:pt idx="2200">
                  <c:v>644.45434332946104</c:v>
                </c:pt>
                <c:pt idx="2201">
                  <c:v>644.74727712188303</c:v>
                </c:pt>
                <c:pt idx="2202">
                  <c:v>645.04021091430604</c:v>
                </c:pt>
                <c:pt idx="2203">
                  <c:v>645.33314470672804</c:v>
                </c:pt>
                <c:pt idx="2204">
                  <c:v>645.62607849915105</c:v>
                </c:pt>
                <c:pt idx="2205">
                  <c:v>645.91901229157304</c:v>
                </c:pt>
                <c:pt idx="2206">
                  <c:v>646.21194608399605</c:v>
                </c:pt>
                <c:pt idx="2207">
                  <c:v>646.50487987641804</c:v>
                </c:pt>
                <c:pt idx="2208">
                  <c:v>646.79781366884094</c:v>
                </c:pt>
                <c:pt idx="2209">
                  <c:v>647.09074746126305</c:v>
                </c:pt>
                <c:pt idx="2210">
                  <c:v>647.38368125368595</c:v>
                </c:pt>
                <c:pt idx="2211">
                  <c:v>647.67661504610805</c:v>
                </c:pt>
                <c:pt idx="2212">
                  <c:v>647.96954883853095</c:v>
                </c:pt>
                <c:pt idx="2213">
                  <c:v>648.26248263095295</c:v>
                </c:pt>
                <c:pt idx="2214">
                  <c:v>648.55541642337596</c:v>
                </c:pt>
                <c:pt idx="2215">
                  <c:v>648.84835021579795</c:v>
                </c:pt>
                <c:pt idx="2216">
                  <c:v>649.14128400822096</c:v>
                </c:pt>
                <c:pt idx="2217">
                  <c:v>649.43421780064295</c:v>
                </c:pt>
                <c:pt idx="2218">
                  <c:v>649.72715159306597</c:v>
                </c:pt>
                <c:pt idx="2219">
                  <c:v>650.02008538548796</c:v>
                </c:pt>
                <c:pt idx="2220">
                  <c:v>650.31301917791097</c:v>
                </c:pt>
                <c:pt idx="2221">
                  <c:v>650.60595297033296</c:v>
                </c:pt>
                <c:pt idx="2222">
                  <c:v>650.89888676275598</c:v>
                </c:pt>
                <c:pt idx="2223">
                  <c:v>651.19182055517797</c:v>
                </c:pt>
                <c:pt idx="2224">
                  <c:v>651.48475434760098</c:v>
                </c:pt>
                <c:pt idx="2225">
                  <c:v>651.77768814002297</c:v>
                </c:pt>
                <c:pt idx="2226">
                  <c:v>652.07062193244496</c:v>
                </c:pt>
                <c:pt idx="2227">
                  <c:v>652.36355572486798</c:v>
                </c:pt>
                <c:pt idx="2228">
                  <c:v>652.65648951728997</c:v>
                </c:pt>
                <c:pt idx="2229">
                  <c:v>652.94942330971298</c:v>
                </c:pt>
                <c:pt idx="2230">
                  <c:v>653.24235710213497</c:v>
                </c:pt>
                <c:pt idx="2231">
                  <c:v>653.53529089455799</c:v>
                </c:pt>
                <c:pt idx="2232">
                  <c:v>653.82822468697998</c:v>
                </c:pt>
                <c:pt idx="2233">
                  <c:v>654.12115847940299</c:v>
                </c:pt>
                <c:pt idx="2234">
                  <c:v>654.41409227182498</c:v>
                </c:pt>
                <c:pt idx="2235">
                  <c:v>654.707026064248</c:v>
                </c:pt>
                <c:pt idx="2236">
                  <c:v>654.99995985666999</c:v>
                </c:pt>
                <c:pt idx="2237">
                  <c:v>655.292893649093</c:v>
                </c:pt>
                <c:pt idx="2238">
                  <c:v>655.58582744151499</c:v>
                </c:pt>
                <c:pt idx="2239">
                  <c:v>655.87876123393801</c:v>
                </c:pt>
                <c:pt idx="2240">
                  <c:v>656.17169502636</c:v>
                </c:pt>
                <c:pt idx="2241">
                  <c:v>656.46462881878301</c:v>
                </c:pt>
                <c:pt idx="2242">
                  <c:v>656.757562611205</c:v>
                </c:pt>
                <c:pt idx="2243">
                  <c:v>657.05049640362802</c:v>
                </c:pt>
                <c:pt idx="2244">
                  <c:v>657.34343019605001</c:v>
                </c:pt>
                <c:pt idx="2245">
                  <c:v>657.63636398847302</c:v>
                </c:pt>
                <c:pt idx="2246">
                  <c:v>657.92929778089501</c:v>
                </c:pt>
                <c:pt idx="2247">
                  <c:v>658.22223157331803</c:v>
                </c:pt>
                <c:pt idx="2248">
                  <c:v>658.51516536574002</c:v>
                </c:pt>
                <c:pt idx="2249">
                  <c:v>658.80809915816303</c:v>
                </c:pt>
                <c:pt idx="2250">
                  <c:v>659.10103295058502</c:v>
                </c:pt>
                <c:pt idx="2251">
                  <c:v>659.39396674300804</c:v>
                </c:pt>
                <c:pt idx="2252">
                  <c:v>659.68690053543003</c:v>
                </c:pt>
                <c:pt idx="2253">
                  <c:v>659.97983432785202</c:v>
                </c:pt>
                <c:pt idx="2254">
                  <c:v>660.27276812027503</c:v>
                </c:pt>
                <c:pt idx="2255">
                  <c:v>660.56570191269702</c:v>
                </c:pt>
                <c:pt idx="2256">
                  <c:v>660.85863570512004</c:v>
                </c:pt>
                <c:pt idx="2257">
                  <c:v>661.15156949754203</c:v>
                </c:pt>
                <c:pt idx="2258">
                  <c:v>661.44450328996504</c:v>
                </c:pt>
                <c:pt idx="2259">
                  <c:v>661.73743708238703</c:v>
                </c:pt>
                <c:pt idx="2260">
                  <c:v>662.03037087481005</c:v>
                </c:pt>
                <c:pt idx="2261">
                  <c:v>662.32330466723204</c:v>
                </c:pt>
                <c:pt idx="2262">
                  <c:v>662.61623845965505</c:v>
                </c:pt>
                <c:pt idx="2263">
                  <c:v>662.90917225207704</c:v>
                </c:pt>
                <c:pt idx="2264">
                  <c:v>663.20210604450006</c:v>
                </c:pt>
                <c:pt idx="2265">
                  <c:v>663.49503983692205</c:v>
                </c:pt>
                <c:pt idx="2266">
                  <c:v>663.78797362934495</c:v>
                </c:pt>
                <c:pt idx="2267">
                  <c:v>664.08090742176705</c:v>
                </c:pt>
                <c:pt idx="2268">
                  <c:v>664.37384121418995</c:v>
                </c:pt>
                <c:pt idx="2269">
                  <c:v>664.66677500661206</c:v>
                </c:pt>
                <c:pt idx="2270">
                  <c:v>664.95970879903496</c:v>
                </c:pt>
                <c:pt idx="2271">
                  <c:v>665.25264259145695</c:v>
                </c:pt>
                <c:pt idx="2272">
                  <c:v>665.54557638387996</c:v>
                </c:pt>
                <c:pt idx="2273">
                  <c:v>665.83851017630195</c:v>
                </c:pt>
                <c:pt idx="2274">
                  <c:v>666.13144396872497</c:v>
                </c:pt>
                <c:pt idx="2275">
                  <c:v>666.42437776114696</c:v>
                </c:pt>
                <c:pt idx="2276">
                  <c:v>666.71731155356997</c:v>
                </c:pt>
                <c:pt idx="2277">
                  <c:v>667.01024534599196</c:v>
                </c:pt>
                <c:pt idx="2278">
                  <c:v>667.30317913841498</c:v>
                </c:pt>
                <c:pt idx="2279">
                  <c:v>667.59611293083697</c:v>
                </c:pt>
                <c:pt idx="2280">
                  <c:v>667.88904672325998</c:v>
                </c:pt>
                <c:pt idx="2281">
                  <c:v>668.18198051568197</c:v>
                </c:pt>
                <c:pt idx="2282">
                  <c:v>668.47491430810499</c:v>
                </c:pt>
                <c:pt idx="2283">
                  <c:v>668.76784810052698</c:v>
                </c:pt>
                <c:pt idx="2284">
                  <c:v>669.06078189294897</c:v>
                </c:pt>
                <c:pt idx="2285">
                  <c:v>669.35371568537198</c:v>
                </c:pt>
                <c:pt idx="2286">
                  <c:v>669.64664947779397</c:v>
                </c:pt>
                <c:pt idx="2287">
                  <c:v>669.93958327021699</c:v>
                </c:pt>
                <c:pt idx="2288">
                  <c:v>670.23251706263898</c:v>
                </c:pt>
                <c:pt idx="2289">
                  <c:v>670.52545085506199</c:v>
                </c:pt>
                <c:pt idx="2290">
                  <c:v>670.81838464748398</c:v>
                </c:pt>
                <c:pt idx="2291">
                  <c:v>671.111318439907</c:v>
                </c:pt>
                <c:pt idx="2292">
                  <c:v>671.40425223232899</c:v>
                </c:pt>
                <c:pt idx="2293">
                  <c:v>671.697186024752</c:v>
                </c:pt>
                <c:pt idx="2294">
                  <c:v>671.99011981717399</c:v>
                </c:pt>
                <c:pt idx="2295">
                  <c:v>672.283053609597</c:v>
                </c:pt>
                <c:pt idx="2296">
                  <c:v>672.575987402019</c:v>
                </c:pt>
                <c:pt idx="2297">
                  <c:v>672.86892119444201</c:v>
                </c:pt>
                <c:pt idx="2298">
                  <c:v>673.161854986864</c:v>
                </c:pt>
                <c:pt idx="2299">
                  <c:v>673.45478877928701</c:v>
                </c:pt>
                <c:pt idx="2300">
                  <c:v>673.74772257170901</c:v>
                </c:pt>
                <c:pt idx="2301">
                  <c:v>674.04065636413202</c:v>
                </c:pt>
                <c:pt idx="2302">
                  <c:v>674.33359015655401</c:v>
                </c:pt>
                <c:pt idx="2303">
                  <c:v>674.62652394897702</c:v>
                </c:pt>
                <c:pt idx="2304">
                  <c:v>674.91945774139901</c:v>
                </c:pt>
                <c:pt idx="2305">
                  <c:v>675.21239153382203</c:v>
                </c:pt>
                <c:pt idx="2306">
                  <c:v>675.50532532624402</c:v>
                </c:pt>
                <c:pt idx="2307">
                  <c:v>675.79825911866703</c:v>
                </c:pt>
                <c:pt idx="2308">
                  <c:v>676.09119291108902</c:v>
                </c:pt>
                <c:pt idx="2309">
                  <c:v>676.38412670351101</c:v>
                </c:pt>
                <c:pt idx="2310">
                  <c:v>676.67706049593403</c:v>
                </c:pt>
                <c:pt idx="2311">
                  <c:v>676.96999428835602</c:v>
                </c:pt>
                <c:pt idx="2312">
                  <c:v>677.26292808077903</c:v>
                </c:pt>
                <c:pt idx="2313">
                  <c:v>677.55586187320102</c:v>
                </c:pt>
                <c:pt idx="2314">
                  <c:v>677.84879566562404</c:v>
                </c:pt>
                <c:pt idx="2315">
                  <c:v>678.14172945804603</c:v>
                </c:pt>
                <c:pt idx="2316">
                  <c:v>678.43466325046904</c:v>
                </c:pt>
                <c:pt idx="2317">
                  <c:v>678.72759704289103</c:v>
                </c:pt>
                <c:pt idx="2318">
                  <c:v>679.02053083531405</c:v>
                </c:pt>
                <c:pt idx="2319">
                  <c:v>679.31346462773604</c:v>
                </c:pt>
                <c:pt idx="2320">
                  <c:v>679.60639842015905</c:v>
                </c:pt>
                <c:pt idx="2321">
                  <c:v>679.89933221258104</c:v>
                </c:pt>
                <c:pt idx="2322">
                  <c:v>680.19226600500394</c:v>
                </c:pt>
                <c:pt idx="2323">
                  <c:v>680.48519979742605</c:v>
                </c:pt>
                <c:pt idx="2324">
                  <c:v>680.77813358984895</c:v>
                </c:pt>
                <c:pt idx="2325">
                  <c:v>681.07106738227105</c:v>
                </c:pt>
                <c:pt idx="2326">
                  <c:v>681.36400117469395</c:v>
                </c:pt>
                <c:pt idx="2327">
                  <c:v>681.65693496711594</c:v>
                </c:pt>
                <c:pt idx="2328">
                  <c:v>681.94986875953896</c:v>
                </c:pt>
                <c:pt idx="2329">
                  <c:v>682.24280255196095</c:v>
                </c:pt>
                <c:pt idx="2330">
                  <c:v>682.53573634438396</c:v>
                </c:pt>
                <c:pt idx="2331">
                  <c:v>682.82867013680595</c:v>
                </c:pt>
                <c:pt idx="2332">
                  <c:v>683.12160392922897</c:v>
                </c:pt>
                <c:pt idx="2333">
                  <c:v>683.41453772165096</c:v>
                </c:pt>
                <c:pt idx="2334">
                  <c:v>683.70747151407397</c:v>
                </c:pt>
                <c:pt idx="2335">
                  <c:v>684.00040530649596</c:v>
                </c:pt>
                <c:pt idx="2336">
                  <c:v>684.29333909891898</c:v>
                </c:pt>
                <c:pt idx="2337">
                  <c:v>684.58627289134097</c:v>
                </c:pt>
                <c:pt idx="2338">
                  <c:v>684.87920668376398</c:v>
                </c:pt>
                <c:pt idx="2339">
                  <c:v>685.17214047618597</c:v>
                </c:pt>
                <c:pt idx="2340">
                  <c:v>685.46507426860796</c:v>
                </c:pt>
                <c:pt idx="2341">
                  <c:v>685.75800806103098</c:v>
                </c:pt>
                <c:pt idx="2342">
                  <c:v>686.05094185345297</c:v>
                </c:pt>
                <c:pt idx="2343">
                  <c:v>686.34387564587598</c:v>
                </c:pt>
                <c:pt idx="2344">
                  <c:v>686.63680943829797</c:v>
                </c:pt>
                <c:pt idx="2345">
                  <c:v>686.92974323072099</c:v>
                </c:pt>
                <c:pt idx="2346">
                  <c:v>687.22267702314298</c:v>
                </c:pt>
                <c:pt idx="2347">
                  <c:v>687.51561081556599</c:v>
                </c:pt>
                <c:pt idx="2348">
                  <c:v>687.80854460798798</c:v>
                </c:pt>
                <c:pt idx="2349">
                  <c:v>688.101478400411</c:v>
                </c:pt>
                <c:pt idx="2350">
                  <c:v>688.39441219283299</c:v>
                </c:pt>
                <c:pt idx="2351">
                  <c:v>688.687345985256</c:v>
                </c:pt>
                <c:pt idx="2352">
                  <c:v>688.98027977767799</c:v>
                </c:pt>
                <c:pt idx="2353">
                  <c:v>689.27321357010101</c:v>
                </c:pt>
                <c:pt idx="2354">
                  <c:v>689.566147362523</c:v>
                </c:pt>
                <c:pt idx="2355">
                  <c:v>689.85908115494601</c:v>
                </c:pt>
                <c:pt idx="2356">
                  <c:v>690.152014947368</c:v>
                </c:pt>
                <c:pt idx="2357">
                  <c:v>690.44494873979102</c:v>
                </c:pt>
                <c:pt idx="2358">
                  <c:v>690.73788253221301</c:v>
                </c:pt>
                <c:pt idx="2359">
                  <c:v>691.03081632463602</c:v>
                </c:pt>
                <c:pt idx="2360">
                  <c:v>691.32375011705801</c:v>
                </c:pt>
                <c:pt idx="2361">
                  <c:v>691.61668390948103</c:v>
                </c:pt>
                <c:pt idx="2362">
                  <c:v>691.90961770190302</c:v>
                </c:pt>
                <c:pt idx="2363">
                  <c:v>692.20255149432603</c:v>
                </c:pt>
                <c:pt idx="2364">
                  <c:v>692.49548528674802</c:v>
                </c:pt>
                <c:pt idx="2365">
                  <c:v>692.78841907917001</c:v>
                </c:pt>
                <c:pt idx="2366">
                  <c:v>693.08135287159303</c:v>
                </c:pt>
                <c:pt idx="2367">
                  <c:v>693.37428666401502</c:v>
                </c:pt>
                <c:pt idx="2368">
                  <c:v>693.66722045643803</c:v>
                </c:pt>
                <c:pt idx="2369">
                  <c:v>693.96015424886002</c:v>
                </c:pt>
                <c:pt idx="2370">
                  <c:v>694.25308804128304</c:v>
                </c:pt>
                <c:pt idx="2371">
                  <c:v>694.54602183370503</c:v>
                </c:pt>
                <c:pt idx="2372">
                  <c:v>694.83895562612804</c:v>
                </c:pt>
                <c:pt idx="2373">
                  <c:v>695.13188941855003</c:v>
                </c:pt>
                <c:pt idx="2374">
                  <c:v>695.42482321097305</c:v>
                </c:pt>
                <c:pt idx="2375">
                  <c:v>695.71775700339504</c:v>
                </c:pt>
                <c:pt idx="2376">
                  <c:v>696.01069079581805</c:v>
                </c:pt>
                <c:pt idx="2377">
                  <c:v>696.30362458824004</c:v>
                </c:pt>
                <c:pt idx="2378">
                  <c:v>696.59655838066305</c:v>
                </c:pt>
                <c:pt idx="2379">
                  <c:v>696.88949217308505</c:v>
                </c:pt>
                <c:pt idx="2380">
                  <c:v>697.18242596550795</c:v>
                </c:pt>
                <c:pt idx="2381">
                  <c:v>697.47535975793005</c:v>
                </c:pt>
                <c:pt idx="2382">
                  <c:v>697.76829355035295</c:v>
                </c:pt>
                <c:pt idx="2383">
                  <c:v>698.06122734277506</c:v>
                </c:pt>
                <c:pt idx="2384">
                  <c:v>698.35416113519796</c:v>
                </c:pt>
                <c:pt idx="2385">
                  <c:v>698.64709492761995</c:v>
                </c:pt>
                <c:pt idx="2386">
                  <c:v>698.94002872004296</c:v>
                </c:pt>
                <c:pt idx="2387">
                  <c:v>699.23296251246495</c:v>
                </c:pt>
                <c:pt idx="2388">
                  <c:v>699.52589630488797</c:v>
                </c:pt>
                <c:pt idx="2389">
                  <c:v>699.81883009730996</c:v>
                </c:pt>
                <c:pt idx="2390">
                  <c:v>700.11176388973297</c:v>
                </c:pt>
                <c:pt idx="2391">
                  <c:v>700.40469768215496</c:v>
                </c:pt>
                <c:pt idx="2392">
                  <c:v>700.69763147457797</c:v>
                </c:pt>
                <c:pt idx="2393">
                  <c:v>700.99056526699997</c:v>
                </c:pt>
                <c:pt idx="2394">
                  <c:v>701.28349905942298</c:v>
                </c:pt>
                <c:pt idx="2395">
                  <c:v>701.57643285184497</c:v>
                </c:pt>
                <c:pt idx="2396">
                  <c:v>701.86936664426696</c:v>
                </c:pt>
                <c:pt idx="2397">
                  <c:v>702.16230043668997</c:v>
                </c:pt>
                <c:pt idx="2398">
                  <c:v>702.45523422911197</c:v>
                </c:pt>
                <c:pt idx="2399">
                  <c:v>702.74816802153498</c:v>
                </c:pt>
                <c:pt idx="2400">
                  <c:v>703.04110181395697</c:v>
                </c:pt>
                <c:pt idx="2401">
                  <c:v>703.33403560637998</c:v>
                </c:pt>
                <c:pt idx="2402">
                  <c:v>703.62696939880198</c:v>
                </c:pt>
                <c:pt idx="2403">
                  <c:v>703.91990319122499</c:v>
                </c:pt>
                <c:pt idx="2404">
                  <c:v>704.21283698364698</c:v>
                </c:pt>
                <c:pt idx="2405">
                  <c:v>704.50577077606999</c:v>
                </c:pt>
                <c:pt idx="2406">
                  <c:v>704.79870456849198</c:v>
                </c:pt>
                <c:pt idx="2407">
                  <c:v>705.091638360915</c:v>
                </c:pt>
                <c:pt idx="2408">
                  <c:v>705.38457215333699</c:v>
                </c:pt>
                <c:pt idx="2409">
                  <c:v>705.67750594576</c:v>
                </c:pt>
                <c:pt idx="2410">
                  <c:v>705.97043973818199</c:v>
                </c:pt>
                <c:pt idx="2411">
                  <c:v>706.26337353060501</c:v>
                </c:pt>
                <c:pt idx="2412">
                  <c:v>706.556307323027</c:v>
                </c:pt>
                <c:pt idx="2413">
                  <c:v>706.84924111545001</c:v>
                </c:pt>
                <c:pt idx="2414">
                  <c:v>707.142174907872</c:v>
                </c:pt>
                <c:pt idx="2415">
                  <c:v>707.43510870029502</c:v>
                </c:pt>
                <c:pt idx="2416">
                  <c:v>707.72804249271701</c:v>
                </c:pt>
                <c:pt idx="2417">
                  <c:v>708.02097628514002</c:v>
                </c:pt>
                <c:pt idx="2418">
                  <c:v>708.31391007756201</c:v>
                </c:pt>
                <c:pt idx="2419">
                  <c:v>708.60684386998503</c:v>
                </c:pt>
                <c:pt idx="2420">
                  <c:v>708.89977766240702</c:v>
                </c:pt>
                <c:pt idx="2421">
                  <c:v>709.19271145482901</c:v>
                </c:pt>
                <c:pt idx="2422">
                  <c:v>709.48564524725202</c:v>
                </c:pt>
                <c:pt idx="2423">
                  <c:v>709.77857903967401</c:v>
                </c:pt>
                <c:pt idx="2424">
                  <c:v>710.07151283209703</c:v>
                </c:pt>
                <c:pt idx="2425">
                  <c:v>710.36444662451902</c:v>
                </c:pt>
                <c:pt idx="2426">
                  <c:v>710.65738041694203</c:v>
                </c:pt>
                <c:pt idx="2427">
                  <c:v>710.95031420936402</c:v>
                </c:pt>
                <c:pt idx="2428">
                  <c:v>711.24324800178704</c:v>
                </c:pt>
                <c:pt idx="2429">
                  <c:v>711.53618179420903</c:v>
                </c:pt>
                <c:pt idx="2430">
                  <c:v>711.82911558663204</c:v>
                </c:pt>
                <c:pt idx="2431">
                  <c:v>712.12204937905403</c:v>
                </c:pt>
                <c:pt idx="2432">
                  <c:v>712.41498317147705</c:v>
                </c:pt>
                <c:pt idx="2433">
                  <c:v>712.70791696389904</c:v>
                </c:pt>
                <c:pt idx="2434">
                  <c:v>713.00085075632205</c:v>
                </c:pt>
                <c:pt idx="2435">
                  <c:v>713.29378454874404</c:v>
                </c:pt>
                <c:pt idx="2436">
                  <c:v>713.58671834116706</c:v>
                </c:pt>
                <c:pt idx="2437">
                  <c:v>713.87965213358905</c:v>
                </c:pt>
                <c:pt idx="2438">
                  <c:v>714.17258592601195</c:v>
                </c:pt>
                <c:pt idx="2439">
                  <c:v>714.46551971843405</c:v>
                </c:pt>
                <c:pt idx="2440">
                  <c:v>714.75845351085695</c:v>
                </c:pt>
                <c:pt idx="2441">
                  <c:v>715.05138730327894</c:v>
                </c:pt>
                <c:pt idx="2442">
                  <c:v>715.34432109570196</c:v>
                </c:pt>
                <c:pt idx="2443">
                  <c:v>715.63725488812395</c:v>
                </c:pt>
                <c:pt idx="2444">
                  <c:v>715.93018868054696</c:v>
                </c:pt>
                <c:pt idx="2445">
                  <c:v>716.22312247296895</c:v>
                </c:pt>
                <c:pt idx="2446">
                  <c:v>716.51605626539197</c:v>
                </c:pt>
                <c:pt idx="2447">
                  <c:v>716.80899005781396</c:v>
                </c:pt>
                <c:pt idx="2448">
                  <c:v>717.10192385023697</c:v>
                </c:pt>
                <c:pt idx="2449">
                  <c:v>717.39485764265896</c:v>
                </c:pt>
                <c:pt idx="2450">
                  <c:v>717.68779143508198</c:v>
                </c:pt>
                <c:pt idx="2451">
                  <c:v>717.98072522750397</c:v>
                </c:pt>
                <c:pt idx="2452">
                  <c:v>718.27365901992596</c:v>
                </c:pt>
                <c:pt idx="2453">
                  <c:v>718.56659281234897</c:v>
                </c:pt>
                <c:pt idx="2454">
                  <c:v>718.85952660477096</c:v>
                </c:pt>
                <c:pt idx="2455">
                  <c:v>719.15246039719398</c:v>
                </c:pt>
                <c:pt idx="2456">
                  <c:v>719.44539418961597</c:v>
                </c:pt>
                <c:pt idx="2457">
                  <c:v>719.73832798203898</c:v>
                </c:pt>
                <c:pt idx="2458">
                  <c:v>720.03126177446097</c:v>
                </c:pt>
                <c:pt idx="2459">
                  <c:v>720.32419556688399</c:v>
                </c:pt>
                <c:pt idx="2460">
                  <c:v>720.61712935930598</c:v>
                </c:pt>
                <c:pt idx="2461">
                  <c:v>720.91006315172899</c:v>
                </c:pt>
                <c:pt idx="2462">
                  <c:v>721.20299694415098</c:v>
                </c:pt>
                <c:pt idx="2463">
                  <c:v>721.495930736574</c:v>
                </c:pt>
                <c:pt idx="2464">
                  <c:v>721.78886452899599</c:v>
                </c:pt>
                <c:pt idx="2465">
                  <c:v>722.081798321419</c:v>
                </c:pt>
                <c:pt idx="2466">
                  <c:v>722.37473211384099</c:v>
                </c:pt>
                <c:pt idx="2467">
                  <c:v>722.66766590626401</c:v>
                </c:pt>
                <c:pt idx="2468">
                  <c:v>722.960599698686</c:v>
                </c:pt>
                <c:pt idx="2469">
                  <c:v>723.25353349110901</c:v>
                </c:pt>
                <c:pt idx="2470">
                  <c:v>723.546467283531</c:v>
                </c:pt>
                <c:pt idx="2471">
                  <c:v>723.83940107595402</c:v>
                </c:pt>
                <c:pt idx="2472">
                  <c:v>724.13233486837601</c:v>
                </c:pt>
                <c:pt idx="2473">
                  <c:v>724.42526866079902</c:v>
                </c:pt>
                <c:pt idx="2474">
                  <c:v>724.71820245322101</c:v>
                </c:pt>
                <c:pt idx="2475">
                  <c:v>725.01113624564402</c:v>
                </c:pt>
                <c:pt idx="2476">
                  <c:v>725.30407003806602</c:v>
                </c:pt>
                <c:pt idx="2477">
                  <c:v>725.59700383048801</c:v>
                </c:pt>
                <c:pt idx="2478">
                  <c:v>725.88993762291102</c:v>
                </c:pt>
                <c:pt idx="2479">
                  <c:v>726.18287141533301</c:v>
                </c:pt>
                <c:pt idx="2480">
                  <c:v>726.47580520775603</c:v>
                </c:pt>
                <c:pt idx="2481">
                  <c:v>726.76873900017802</c:v>
                </c:pt>
                <c:pt idx="2482">
                  <c:v>727.06167279260103</c:v>
                </c:pt>
                <c:pt idx="2483">
                  <c:v>727.35460658502302</c:v>
                </c:pt>
                <c:pt idx="2484">
                  <c:v>727.64754037744603</c:v>
                </c:pt>
                <c:pt idx="2485">
                  <c:v>727.94047416986803</c:v>
                </c:pt>
                <c:pt idx="2486">
                  <c:v>728.23340796229104</c:v>
                </c:pt>
                <c:pt idx="2487">
                  <c:v>728.52634175471303</c:v>
                </c:pt>
                <c:pt idx="2488">
                  <c:v>728.81927554713604</c:v>
                </c:pt>
                <c:pt idx="2489">
                  <c:v>729.11220933955804</c:v>
                </c:pt>
                <c:pt idx="2490">
                  <c:v>729.40514313198105</c:v>
                </c:pt>
                <c:pt idx="2491">
                  <c:v>729.69807692440304</c:v>
                </c:pt>
                <c:pt idx="2492">
                  <c:v>729.99101071682605</c:v>
                </c:pt>
                <c:pt idx="2493">
                  <c:v>730.28394450924804</c:v>
                </c:pt>
                <c:pt idx="2494">
                  <c:v>730.57687830167094</c:v>
                </c:pt>
                <c:pt idx="2495">
                  <c:v>730.86981209409305</c:v>
                </c:pt>
                <c:pt idx="2496">
                  <c:v>731.16274588651595</c:v>
                </c:pt>
                <c:pt idx="2497">
                  <c:v>731.45567967893805</c:v>
                </c:pt>
                <c:pt idx="2498">
                  <c:v>731.74861347136095</c:v>
                </c:pt>
                <c:pt idx="2499">
                  <c:v>732.04154726378295</c:v>
                </c:pt>
                <c:pt idx="2500">
                  <c:v>732.33448105620596</c:v>
                </c:pt>
                <c:pt idx="2501">
                  <c:v>732.62741484862795</c:v>
                </c:pt>
                <c:pt idx="2502">
                  <c:v>732.92034864105096</c:v>
                </c:pt>
                <c:pt idx="2503">
                  <c:v>733.21328243347295</c:v>
                </c:pt>
                <c:pt idx="2504">
                  <c:v>733.50621622589597</c:v>
                </c:pt>
                <c:pt idx="2505">
                  <c:v>733.79915001831796</c:v>
                </c:pt>
                <c:pt idx="2506">
                  <c:v>734.09208381074097</c:v>
                </c:pt>
                <c:pt idx="2507">
                  <c:v>734.38501760316296</c:v>
                </c:pt>
                <c:pt idx="2508">
                  <c:v>734.67795139558496</c:v>
                </c:pt>
                <c:pt idx="2509">
                  <c:v>734.97088518800797</c:v>
                </c:pt>
                <c:pt idx="2510">
                  <c:v>735.26381898042996</c:v>
                </c:pt>
                <c:pt idx="2511">
                  <c:v>735.55675277285297</c:v>
                </c:pt>
                <c:pt idx="2512">
                  <c:v>735.84968656527496</c:v>
                </c:pt>
                <c:pt idx="2513">
                  <c:v>736.14262035769798</c:v>
                </c:pt>
                <c:pt idx="2514">
                  <c:v>736.43555415011997</c:v>
                </c:pt>
                <c:pt idx="2515">
                  <c:v>736.72848794254298</c:v>
                </c:pt>
                <c:pt idx="2516">
                  <c:v>737.02142173496497</c:v>
                </c:pt>
                <c:pt idx="2517">
                  <c:v>737.31435552738799</c:v>
                </c:pt>
                <c:pt idx="2518">
                  <c:v>737.60728931980998</c:v>
                </c:pt>
                <c:pt idx="2519">
                  <c:v>737.90022311223299</c:v>
                </c:pt>
                <c:pt idx="2520">
                  <c:v>738.19315690465498</c:v>
                </c:pt>
                <c:pt idx="2521">
                  <c:v>738.486090697078</c:v>
                </c:pt>
                <c:pt idx="2522">
                  <c:v>738.77902448949999</c:v>
                </c:pt>
                <c:pt idx="2523">
                  <c:v>739.071958281923</c:v>
                </c:pt>
                <c:pt idx="2524">
                  <c:v>739.36489207434499</c:v>
                </c:pt>
                <c:pt idx="2525">
                  <c:v>739.65782586676801</c:v>
                </c:pt>
                <c:pt idx="2526">
                  <c:v>739.95075965919</c:v>
                </c:pt>
                <c:pt idx="2527">
                  <c:v>740.24369345161301</c:v>
                </c:pt>
                <c:pt idx="2528">
                  <c:v>740.536627244035</c:v>
                </c:pt>
                <c:pt idx="2529">
                  <c:v>740.82956103645802</c:v>
                </c:pt>
                <c:pt idx="2530">
                  <c:v>741.12249482888001</c:v>
                </c:pt>
                <c:pt idx="2531">
                  <c:v>741.41542862130302</c:v>
                </c:pt>
                <c:pt idx="2532">
                  <c:v>741.70836241372501</c:v>
                </c:pt>
                <c:pt idx="2533">
                  <c:v>742.00129620614803</c:v>
                </c:pt>
                <c:pt idx="2534">
                  <c:v>742.29422999857002</c:v>
                </c:pt>
                <c:pt idx="2535">
                  <c:v>742.58716379099201</c:v>
                </c:pt>
                <c:pt idx="2536">
                  <c:v>742.88009758341502</c:v>
                </c:pt>
                <c:pt idx="2537">
                  <c:v>743.17303137583701</c:v>
                </c:pt>
                <c:pt idx="2538">
                  <c:v>743.46596516826003</c:v>
                </c:pt>
                <c:pt idx="2539">
                  <c:v>743.75889896068202</c:v>
                </c:pt>
                <c:pt idx="2540">
                  <c:v>744.05183275310503</c:v>
                </c:pt>
                <c:pt idx="2541">
                  <c:v>744.34476654552702</c:v>
                </c:pt>
                <c:pt idx="2542">
                  <c:v>744.63770033795004</c:v>
                </c:pt>
                <c:pt idx="2543">
                  <c:v>744.93063413037203</c:v>
                </c:pt>
                <c:pt idx="2544">
                  <c:v>745.22356792279504</c:v>
                </c:pt>
                <c:pt idx="2545">
                  <c:v>745.51650171521703</c:v>
                </c:pt>
                <c:pt idx="2546">
                  <c:v>745.80943550764005</c:v>
                </c:pt>
                <c:pt idx="2547">
                  <c:v>746.10236930006204</c:v>
                </c:pt>
                <c:pt idx="2548">
                  <c:v>746.39530309248505</c:v>
                </c:pt>
                <c:pt idx="2549">
                  <c:v>746.68823688490704</c:v>
                </c:pt>
                <c:pt idx="2550">
                  <c:v>746.98117067733006</c:v>
                </c:pt>
                <c:pt idx="2551">
                  <c:v>747.27410446975205</c:v>
                </c:pt>
                <c:pt idx="2552">
                  <c:v>747.56703826217495</c:v>
                </c:pt>
                <c:pt idx="2553">
                  <c:v>747.85997205459705</c:v>
                </c:pt>
                <c:pt idx="2554">
                  <c:v>748.15290584701995</c:v>
                </c:pt>
                <c:pt idx="2555">
                  <c:v>748.44583963944206</c:v>
                </c:pt>
                <c:pt idx="2556">
                  <c:v>748.73877343186496</c:v>
                </c:pt>
                <c:pt idx="2557">
                  <c:v>749.03170722428695</c:v>
                </c:pt>
                <c:pt idx="2558">
                  <c:v>749.32464101670996</c:v>
                </c:pt>
                <c:pt idx="2559">
                  <c:v>749.61757480913195</c:v>
                </c:pt>
                <c:pt idx="2560">
                  <c:v>749.91050860155497</c:v>
                </c:pt>
                <c:pt idx="2561">
                  <c:v>750.20344239397696</c:v>
                </c:pt>
                <c:pt idx="2562">
                  <c:v>750.49637618639997</c:v>
                </c:pt>
                <c:pt idx="2563">
                  <c:v>750.78930997882196</c:v>
                </c:pt>
                <c:pt idx="2564">
                  <c:v>751.08224377124498</c:v>
                </c:pt>
                <c:pt idx="2565">
                  <c:v>751.37517756366697</c:v>
                </c:pt>
                <c:pt idx="2566">
                  <c:v>751.66811135608896</c:v>
                </c:pt>
                <c:pt idx="2567">
                  <c:v>751.96104514851197</c:v>
                </c:pt>
                <c:pt idx="2568">
                  <c:v>752.25397894093396</c:v>
                </c:pt>
                <c:pt idx="2569">
                  <c:v>752.54691273335698</c:v>
                </c:pt>
                <c:pt idx="2570">
                  <c:v>752.83984652577897</c:v>
                </c:pt>
                <c:pt idx="2571">
                  <c:v>753.13278031820198</c:v>
                </c:pt>
                <c:pt idx="2572">
                  <c:v>753.42571411062397</c:v>
                </c:pt>
                <c:pt idx="2573">
                  <c:v>753.71864790304699</c:v>
                </c:pt>
                <c:pt idx="2574">
                  <c:v>754.01158169546898</c:v>
                </c:pt>
                <c:pt idx="2575">
                  <c:v>754.30451548789199</c:v>
                </c:pt>
                <c:pt idx="2576">
                  <c:v>754.59744928031398</c:v>
                </c:pt>
                <c:pt idx="2577">
                  <c:v>754.890383072737</c:v>
                </c:pt>
                <c:pt idx="2578">
                  <c:v>755.18331686515899</c:v>
                </c:pt>
                <c:pt idx="2579">
                  <c:v>755.476250657582</c:v>
                </c:pt>
                <c:pt idx="2580">
                  <c:v>755.76918445000399</c:v>
                </c:pt>
                <c:pt idx="2581">
                  <c:v>756.062118242427</c:v>
                </c:pt>
                <c:pt idx="2582">
                  <c:v>756.355052034849</c:v>
                </c:pt>
                <c:pt idx="2583">
                  <c:v>756.64798582727201</c:v>
                </c:pt>
                <c:pt idx="2584">
                  <c:v>756.940919619694</c:v>
                </c:pt>
                <c:pt idx="2585">
                  <c:v>757.23385341211701</c:v>
                </c:pt>
                <c:pt idx="2586">
                  <c:v>757.526787204539</c:v>
                </c:pt>
                <c:pt idx="2587">
                  <c:v>757.81972099696202</c:v>
                </c:pt>
                <c:pt idx="2588">
                  <c:v>758.11265478938401</c:v>
                </c:pt>
                <c:pt idx="2589">
                  <c:v>758.40558858180702</c:v>
                </c:pt>
                <c:pt idx="2590">
                  <c:v>758.69852237422901</c:v>
                </c:pt>
                <c:pt idx="2591">
                  <c:v>758.99145616665101</c:v>
                </c:pt>
                <c:pt idx="2592">
                  <c:v>759.28438995907402</c:v>
                </c:pt>
                <c:pt idx="2593">
                  <c:v>759.57732375149601</c:v>
                </c:pt>
                <c:pt idx="2594">
                  <c:v>759.87025754391902</c:v>
                </c:pt>
                <c:pt idx="2595">
                  <c:v>760.16319133634101</c:v>
                </c:pt>
                <c:pt idx="2596">
                  <c:v>760.45612512876403</c:v>
                </c:pt>
                <c:pt idx="2597">
                  <c:v>760.74905892118602</c:v>
                </c:pt>
                <c:pt idx="2598">
                  <c:v>761.04199271360903</c:v>
                </c:pt>
                <c:pt idx="2599">
                  <c:v>761.33492650603102</c:v>
                </c:pt>
                <c:pt idx="2600">
                  <c:v>761.62786029845404</c:v>
                </c:pt>
                <c:pt idx="2601">
                  <c:v>761.92079409087603</c:v>
                </c:pt>
                <c:pt idx="2602">
                  <c:v>762.21372788329904</c:v>
                </c:pt>
                <c:pt idx="2603">
                  <c:v>762.50666167572103</c:v>
                </c:pt>
                <c:pt idx="2604">
                  <c:v>762.79959546814405</c:v>
                </c:pt>
                <c:pt idx="2605">
                  <c:v>763.09252926056604</c:v>
                </c:pt>
                <c:pt idx="2606">
                  <c:v>763.38546305298905</c:v>
                </c:pt>
                <c:pt idx="2607">
                  <c:v>763.67839684541104</c:v>
                </c:pt>
                <c:pt idx="2608">
                  <c:v>763.97133063783394</c:v>
                </c:pt>
                <c:pt idx="2609">
                  <c:v>764.26426443025605</c:v>
                </c:pt>
                <c:pt idx="2610">
                  <c:v>764.55719822267895</c:v>
                </c:pt>
                <c:pt idx="2611">
                  <c:v>764.85013201510105</c:v>
                </c:pt>
                <c:pt idx="2612">
                  <c:v>765.14306580752395</c:v>
                </c:pt>
                <c:pt idx="2613">
                  <c:v>765.43599959994594</c:v>
                </c:pt>
                <c:pt idx="2614">
                  <c:v>765.72893339236896</c:v>
                </c:pt>
                <c:pt idx="2615">
                  <c:v>766.02186718479095</c:v>
                </c:pt>
                <c:pt idx="2616">
                  <c:v>766.31480097721396</c:v>
                </c:pt>
                <c:pt idx="2617">
                  <c:v>766.60773476963595</c:v>
                </c:pt>
                <c:pt idx="2618">
                  <c:v>766.90066856205897</c:v>
                </c:pt>
                <c:pt idx="2619">
                  <c:v>767.19360235448096</c:v>
                </c:pt>
                <c:pt idx="2620">
                  <c:v>767.48653614690397</c:v>
                </c:pt>
                <c:pt idx="2621">
                  <c:v>767.77946993932596</c:v>
                </c:pt>
                <c:pt idx="2622">
                  <c:v>768.07240373174795</c:v>
                </c:pt>
                <c:pt idx="2623">
                  <c:v>768.36533752417097</c:v>
                </c:pt>
                <c:pt idx="2624">
                  <c:v>768.65827131659296</c:v>
                </c:pt>
                <c:pt idx="2625">
                  <c:v>768.95120510901597</c:v>
                </c:pt>
                <c:pt idx="2626">
                  <c:v>769.24413890143796</c:v>
                </c:pt>
                <c:pt idx="2627">
                  <c:v>769.53707269386098</c:v>
                </c:pt>
                <c:pt idx="2628">
                  <c:v>769.83000648628297</c:v>
                </c:pt>
                <c:pt idx="2629">
                  <c:v>770.12294027870598</c:v>
                </c:pt>
                <c:pt idx="2630">
                  <c:v>770.41587407112797</c:v>
                </c:pt>
                <c:pt idx="2631">
                  <c:v>770.70880786355099</c:v>
                </c:pt>
                <c:pt idx="2632">
                  <c:v>771.00174165597298</c:v>
                </c:pt>
                <c:pt idx="2633">
                  <c:v>771.29467544839599</c:v>
                </c:pt>
                <c:pt idx="2634">
                  <c:v>771.58760924081798</c:v>
                </c:pt>
                <c:pt idx="2635">
                  <c:v>771.880543033241</c:v>
                </c:pt>
                <c:pt idx="2636">
                  <c:v>772.17347682566299</c:v>
                </c:pt>
                <c:pt idx="2637">
                  <c:v>772.466410618086</c:v>
                </c:pt>
                <c:pt idx="2638">
                  <c:v>772.75934441050799</c:v>
                </c:pt>
                <c:pt idx="2639">
                  <c:v>773.05227820293101</c:v>
                </c:pt>
                <c:pt idx="2640">
                  <c:v>773.345211995353</c:v>
                </c:pt>
                <c:pt idx="2641">
                  <c:v>773.63814578777601</c:v>
                </c:pt>
                <c:pt idx="2642">
                  <c:v>773.931079580198</c:v>
                </c:pt>
                <c:pt idx="2643">
                  <c:v>774.22401337262102</c:v>
                </c:pt>
                <c:pt idx="2644">
                  <c:v>774.51694716504301</c:v>
                </c:pt>
                <c:pt idx="2645">
                  <c:v>774.80988095746602</c:v>
                </c:pt>
                <c:pt idx="2646">
                  <c:v>775.10281474988801</c:v>
                </c:pt>
                <c:pt idx="2647">
                  <c:v>775.39574854231</c:v>
                </c:pt>
                <c:pt idx="2648">
                  <c:v>775.68868233473302</c:v>
                </c:pt>
                <c:pt idx="2649">
                  <c:v>775.98161612715501</c:v>
                </c:pt>
                <c:pt idx="2650">
                  <c:v>776.27454991957802</c:v>
                </c:pt>
                <c:pt idx="2651">
                  <c:v>776.56748371200001</c:v>
                </c:pt>
                <c:pt idx="2652">
                  <c:v>776.86041750442303</c:v>
                </c:pt>
                <c:pt idx="2653">
                  <c:v>777.15335129684502</c:v>
                </c:pt>
                <c:pt idx="2654">
                  <c:v>777.44628508926803</c:v>
                </c:pt>
                <c:pt idx="2655">
                  <c:v>777.73921888169002</c:v>
                </c:pt>
                <c:pt idx="2656">
                  <c:v>778.03215267411304</c:v>
                </c:pt>
                <c:pt idx="2657">
                  <c:v>778.32508646653503</c:v>
                </c:pt>
                <c:pt idx="2658">
                  <c:v>778.61802025895804</c:v>
                </c:pt>
                <c:pt idx="2659">
                  <c:v>778.91095405138003</c:v>
                </c:pt>
                <c:pt idx="2660">
                  <c:v>779.20388784380305</c:v>
                </c:pt>
                <c:pt idx="2661">
                  <c:v>779.49682163622504</c:v>
                </c:pt>
                <c:pt idx="2662">
                  <c:v>779.78975542864805</c:v>
                </c:pt>
                <c:pt idx="2663">
                  <c:v>780.08268922107004</c:v>
                </c:pt>
                <c:pt idx="2664">
                  <c:v>780.37562301349305</c:v>
                </c:pt>
                <c:pt idx="2665">
                  <c:v>780.66855680591505</c:v>
                </c:pt>
                <c:pt idx="2666">
                  <c:v>780.96149059833795</c:v>
                </c:pt>
                <c:pt idx="2667">
                  <c:v>781.25442439076005</c:v>
                </c:pt>
                <c:pt idx="2668">
                  <c:v>781.54735818318295</c:v>
                </c:pt>
                <c:pt idx="2669">
                  <c:v>781.84029197560506</c:v>
                </c:pt>
                <c:pt idx="2670">
                  <c:v>782.13322576802796</c:v>
                </c:pt>
                <c:pt idx="2671">
                  <c:v>782.42615956044995</c:v>
                </c:pt>
                <c:pt idx="2672">
                  <c:v>782.71909335287296</c:v>
                </c:pt>
                <c:pt idx="2673">
                  <c:v>783.01202714529495</c:v>
                </c:pt>
                <c:pt idx="2674">
                  <c:v>783.30496093771796</c:v>
                </c:pt>
                <c:pt idx="2675">
                  <c:v>783.59789473013996</c:v>
                </c:pt>
                <c:pt idx="2676">
                  <c:v>783.89082852256297</c:v>
                </c:pt>
                <c:pt idx="2677">
                  <c:v>784.18376231498496</c:v>
                </c:pt>
                <c:pt idx="2678">
                  <c:v>784.47669610740695</c:v>
                </c:pt>
                <c:pt idx="2679">
                  <c:v>784.76962989982997</c:v>
                </c:pt>
                <c:pt idx="2680">
                  <c:v>785.06256369225196</c:v>
                </c:pt>
                <c:pt idx="2681">
                  <c:v>785.35549748467497</c:v>
                </c:pt>
                <c:pt idx="2682">
                  <c:v>785.64843127709696</c:v>
                </c:pt>
                <c:pt idx="2683">
                  <c:v>785.94136506951997</c:v>
                </c:pt>
                <c:pt idx="2684">
                  <c:v>786.23429886194197</c:v>
                </c:pt>
                <c:pt idx="2685">
                  <c:v>786.52723265436498</c:v>
                </c:pt>
                <c:pt idx="2686">
                  <c:v>786.82016644678697</c:v>
                </c:pt>
                <c:pt idx="2687">
                  <c:v>787.11310023920998</c:v>
                </c:pt>
                <c:pt idx="2688">
                  <c:v>787.40603403163198</c:v>
                </c:pt>
                <c:pt idx="2689">
                  <c:v>787.69896782405499</c:v>
                </c:pt>
                <c:pt idx="2690">
                  <c:v>787.99190161647698</c:v>
                </c:pt>
                <c:pt idx="2691">
                  <c:v>788.28483540889999</c:v>
                </c:pt>
                <c:pt idx="2692">
                  <c:v>788.57776920132198</c:v>
                </c:pt>
                <c:pt idx="2693">
                  <c:v>788.870702993745</c:v>
                </c:pt>
                <c:pt idx="2694">
                  <c:v>789.16363678616699</c:v>
                </c:pt>
                <c:pt idx="2695">
                  <c:v>789.45657057859</c:v>
                </c:pt>
                <c:pt idx="2696">
                  <c:v>789.74950437101199</c:v>
                </c:pt>
                <c:pt idx="2697">
                  <c:v>790.04243816343501</c:v>
                </c:pt>
                <c:pt idx="2698">
                  <c:v>790.335371955857</c:v>
                </c:pt>
                <c:pt idx="2699">
                  <c:v>790.62830574828001</c:v>
                </c:pt>
                <c:pt idx="2700">
                  <c:v>790.921239540702</c:v>
                </c:pt>
                <c:pt idx="2701">
                  <c:v>791.21417333312502</c:v>
                </c:pt>
                <c:pt idx="2702">
                  <c:v>791.50710712554701</c:v>
                </c:pt>
                <c:pt idx="2703">
                  <c:v>791.800040917969</c:v>
                </c:pt>
                <c:pt idx="2704">
                  <c:v>792.09297471039201</c:v>
                </c:pt>
                <c:pt idx="2705">
                  <c:v>792.385908502814</c:v>
                </c:pt>
                <c:pt idx="2706">
                  <c:v>792.67884229523702</c:v>
                </c:pt>
                <c:pt idx="2707">
                  <c:v>792.97177608765901</c:v>
                </c:pt>
                <c:pt idx="2708">
                  <c:v>793.26470988008202</c:v>
                </c:pt>
                <c:pt idx="2709">
                  <c:v>793.55764367250401</c:v>
                </c:pt>
                <c:pt idx="2710">
                  <c:v>793.85057746492703</c:v>
                </c:pt>
                <c:pt idx="2711">
                  <c:v>794.14351125734902</c:v>
                </c:pt>
                <c:pt idx="2712">
                  <c:v>794.43644504977203</c:v>
                </c:pt>
                <c:pt idx="2713">
                  <c:v>794.72937884219402</c:v>
                </c:pt>
                <c:pt idx="2714">
                  <c:v>795.02231263461704</c:v>
                </c:pt>
                <c:pt idx="2715">
                  <c:v>795.31524642703903</c:v>
                </c:pt>
                <c:pt idx="2716">
                  <c:v>795.60818021946204</c:v>
                </c:pt>
                <c:pt idx="2717">
                  <c:v>795.90111401188403</c:v>
                </c:pt>
                <c:pt idx="2718">
                  <c:v>796.19404780430705</c:v>
                </c:pt>
                <c:pt idx="2719">
                  <c:v>796.48698159672904</c:v>
                </c:pt>
                <c:pt idx="2720">
                  <c:v>796.77991538915205</c:v>
                </c:pt>
                <c:pt idx="2721">
                  <c:v>797.07284918157404</c:v>
                </c:pt>
                <c:pt idx="2722">
                  <c:v>797.36578297399706</c:v>
                </c:pt>
                <c:pt idx="2723">
                  <c:v>797.65871676641905</c:v>
                </c:pt>
                <c:pt idx="2724">
                  <c:v>797.95165055884195</c:v>
                </c:pt>
                <c:pt idx="2725">
                  <c:v>798.24458435126405</c:v>
                </c:pt>
                <c:pt idx="2726">
                  <c:v>798.53751814368695</c:v>
                </c:pt>
                <c:pt idx="2727">
                  <c:v>798.83045193610894</c:v>
                </c:pt>
                <c:pt idx="2728">
                  <c:v>799.12338572853196</c:v>
                </c:pt>
                <c:pt idx="2729">
                  <c:v>799.41631952095395</c:v>
                </c:pt>
                <c:pt idx="2730">
                  <c:v>799.70925331337696</c:v>
                </c:pt>
                <c:pt idx="2731">
                  <c:v>800.00218710579895</c:v>
                </c:pt>
                <c:pt idx="2732">
                  <c:v>800.29512089822197</c:v>
                </c:pt>
                <c:pt idx="2733">
                  <c:v>800.58805469064396</c:v>
                </c:pt>
                <c:pt idx="2734">
                  <c:v>800.88098848306595</c:v>
                </c:pt>
                <c:pt idx="2735">
                  <c:v>801.17392227548896</c:v>
                </c:pt>
                <c:pt idx="2736">
                  <c:v>801.46685606791095</c:v>
                </c:pt>
                <c:pt idx="2737">
                  <c:v>801.75978986033397</c:v>
                </c:pt>
                <c:pt idx="2738">
                  <c:v>802.05272365275596</c:v>
                </c:pt>
                <c:pt idx="2739">
                  <c:v>802.34565744517897</c:v>
                </c:pt>
                <c:pt idx="2740">
                  <c:v>802.63859123760096</c:v>
                </c:pt>
                <c:pt idx="2741">
                  <c:v>802.93152503002398</c:v>
                </c:pt>
                <c:pt idx="2742">
                  <c:v>803.22445882244597</c:v>
                </c:pt>
                <c:pt idx="2743">
                  <c:v>803.51739261486898</c:v>
                </c:pt>
                <c:pt idx="2744">
                  <c:v>803.81032640729097</c:v>
                </c:pt>
                <c:pt idx="2745">
                  <c:v>804.10326019971399</c:v>
                </c:pt>
                <c:pt idx="2746">
                  <c:v>804.39619399213598</c:v>
                </c:pt>
                <c:pt idx="2747">
                  <c:v>804.68912778455899</c:v>
                </c:pt>
                <c:pt idx="2748">
                  <c:v>804.98206157698098</c:v>
                </c:pt>
                <c:pt idx="2749">
                  <c:v>805.274995369404</c:v>
                </c:pt>
                <c:pt idx="2750">
                  <c:v>805.56792916182599</c:v>
                </c:pt>
                <c:pt idx="2751">
                  <c:v>805.860862954249</c:v>
                </c:pt>
                <c:pt idx="2752">
                  <c:v>806.15379674667099</c:v>
                </c:pt>
                <c:pt idx="2753">
                  <c:v>806.44673053909401</c:v>
                </c:pt>
                <c:pt idx="2754">
                  <c:v>806.739664331516</c:v>
                </c:pt>
                <c:pt idx="2755">
                  <c:v>807.03259812393901</c:v>
                </c:pt>
                <c:pt idx="2756">
                  <c:v>807.325531916361</c:v>
                </c:pt>
                <c:pt idx="2757">
                  <c:v>807.61846570878402</c:v>
                </c:pt>
                <c:pt idx="2758">
                  <c:v>807.91139950120601</c:v>
                </c:pt>
                <c:pt idx="2759">
                  <c:v>808.204333293628</c:v>
                </c:pt>
                <c:pt idx="2760">
                  <c:v>808.49726708605101</c:v>
                </c:pt>
                <c:pt idx="2761">
                  <c:v>808.790200878473</c:v>
                </c:pt>
                <c:pt idx="2762">
                  <c:v>809.08313467089602</c:v>
                </c:pt>
                <c:pt idx="2763">
                  <c:v>809.37606846331801</c:v>
                </c:pt>
                <c:pt idx="2764">
                  <c:v>809.66900225574102</c:v>
                </c:pt>
                <c:pt idx="2765">
                  <c:v>809.96193604816301</c:v>
                </c:pt>
                <c:pt idx="2766">
                  <c:v>810.25486984058603</c:v>
                </c:pt>
                <c:pt idx="2767">
                  <c:v>810.54780363300802</c:v>
                </c:pt>
                <c:pt idx="2768">
                  <c:v>810.84073742543103</c:v>
                </c:pt>
                <c:pt idx="2769">
                  <c:v>811.13367121785302</c:v>
                </c:pt>
                <c:pt idx="2770">
                  <c:v>811.42660501027603</c:v>
                </c:pt>
                <c:pt idx="2771">
                  <c:v>811.71953880269803</c:v>
                </c:pt>
                <c:pt idx="2772">
                  <c:v>812.01247259512104</c:v>
                </c:pt>
                <c:pt idx="2773">
                  <c:v>812.30540638754303</c:v>
                </c:pt>
                <c:pt idx="2774">
                  <c:v>812.59834017996604</c:v>
                </c:pt>
                <c:pt idx="2775">
                  <c:v>812.89127397238803</c:v>
                </c:pt>
                <c:pt idx="2776">
                  <c:v>813.18420776481105</c:v>
                </c:pt>
                <c:pt idx="2777">
                  <c:v>813.47714155723304</c:v>
                </c:pt>
                <c:pt idx="2778">
                  <c:v>813.77007534965605</c:v>
                </c:pt>
                <c:pt idx="2779">
                  <c:v>814.06300914207804</c:v>
                </c:pt>
                <c:pt idx="2780">
                  <c:v>814.35594293450094</c:v>
                </c:pt>
                <c:pt idx="2781">
                  <c:v>814.64887672692305</c:v>
                </c:pt>
                <c:pt idx="2782">
                  <c:v>814.94181051934595</c:v>
                </c:pt>
                <c:pt idx="2783">
                  <c:v>815.23474431176805</c:v>
                </c:pt>
                <c:pt idx="2784">
                  <c:v>815.52767810419095</c:v>
                </c:pt>
                <c:pt idx="2785">
                  <c:v>815.82061189661295</c:v>
                </c:pt>
                <c:pt idx="2786">
                  <c:v>816.11354568903596</c:v>
                </c:pt>
                <c:pt idx="2787">
                  <c:v>816.40647948145795</c:v>
                </c:pt>
                <c:pt idx="2788">
                  <c:v>816.69941327388096</c:v>
                </c:pt>
                <c:pt idx="2789">
                  <c:v>816.99234706630295</c:v>
                </c:pt>
                <c:pt idx="2790">
                  <c:v>817.28528085872495</c:v>
                </c:pt>
                <c:pt idx="2791">
                  <c:v>817.57821465114796</c:v>
                </c:pt>
                <c:pt idx="2792">
                  <c:v>817.87114844356995</c:v>
                </c:pt>
                <c:pt idx="2793">
                  <c:v>818.16408223599296</c:v>
                </c:pt>
                <c:pt idx="2794">
                  <c:v>818.45701602841496</c:v>
                </c:pt>
                <c:pt idx="2795">
                  <c:v>818.74994982083797</c:v>
                </c:pt>
                <c:pt idx="2796">
                  <c:v>819.04288361325996</c:v>
                </c:pt>
                <c:pt idx="2797">
                  <c:v>819.33581740568297</c:v>
                </c:pt>
                <c:pt idx="2798">
                  <c:v>819.62875119810496</c:v>
                </c:pt>
                <c:pt idx="2799">
                  <c:v>819.92168499052798</c:v>
                </c:pt>
                <c:pt idx="2800">
                  <c:v>820.21461878294997</c:v>
                </c:pt>
                <c:pt idx="2801">
                  <c:v>820.50755257537298</c:v>
                </c:pt>
                <c:pt idx="2802">
                  <c:v>820.80048636779497</c:v>
                </c:pt>
                <c:pt idx="2803">
                  <c:v>821.09342016021799</c:v>
                </c:pt>
                <c:pt idx="2804">
                  <c:v>821.38635395263998</c:v>
                </c:pt>
                <c:pt idx="2805">
                  <c:v>821.67928774506299</c:v>
                </c:pt>
                <c:pt idx="2806">
                  <c:v>821.97222153748498</c:v>
                </c:pt>
                <c:pt idx="2807">
                  <c:v>822.265155329908</c:v>
                </c:pt>
                <c:pt idx="2808">
                  <c:v>822.55808912232999</c:v>
                </c:pt>
                <c:pt idx="2809">
                  <c:v>822.851022914753</c:v>
                </c:pt>
                <c:pt idx="2810">
                  <c:v>823.14395670717499</c:v>
                </c:pt>
                <c:pt idx="2811">
                  <c:v>823.43689049959801</c:v>
                </c:pt>
                <c:pt idx="2812">
                  <c:v>823.72982429202</c:v>
                </c:pt>
                <c:pt idx="2813">
                  <c:v>824.02275808444301</c:v>
                </c:pt>
                <c:pt idx="2814">
                  <c:v>824.315691876865</c:v>
                </c:pt>
                <c:pt idx="2815">
                  <c:v>824.60862566928802</c:v>
                </c:pt>
                <c:pt idx="2816">
                  <c:v>824.90155946171001</c:v>
                </c:pt>
                <c:pt idx="2817">
                  <c:v>825.194493254132</c:v>
                </c:pt>
                <c:pt idx="2818">
                  <c:v>825.48742704655501</c:v>
                </c:pt>
                <c:pt idx="2819">
                  <c:v>825.780360838977</c:v>
                </c:pt>
                <c:pt idx="2820">
                  <c:v>826.07329463140002</c:v>
                </c:pt>
                <c:pt idx="2821">
                  <c:v>826.36622842382201</c:v>
                </c:pt>
                <c:pt idx="2822">
                  <c:v>826.65916221624502</c:v>
                </c:pt>
                <c:pt idx="2823">
                  <c:v>826.95209600866701</c:v>
                </c:pt>
                <c:pt idx="2824">
                  <c:v>827.24502980109003</c:v>
                </c:pt>
                <c:pt idx="2825">
                  <c:v>827.53796359351202</c:v>
                </c:pt>
                <c:pt idx="2826">
                  <c:v>827.83089738593503</c:v>
                </c:pt>
                <c:pt idx="2827">
                  <c:v>828.12383117835702</c:v>
                </c:pt>
                <c:pt idx="2828">
                  <c:v>828.41676497078004</c:v>
                </c:pt>
                <c:pt idx="2829">
                  <c:v>828.70969876320203</c:v>
                </c:pt>
                <c:pt idx="2830">
                  <c:v>829.00263255562504</c:v>
                </c:pt>
                <c:pt idx="2831">
                  <c:v>829.29556634804703</c:v>
                </c:pt>
                <c:pt idx="2832">
                  <c:v>829.58850014047005</c:v>
                </c:pt>
                <c:pt idx="2833">
                  <c:v>829.88143393289204</c:v>
                </c:pt>
                <c:pt idx="2834">
                  <c:v>830.17436772531505</c:v>
                </c:pt>
                <c:pt idx="2835">
                  <c:v>830.46730151773704</c:v>
                </c:pt>
                <c:pt idx="2836">
                  <c:v>830.76023531016006</c:v>
                </c:pt>
                <c:pt idx="2837">
                  <c:v>831.05316910258205</c:v>
                </c:pt>
                <c:pt idx="2838">
                  <c:v>831.34610289500495</c:v>
                </c:pt>
                <c:pt idx="2839">
                  <c:v>831.63903668742705</c:v>
                </c:pt>
                <c:pt idx="2840">
                  <c:v>831.93197047984995</c:v>
                </c:pt>
                <c:pt idx="2841">
                  <c:v>832.22490427227206</c:v>
                </c:pt>
                <c:pt idx="2842">
                  <c:v>832.51783806469496</c:v>
                </c:pt>
                <c:pt idx="2843">
                  <c:v>832.81077185711695</c:v>
                </c:pt>
                <c:pt idx="2844">
                  <c:v>833.10370564953996</c:v>
                </c:pt>
                <c:pt idx="2845">
                  <c:v>833.39663944196195</c:v>
                </c:pt>
                <c:pt idx="2846">
                  <c:v>833.68957323438497</c:v>
                </c:pt>
                <c:pt idx="2847">
                  <c:v>833.98250702680696</c:v>
                </c:pt>
                <c:pt idx="2848">
                  <c:v>834.27544081922895</c:v>
                </c:pt>
                <c:pt idx="2849">
                  <c:v>834.56837461165196</c:v>
                </c:pt>
                <c:pt idx="2850">
                  <c:v>834.86130840407395</c:v>
                </c:pt>
                <c:pt idx="2851">
                  <c:v>835.15424219649697</c:v>
                </c:pt>
                <c:pt idx="2852">
                  <c:v>835.44717598891896</c:v>
                </c:pt>
                <c:pt idx="2853">
                  <c:v>835.74010978134197</c:v>
                </c:pt>
                <c:pt idx="2854">
                  <c:v>836.03304357376396</c:v>
                </c:pt>
                <c:pt idx="2855">
                  <c:v>836.32597736618698</c:v>
                </c:pt>
                <c:pt idx="2856">
                  <c:v>836.61891115860897</c:v>
                </c:pt>
                <c:pt idx="2857">
                  <c:v>836.91184495103198</c:v>
                </c:pt>
                <c:pt idx="2858">
                  <c:v>837.20477874345397</c:v>
                </c:pt>
                <c:pt idx="2859">
                  <c:v>837.49771253587699</c:v>
                </c:pt>
                <c:pt idx="2860">
                  <c:v>837.79064632829898</c:v>
                </c:pt>
                <c:pt idx="2861">
                  <c:v>838.08358012072199</c:v>
                </c:pt>
                <c:pt idx="2862">
                  <c:v>838.37651391314398</c:v>
                </c:pt>
                <c:pt idx="2863">
                  <c:v>838.66944770556699</c:v>
                </c:pt>
                <c:pt idx="2864">
                  <c:v>838.96238149798899</c:v>
                </c:pt>
                <c:pt idx="2865">
                  <c:v>839.255315290412</c:v>
                </c:pt>
                <c:pt idx="2866">
                  <c:v>839.54824908283399</c:v>
                </c:pt>
                <c:pt idx="2867">
                  <c:v>839.841182875257</c:v>
                </c:pt>
                <c:pt idx="2868">
                  <c:v>840.134116667679</c:v>
                </c:pt>
                <c:pt idx="2869">
                  <c:v>840.42705046010201</c:v>
                </c:pt>
                <c:pt idx="2870">
                  <c:v>840.719984252524</c:v>
                </c:pt>
                <c:pt idx="2871">
                  <c:v>841.01291804494701</c:v>
                </c:pt>
                <c:pt idx="2872">
                  <c:v>841.305851837369</c:v>
                </c:pt>
                <c:pt idx="2873">
                  <c:v>841.598785629791</c:v>
                </c:pt>
                <c:pt idx="2874">
                  <c:v>841.89171942221401</c:v>
                </c:pt>
                <c:pt idx="2875">
                  <c:v>842.184653214636</c:v>
                </c:pt>
                <c:pt idx="2876">
                  <c:v>842.47758700705901</c:v>
                </c:pt>
                <c:pt idx="2877">
                  <c:v>842.77052079948101</c:v>
                </c:pt>
                <c:pt idx="2878">
                  <c:v>843.06345459190402</c:v>
                </c:pt>
                <c:pt idx="2879">
                  <c:v>843.35638838432601</c:v>
                </c:pt>
                <c:pt idx="2880">
                  <c:v>843.64932217674902</c:v>
                </c:pt>
                <c:pt idx="2881">
                  <c:v>843.94225596917101</c:v>
                </c:pt>
                <c:pt idx="2882">
                  <c:v>844.23518976159403</c:v>
                </c:pt>
                <c:pt idx="2883">
                  <c:v>844.52812355401602</c:v>
                </c:pt>
                <c:pt idx="2884">
                  <c:v>844.82105734643903</c:v>
                </c:pt>
                <c:pt idx="2885">
                  <c:v>845.11399113886102</c:v>
                </c:pt>
                <c:pt idx="2886">
                  <c:v>845.40692493128404</c:v>
                </c:pt>
                <c:pt idx="2887">
                  <c:v>845.69985872370603</c:v>
                </c:pt>
                <c:pt idx="2888">
                  <c:v>845.99279251612904</c:v>
                </c:pt>
                <c:pt idx="2889">
                  <c:v>846.28572630855103</c:v>
                </c:pt>
                <c:pt idx="2890">
                  <c:v>846.57866010097405</c:v>
                </c:pt>
                <c:pt idx="2891">
                  <c:v>846.87159389339604</c:v>
                </c:pt>
                <c:pt idx="2892">
                  <c:v>847.16452768581905</c:v>
                </c:pt>
                <c:pt idx="2893">
                  <c:v>847.45746147824104</c:v>
                </c:pt>
                <c:pt idx="2894">
                  <c:v>847.75039527066394</c:v>
                </c:pt>
                <c:pt idx="2895">
                  <c:v>848.04332906308605</c:v>
                </c:pt>
                <c:pt idx="2896">
                  <c:v>848.33626285550895</c:v>
                </c:pt>
                <c:pt idx="2897">
                  <c:v>848.62919664793105</c:v>
                </c:pt>
                <c:pt idx="2898">
                  <c:v>848.92213044035395</c:v>
                </c:pt>
                <c:pt idx="2899">
                  <c:v>849.21506423277594</c:v>
                </c:pt>
                <c:pt idx="2900">
                  <c:v>849.50799802519896</c:v>
                </c:pt>
                <c:pt idx="2901">
                  <c:v>849.80093181762095</c:v>
                </c:pt>
                <c:pt idx="2902">
                  <c:v>850.09386561004396</c:v>
                </c:pt>
                <c:pt idx="2903">
                  <c:v>850.38679940246595</c:v>
                </c:pt>
                <c:pt idx="2904">
                  <c:v>850.67973319488794</c:v>
                </c:pt>
                <c:pt idx="2905">
                  <c:v>850.97266698731096</c:v>
                </c:pt>
                <c:pt idx="2906">
                  <c:v>851.26560077973295</c:v>
                </c:pt>
                <c:pt idx="2907">
                  <c:v>851.55853457215596</c:v>
                </c:pt>
                <c:pt idx="2908">
                  <c:v>851.85146836457795</c:v>
                </c:pt>
                <c:pt idx="2909">
                  <c:v>852.14440215700097</c:v>
                </c:pt>
                <c:pt idx="2910">
                  <c:v>852.43733594942296</c:v>
                </c:pt>
                <c:pt idx="2911">
                  <c:v>852.73026974184597</c:v>
                </c:pt>
                <c:pt idx="2912">
                  <c:v>853.02320353426796</c:v>
                </c:pt>
                <c:pt idx="2913">
                  <c:v>853.31613732669098</c:v>
                </c:pt>
                <c:pt idx="2914">
                  <c:v>853.60907111911297</c:v>
                </c:pt>
                <c:pt idx="2915">
                  <c:v>853.90200491153598</c:v>
                </c:pt>
                <c:pt idx="2916">
                  <c:v>854.19493870395797</c:v>
                </c:pt>
                <c:pt idx="2917">
                  <c:v>854.48787249638099</c:v>
                </c:pt>
                <c:pt idx="2918">
                  <c:v>854.78080628880298</c:v>
                </c:pt>
                <c:pt idx="2919">
                  <c:v>855.07374008122599</c:v>
                </c:pt>
                <c:pt idx="2920">
                  <c:v>855.36667387364798</c:v>
                </c:pt>
                <c:pt idx="2921">
                  <c:v>855.659607666071</c:v>
                </c:pt>
                <c:pt idx="2922">
                  <c:v>855.95254145849299</c:v>
                </c:pt>
                <c:pt idx="2923">
                  <c:v>856.245475250916</c:v>
                </c:pt>
                <c:pt idx="2924">
                  <c:v>856.53840904333799</c:v>
                </c:pt>
                <c:pt idx="2925">
                  <c:v>856.83134283576101</c:v>
                </c:pt>
                <c:pt idx="2926">
                  <c:v>857.124276628183</c:v>
                </c:pt>
                <c:pt idx="2927">
                  <c:v>857.41721042060601</c:v>
                </c:pt>
                <c:pt idx="2928">
                  <c:v>857.710144213028</c:v>
                </c:pt>
                <c:pt idx="2929">
                  <c:v>858.00307800544999</c:v>
                </c:pt>
                <c:pt idx="2930">
                  <c:v>858.29601179787301</c:v>
                </c:pt>
                <c:pt idx="2931">
                  <c:v>858.588945590295</c:v>
                </c:pt>
                <c:pt idx="2932">
                  <c:v>858.88187938271801</c:v>
                </c:pt>
                <c:pt idx="2933">
                  <c:v>859.17481317514</c:v>
                </c:pt>
                <c:pt idx="2934">
                  <c:v>859.46774696756302</c:v>
                </c:pt>
                <c:pt idx="2935">
                  <c:v>859.76068075998501</c:v>
                </c:pt>
                <c:pt idx="2936">
                  <c:v>860.05361455240802</c:v>
                </c:pt>
                <c:pt idx="2937">
                  <c:v>860.34654834483001</c:v>
                </c:pt>
                <c:pt idx="2938">
                  <c:v>860.63948213725303</c:v>
                </c:pt>
                <c:pt idx="2939">
                  <c:v>860.93241592967502</c:v>
                </c:pt>
                <c:pt idx="2940">
                  <c:v>861.22534972209803</c:v>
                </c:pt>
                <c:pt idx="2941">
                  <c:v>861.51828351452002</c:v>
                </c:pt>
                <c:pt idx="2942">
                  <c:v>861.81121730694304</c:v>
                </c:pt>
                <c:pt idx="2943">
                  <c:v>862.10415109936503</c:v>
                </c:pt>
                <c:pt idx="2944">
                  <c:v>862.39708489178804</c:v>
                </c:pt>
                <c:pt idx="2945">
                  <c:v>862.69001868421003</c:v>
                </c:pt>
                <c:pt idx="2946">
                  <c:v>862.98295247663305</c:v>
                </c:pt>
                <c:pt idx="2947">
                  <c:v>863.27588626905504</c:v>
                </c:pt>
                <c:pt idx="2948">
                  <c:v>863.56882006147805</c:v>
                </c:pt>
                <c:pt idx="2949">
                  <c:v>863.86175385390004</c:v>
                </c:pt>
                <c:pt idx="2950">
                  <c:v>864.15468764632305</c:v>
                </c:pt>
                <c:pt idx="2951">
                  <c:v>864.44762143874505</c:v>
                </c:pt>
                <c:pt idx="2952">
                  <c:v>864.74055523116795</c:v>
                </c:pt>
                <c:pt idx="2953">
                  <c:v>865.03348902359005</c:v>
                </c:pt>
                <c:pt idx="2954">
                  <c:v>865.32642281601295</c:v>
                </c:pt>
                <c:pt idx="2955">
                  <c:v>865.61935660843506</c:v>
                </c:pt>
                <c:pt idx="2956">
                  <c:v>865.91229040085796</c:v>
                </c:pt>
                <c:pt idx="2957">
                  <c:v>866.20522419327995</c:v>
                </c:pt>
                <c:pt idx="2958">
                  <c:v>866.49815798570296</c:v>
                </c:pt>
                <c:pt idx="2959">
                  <c:v>866.79109177812495</c:v>
                </c:pt>
                <c:pt idx="2960">
                  <c:v>867.08402557054706</c:v>
                </c:pt>
                <c:pt idx="2961">
                  <c:v>867.37695936296996</c:v>
                </c:pt>
                <c:pt idx="2962">
                  <c:v>867.66989315539195</c:v>
                </c:pt>
                <c:pt idx="2963">
                  <c:v>867.96282694781496</c:v>
                </c:pt>
                <c:pt idx="2964">
                  <c:v>868.25576074023695</c:v>
                </c:pt>
                <c:pt idx="2965">
                  <c:v>868.54869453265997</c:v>
                </c:pt>
                <c:pt idx="2966">
                  <c:v>868.84162832508196</c:v>
                </c:pt>
                <c:pt idx="2967">
                  <c:v>869.13456211750497</c:v>
                </c:pt>
                <c:pt idx="2968">
                  <c:v>869.42749590992696</c:v>
                </c:pt>
                <c:pt idx="2969">
                  <c:v>869.72042970234997</c:v>
                </c:pt>
                <c:pt idx="2970">
                  <c:v>870.01336349477197</c:v>
                </c:pt>
                <c:pt idx="2971">
                  <c:v>870.30629728719498</c:v>
                </c:pt>
                <c:pt idx="2972">
                  <c:v>870.59923107961697</c:v>
                </c:pt>
                <c:pt idx="2973">
                  <c:v>870.89216487203998</c:v>
                </c:pt>
                <c:pt idx="2974">
                  <c:v>871.18509866446198</c:v>
                </c:pt>
                <c:pt idx="2975">
                  <c:v>871.47803245688499</c:v>
                </c:pt>
                <c:pt idx="2976">
                  <c:v>871.77096624930698</c:v>
                </c:pt>
                <c:pt idx="2977">
                  <c:v>872.06390004172999</c:v>
                </c:pt>
                <c:pt idx="2978">
                  <c:v>872.35683383415198</c:v>
                </c:pt>
                <c:pt idx="2979">
                  <c:v>872.649767626575</c:v>
                </c:pt>
                <c:pt idx="2980">
                  <c:v>872.94270141899699</c:v>
                </c:pt>
                <c:pt idx="2981">
                  <c:v>873.23563521142</c:v>
                </c:pt>
                <c:pt idx="2982">
                  <c:v>873.52856900384199</c:v>
                </c:pt>
                <c:pt idx="2983">
                  <c:v>873.82150279626501</c:v>
                </c:pt>
                <c:pt idx="2984">
                  <c:v>874.114436588687</c:v>
                </c:pt>
                <c:pt idx="2985">
                  <c:v>874.40737038110899</c:v>
                </c:pt>
                <c:pt idx="2986">
                  <c:v>874.700304173532</c:v>
                </c:pt>
                <c:pt idx="2987">
                  <c:v>874.99323796595399</c:v>
                </c:pt>
                <c:pt idx="2988">
                  <c:v>875.28617175837701</c:v>
                </c:pt>
                <c:pt idx="2989">
                  <c:v>875.579105550799</c:v>
                </c:pt>
                <c:pt idx="2990">
                  <c:v>875.87203934322201</c:v>
                </c:pt>
                <c:pt idx="2991">
                  <c:v>876.164973135644</c:v>
                </c:pt>
                <c:pt idx="2992">
                  <c:v>876.45790692806702</c:v>
                </c:pt>
                <c:pt idx="2993">
                  <c:v>876.75084072048901</c:v>
                </c:pt>
                <c:pt idx="2994">
                  <c:v>877.04377451291202</c:v>
                </c:pt>
                <c:pt idx="2995">
                  <c:v>877.33670830533401</c:v>
                </c:pt>
                <c:pt idx="2996">
                  <c:v>877.62964209775703</c:v>
                </c:pt>
                <c:pt idx="2997">
                  <c:v>877.92257589017902</c:v>
                </c:pt>
                <c:pt idx="2998">
                  <c:v>878.21550968260203</c:v>
                </c:pt>
                <c:pt idx="2999">
                  <c:v>878.50844347502402</c:v>
                </c:pt>
                <c:pt idx="3000">
                  <c:v>878.80137726744704</c:v>
                </c:pt>
                <c:pt idx="3001">
                  <c:v>879.09431105986903</c:v>
                </c:pt>
                <c:pt idx="3002">
                  <c:v>879.38724485229204</c:v>
                </c:pt>
                <c:pt idx="3003">
                  <c:v>879.68017864471403</c:v>
                </c:pt>
                <c:pt idx="3004">
                  <c:v>879.97311243713705</c:v>
                </c:pt>
                <c:pt idx="3005">
                  <c:v>880.26604622955904</c:v>
                </c:pt>
                <c:pt idx="3006">
                  <c:v>880.55898002198205</c:v>
                </c:pt>
                <c:pt idx="3007">
                  <c:v>880.85191381440404</c:v>
                </c:pt>
                <c:pt idx="3008">
                  <c:v>881.14484760682706</c:v>
                </c:pt>
                <c:pt idx="3009">
                  <c:v>881.43778139924905</c:v>
                </c:pt>
                <c:pt idx="3010">
                  <c:v>881.73071519167104</c:v>
                </c:pt>
                <c:pt idx="3011">
                  <c:v>882.02364898409405</c:v>
                </c:pt>
                <c:pt idx="3012">
                  <c:v>882.31658277651695</c:v>
                </c:pt>
                <c:pt idx="3013">
                  <c:v>882.60951656893894</c:v>
                </c:pt>
                <c:pt idx="3014">
                  <c:v>882.90245036136196</c:v>
                </c:pt>
                <c:pt idx="3015">
                  <c:v>883.19538415378395</c:v>
                </c:pt>
                <c:pt idx="3016">
                  <c:v>883.48831794620605</c:v>
                </c:pt>
                <c:pt idx="3017">
                  <c:v>883.78125173862895</c:v>
                </c:pt>
                <c:pt idx="3018">
                  <c:v>884.07418553105094</c:v>
                </c:pt>
                <c:pt idx="3019">
                  <c:v>884.36711932347396</c:v>
                </c:pt>
                <c:pt idx="3020">
                  <c:v>884.66005311589595</c:v>
                </c:pt>
                <c:pt idx="3021">
                  <c:v>884.95298690831896</c:v>
                </c:pt>
                <c:pt idx="3022">
                  <c:v>885.24592070074095</c:v>
                </c:pt>
                <c:pt idx="3023">
                  <c:v>885.53885449316397</c:v>
                </c:pt>
                <c:pt idx="3024">
                  <c:v>885.83178828558596</c:v>
                </c:pt>
                <c:pt idx="3025">
                  <c:v>886.12472207800897</c:v>
                </c:pt>
                <c:pt idx="3026">
                  <c:v>886.41765587043096</c:v>
                </c:pt>
                <c:pt idx="3027">
                  <c:v>886.71058966285398</c:v>
                </c:pt>
                <c:pt idx="3028">
                  <c:v>887.00352345527597</c:v>
                </c:pt>
                <c:pt idx="3029">
                  <c:v>887.29645724769898</c:v>
                </c:pt>
                <c:pt idx="3030">
                  <c:v>887.58939104012097</c:v>
                </c:pt>
                <c:pt idx="3031">
                  <c:v>887.88232483254399</c:v>
                </c:pt>
                <c:pt idx="3032">
                  <c:v>888.17525862496598</c:v>
                </c:pt>
                <c:pt idx="3033">
                  <c:v>888.46819241738899</c:v>
                </c:pt>
                <c:pt idx="3034">
                  <c:v>888.76112620981098</c:v>
                </c:pt>
                <c:pt idx="3035">
                  <c:v>889.054060002234</c:v>
                </c:pt>
                <c:pt idx="3036">
                  <c:v>889.34699379465599</c:v>
                </c:pt>
                <c:pt idx="3037">
                  <c:v>889.639927587079</c:v>
                </c:pt>
                <c:pt idx="3038">
                  <c:v>889.93286137950099</c:v>
                </c:pt>
                <c:pt idx="3039">
                  <c:v>890.22579517192401</c:v>
                </c:pt>
                <c:pt idx="3040">
                  <c:v>890.518728964346</c:v>
                </c:pt>
                <c:pt idx="3041">
                  <c:v>890.81166275676799</c:v>
                </c:pt>
                <c:pt idx="3042">
                  <c:v>891.104596549191</c:v>
                </c:pt>
                <c:pt idx="3043">
                  <c:v>891.39753034161299</c:v>
                </c:pt>
                <c:pt idx="3044">
                  <c:v>891.69046413403601</c:v>
                </c:pt>
                <c:pt idx="3045">
                  <c:v>891.983397926458</c:v>
                </c:pt>
                <c:pt idx="3046">
                  <c:v>892.27633171888101</c:v>
                </c:pt>
                <c:pt idx="3047">
                  <c:v>892.569265511303</c:v>
                </c:pt>
                <c:pt idx="3048">
                  <c:v>892.86219930372602</c:v>
                </c:pt>
                <c:pt idx="3049">
                  <c:v>893.15513309614801</c:v>
                </c:pt>
                <c:pt idx="3050">
                  <c:v>893.44806688857102</c:v>
                </c:pt>
                <c:pt idx="3051">
                  <c:v>893.74100068099301</c:v>
                </c:pt>
                <c:pt idx="3052">
                  <c:v>894.03393447341602</c:v>
                </c:pt>
                <c:pt idx="3053">
                  <c:v>894.32686826583802</c:v>
                </c:pt>
                <c:pt idx="3054">
                  <c:v>894.61980205826103</c:v>
                </c:pt>
                <c:pt idx="3055">
                  <c:v>894.91273585068302</c:v>
                </c:pt>
                <c:pt idx="3056">
                  <c:v>895.20566964310603</c:v>
                </c:pt>
                <c:pt idx="3057">
                  <c:v>895.49860343552803</c:v>
                </c:pt>
                <c:pt idx="3058">
                  <c:v>895.79153722795104</c:v>
                </c:pt>
                <c:pt idx="3059">
                  <c:v>896.08447102037303</c:v>
                </c:pt>
                <c:pt idx="3060">
                  <c:v>896.37740481279604</c:v>
                </c:pt>
                <c:pt idx="3061">
                  <c:v>896.67033860521803</c:v>
                </c:pt>
                <c:pt idx="3062">
                  <c:v>896.96327239764105</c:v>
                </c:pt>
                <c:pt idx="3063">
                  <c:v>897.25620619006304</c:v>
                </c:pt>
                <c:pt idx="3064">
                  <c:v>897.54913998248605</c:v>
                </c:pt>
                <c:pt idx="3065">
                  <c:v>897.84207377490804</c:v>
                </c:pt>
                <c:pt idx="3066">
                  <c:v>898.13500756733094</c:v>
                </c:pt>
                <c:pt idx="3067">
                  <c:v>898.42794135975305</c:v>
                </c:pt>
                <c:pt idx="3068">
                  <c:v>898.72087515217504</c:v>
                </c:pt>
                <c:pt idx="3069">
                  <c:v>899.01380894459805</c:v>
                </c:pt>
                <c:pt idx="3070">
                  <c:v>899.30674273702095</c:v>
                </c:pt>
                <c:pt idx="3071">
                  <c:v>899.59967652944295</c:v>
                </c:pt>
                <c:pt idx="3072">
                  <c:v>899.89261032186596</c:v>
                </c:pt>
                <c:pt idx="3073">
                  <c:v>900.18554411428795</c:v>
                </c:pt>
                <c:pt idx="3074">
                  <c:v>900.47847790671005</c:v>
                </c:pt>
                <c:pt idx="3075">
                  <c:v>900.77141169913295</c:v>
                </c:pt>
                <c:pt idx="3076">
                  <c:v>901.06434549155495</c:v>
                </c:pt>
                <c:pt idx="3077">
                  <c:v>901.35727928397796</c:v>
                </c:pt>
                <c:pt idx="3078">
                  <c:v>901.65021307639995</c:v>
                </c:pt>
                <c:pt idx="3079">
                  <c:v>901.94314686882296</c:v>
                </c:pt>
                <c:pt idx="3080">
                  <c:v>902.23608066124496</c:v>
                </c:pt>
                <c:pt idx="3081">
                  <c:v>902.52901445366797</c:v>
                </c:pt>
                <c:pt idx="3082">
                  <c:v>902.82194824608996</c:v>
                </c:pt>
                <c:pt idx="3083">
                  <c:v>903.11488203851297</c:v>
                </c:pt>
                <c:pt idx="3084">
                  <c:v>903.40781583093496</c:v>
                </c:pt>
                <c:pt idx="3085">
                  <c:v>903.70074962335798</c:v>
                </c:pt>
                <c:pt idx="3086">
                  <c:v>903.99368341577997</c:v>
                </c:pt>
                <c:pt idx="3087">
                  <c:v>904.28661720820298</c:v>
                </c:pt>
                <c:pt idx="3088">
                  <c:v>904.57955100062497</c:v>
                </c:pt>
                <c:pt idx="3089">
                  <c:v>904.87248479304799</c:v>
                </c:pt>
                <c:pt idx="3090">
                  <c:v>905.16541858546998</c:v>
                </c:pt>
                <c:pt idx="3091">
                  <c:v>905.45835237789299</c:v>
                </c:pt>
                <c:pt idx="3092">
                  <c:v>905.75128617031498</c:v>
                </c:pt>
                <c:pt idx="3093">
                  <c:v>906.044219962738</c:v>
                </c:pt>
                <c:pt idx="3094">
                  <c:v>906.33715375515999</c:v>
                </c:pt>
                <c:pt idx="3095">
                  <c:v>906.630087547583</c:v>
                </c:pt>
                <c:pt idx="3096">
                  <c:v>906.92302134000499</c:v>
                </c:pt>
                <c:pt idx="3097">
                  <c:v>907.21595513242801</c:v>
                </c:pt>
                <c:pt idx="3098">
                  <c:v>907.50888892485</c:v>
                </c:pt>
                <c:pt idx="3099">
                  <c:v>907.80182271727199</c:v>
                </c:pt>
                <c:pt idx="3100">
                  <c:v>908.094756509695</c:v>
                </c:pt>
                <c:pt idx="3101">
                  <c:v>908.38769030211699</c:v>
                </c:pt>
                <c:pt idx="3102">
                  <c:v>908.68062409454001</c:v>
                </c:pt>
                <c:pt idx="3103">
                  <c:v>908.973557886962</c:v>
                </c:pt>
                <c:pt idx="3104">
                  <c:v>909.26649167938501</c:v>
                </c:pt>
                <c:pt idx="3105">
                  <c:v>909.559425471807</c:v>
                </c:pt>
                <c:pt idx="3106">
                  <c:v>909.85235926423002</c:v>
                </c:pt>
                <c:pt idx="3107">
                  <c:v>910.14529305665201</c:v>
                </c:pt>
                <c:pt idx="3108">
                  <c:v>910.43822684907502</c:v>
                </c:pt>
                <c:pt idx="3109">
                  <c:v>910.73116064149701</c:v>
                </c:pt>
                <c:pt idx="3110">
                  <c:v>911.02409443392003</c:v>
                </c:pt>
                <c:pt idx="3111">
                  <c:v>911.31702822634202</c:v>
                </c:pt>
                <c:pt idx="3112">
                  <c:v>911.60996201876503</c:v>
                </c:pt>
                <c:pt idx="3113">
                  <c:v>911.90289581118702</c:v>
                </c:pt>
                <c:pt idx="3114">
                  <c:v>912.19582960361004</c:v>
                </c:pt>
                <c:pt idx="3115">
                  <c:v>912.48876339603203</c:v>
                </c:pt>
                <c:pt idx="3116">
                  <c:v>912.78169718845504</c:v>
                </c:pt>
                <c:pt idx="3117">
                  <c:v>913.07463098087703</c:v>
                </c:pt>
                <c:pt idx="3118">
                  <c:v>913.36756477330005</c:v>
                </c:pt>
                <c:pt idx="3119">
                  <c:v>913.66049856572204</c:v>
                </c:pt>
                <c:pt idx="3120">
                  <c:v>913.95343235814505</c:v>
                </c:pt>
                <c:pt idx="3121">
                  <c:v>914.24636615056704</c:v>
                </c:pt>
                <c:pt idx="3122">
                  <c:v>914.53929994299006</c:v>
                </c:pt>
                <c:pt idx="3123">
                  <c:v>914.83223373541205</c:v>
                </c:pt>
                <c:pt idx="3124">
                  <c:v>915.12516752783404</c:v>
                </c:pt>
                <c:pt idx="3125">
                  <c:v>915.41810132025705</c:v>
                </c:pt>
                <c:pt idx="3126">
                  <c:v>915.71103511267995</c:v>
                </c:pt>
                <c:pt idx="3127">
                  <c:v>916.00396890510206</c:v>
                </c:pt>
                <c:pt idx="3128">
                  <c:v>916.29690269752496</c:v>
                </c:pt>
                <c:pt idx="3129">
                  <c:v>916.58983648994695</c:v>
                </c:pt>
                <c:pt idx="3130">
                  <c:v>916.88277028236905</c:v>
                </c:pt>
                <c:pt idx="3131">
                  <c:v>917.17570407479195</c:v>
                </c:pt>
                <c:pt idx="3132">
                  <c:v>917.46863786721406</c:v>
                </c:pt>
                <c:pt idx="3133">
                  <c:v>917.76157165963696</c:v>
                </c:pt>
                <c:pt idx="3134">
                  <c:v>918.05450545205895</c:v>
                </c:pt>
                <c:pt idx="3135">
                  <c:v>918.34743924448196</c:v>
                </c:pt>
                <c:pt idx="3136">
                  <c:v>918.64037303690395</c:v>
                </c:pt>
                <c:pt idx="3137">
                  <c:v>918.93330682932697</c:v>
                </c:pt>
                <c:pt idx="3138">
                  <c:v>919.22624062174896</c:v>
                </c:pt>
                <c:pt idx="3139">
                  <c:v>919.51917441417197</c:v>
                </c:pt>
                <c:pt idx="3140">
                  <c:v>919.81210820659396</c:v>
                </c:pt>
                <c:pt idx="3141">
                  <c:v>920.10504199901698</c:v>
                </c:pt>
                <c:pt idx="3142">
                  <c:v>920.39797579143897</c:v>
                </c:pt>
                <c:pt idx="3143">
                  <c:v>920.69090958386198</c:v>
                </c:pt>
                <c:pt idx="3144">
                  <c:v>920.98384337628397</c:v>
                </c:pt>
                <c:pt idx="3145">
                  <c:v>921.27677716870699</c:v>
                </c:pt>
                <c:pt idx="3146">
                  <c:v>921.56971096112898</c:v>
                </c:pt>
                <c:pt idx="3147">
                  <c:v>921.86264475355199</c:v>
                </c:pt>
                <c:pt idx="3148">
                  <c:v>922.15557854597398</c:v>
                </c:pt>
                <c:pt idx="3149">
                  <c:v>922.44851233839699</c:v>
                </c:pt>
                <c:pt idx="3150">
                  <c:v>922.74144613081899</c:v>
                </c:pt>
                <c:pt idx="3151">
                  <c:v>923.034379923242</c:v>
                </c:pt>
                <c:pt idx="3152">
                  <c:v>923.32731371566399</c:v>
                </c:pt>
                <c:pt idx="3153">
                  <c:v>923.620247508087</c:v>
                </c:pt>
                <c:pt idx="3154">
                  <c:v>923.913181300509</c:v>
                </c:pt>
                <c:pt idx="3155">
                  <c:v>924.20611509293099</c:v>
                </c:pt>
                <c:pt idx="3156">
                  <c:v>924.499048885354</c:v>
                </c:pt>
                <c:pt idx="3157">
                  <c:v>924.79198267777599</c:v>
                </c:pt>
                <c:pt idx="3158">
                  <c:v>925.084916470199</c:v>
                </c:pt>
                <c:pt idx="3159">
                  <c:v>925.377850262621</c:v>
                </c:pt>
                <c:pt idx="3160">
                  <c:v>925.67078405504401</c:v>
                </c:pt>
                <c:pt idx="3161">
                  <c:v>925.963717847466</c:v>
                </c:pt>
                <c:pt idx="3162">
                  <c:v>926.25665163988901</c:v>
                </c:pt>
                <c:pt idx="3163">
                  <c:v>926.54958543231101</c:v>
                </c:pt>
                <c:pt idx="3164">
                  <c:v>926.84251922473402</c:v>
                </c:pt>
                <c:pt idx="3165">
                  <c:v>927.13545301715601</c:v>
                </c:pt>
                <c:pt idx="3166">
                  <c:v>927.42838680957902</c:v>
                </c:pt>
                <c:pt idx="3167">
                  <c:v>927.72132060200101</c:v>
                </c:pt>
                <c:pt idx="3168">
                  <c:v>928.01425439442403</c:v>
                </c:pt>
                <c:pt idx="3169">
                  <c:v>928.30718818684602</c:v>
                </c:pt>
                <c:pt idx="3170">
                  <c:v>928.60012197926903</c:v>
                </c:pt>
                <c:pt idx="3171">
                  <c:v>928.89305577169102</c:v>
                </c:pt>
                <c:pt idx="3172">
                  <c:v>929.18598956411404</c:v>
                </c:pt>
                <c:pt idx="3173">
                  <c:v>929.47892335653603</c:v>
                </c:pt>
                <c:pt idx="3174">
                  <c:v>929.77185714895904</c:v>
                </c:pt>
                <c:pt idx="3175">
                  <c:v>930.06479094138103</c:v>
                </c:pt>
                <c:pt idx="3176">
                  <c:v>930.35772473380405</c:v>
                </c:pt>
                <c:pt idx="3177">
                  <c:v>930.65065852622604</c:v>
                </c:pt>
                <c:pt idx="3178">
                  <c:v>930.94359231864905</c:v>
                </c:pt>
                <c:pt idx="3179">
                  <c:v>931.23652611107104</c:v>
                </c:pt>
                <c:pt idx="3180">
                  <c:v>931.52945990349303</c:v>
                </c:pt>
                <c:pt idx="3181">
                  <c:v>931.82239369591605</c:v>
                </c:pt>
                <c:pt idx="3182">
                  <c:v>932.11532748833804</c:v>
                </c:pt>
                <c:pt idx="3183">
                  <c:v>932.40826128076105</c:v>
                </c:pt>
                <c:pt idx="3184">
                  <c:v>932.70119507318395</c:v>
                </c:pt>
                <c:pt idx="3185">
                  <c:v>932.99412886560594</c:v>
                </c:pt>
                <c:pt idx="3186">
                  <c:v>933.28706265802805</c:v>
                </c:pt>
                <c:pt idx="3187">
                  <c:v>933.57999645045095</c:v>
                </c:pt>
                <c:pt idx="3188">
                  <c:v>933.87293024287305</c:v>
                </c:pt>
                <c:pt idx="3189">
                  <c:v>934.16586403529595</c:v>
                </c:pt>
                <c:pt idx="3190">
                  <c:v>934.45879782771794</c:v>
                </c:pt>
                <c:pt idx="3191">
                  <c:v>934.75173162014096</c:v>
                </c:pt>
                <c:pt idx="3192">
                  <c:v>935.04466541256295</c:v>
                </c:pt>
                <c:pt idx="3193">
                  <c:v>935.33759920498596</c:v>
                </c:pt>
                <c:pt idx="3194">
                  <c:v>935.63053299740795</c:v>
                </c:pt>
                <c:pt idx="3195">
                  <c:v>935.92346678983097</c:v>
                </c:pt>
                <c:pt idx="3196">
                  <c:v>936.21640058225296</c:v>
                </c:pt>
                <c:pt idx="3197">
                  <c:v>936.50933437467597</c:v>
                </c:pt>
                <c:pt idx="3198">
                  <c:v>936.80226816709796</c:v>
                </c:pt>
                <c:pt idx="3199">
                  <c:v>937.09520195952098</c:v>
                </c:pt>
                <c:pt idx="3200">
                  <c:v>937.38813575194297</c:v>
                </c:pt>
                <c:pt idx="3201">
                  <c:v>937.68106954436598</c:v>
                </c:pt>
                <c:pt idx="3202">
                  <c:v>937.97400333678797</c:v>
                </c:pt>
                <c:pt idx="3203">
                  <c:v>938.26693712921099</c:v>
                </c:pt>
                <c:pt idx="3204">
                  <c:v>938.55987092163298</c:v>
                </c:pt>
                <c:pt idx="3205">
                  <c:v>938.85280471405599</c:v>
                </c:pt>
                <c:pt idx="3206">
                  <c:v>939.14573850647798</c:v>
                </c:pt>
                <c:pt idx="3207">
                  <c:v>939.438672298901</c:v>
                </c:pt>
                <c:pt idx="3208">
                  <c:v>939.73160609132299</c:v>
                </c:pt>
                <c:pt idx="3209">
                  <c:v>940.024539883746</c:v>
                </c:pt>
                <c:pt idx="3210">
                  <c:v>940.31747367616799</c:v>
                </c:pt>
                <c:pt idx="3211">
                  <c:v>940.61040746858998</c:v>
                </c:pt>
                <c:pt idx="3212">
                  <c:v>940.903341261013</c:v>
                </c:pt>
                <c:pt idx="3213">
                  <c:v>941.19627505343499</c:v>
                </c:pt>
                <c:pt idx="3214">
                  <c:v>941.489208845858</c:v>
                </c:pt>
                <c:pt idx="3215">
                  <c:v>941.78214263827999</c:v>
                </c:pt>
                <c:pt idx="3216">
                  <c:v>942.07507643070301</c:v>
                </c:pt>
                <c:pt idx="3217">
                  <c:v>942.368010223125</c:v>
                </c:pt>
                <c:pt idx="3218">
                  <c:v>942.66094401554801</c:v>
                </c:pt>
                <c:pt idx="3219">
                  <c:v>942.95387780797</c:v>
                </c:pt>
                <c:pt idx="3220">
                  <c:v>943.24681160039302</c:v>
                </c:pt>
                <c:pt idx="3221">
                  <c:v>943.53974539281501</c:v>
                </c:pt>
                <c:pt idx="3222">
                  <c:v>943.83267918523802</c:v>
                </c:pt>
                <c:pt idx="3223">
                  <c:v>944.12561297766001</c:v>
                </c:pt>
                <c:pt idx="3224">
                  <c:v>944.41854677008303</c:v>
                </c:pt>
                <c:pt idx="3225">
                  <c:v>944.71148056250502</c:v>
                </c:pt>
                <c:pt idx="3226">
                  <c:v>945.00441435492803</c:v>
                </c:pt>
                <c:pt idx="3227">
                  <c:v>945.29734814735002</c:v>
                </c:pt>
                <c:pt idx="3228">
                  <c:v>945.59028193977304</c:v>
                </c:pt>
                <c:pt idx="3229">
                  <c:v>945.88321573219503</c:v>
                </c:pt>
                <c:pt idx="3230">
                  <c:v>946.17614952461804</c:v>
                </c:pt>
                <c:pt idx="3231">
                  <c:v>946.46908331704003</c:v>
                </c:pt>
                <c:pt idx="3232">
                  <c:v>946.76201710946305</c:v>
                </c:pt>
                <c:pt idx="3233">
                  <c:v>947.05495090188504</c:v>
                </c:pt>
                <c:pt idx="3234">
                  <c:v>947.34788469430805</c:v>
                </c:pt>
                <c:pt idx="3235">
                  <c:v>947.64081848673004</c:v>
                </c:pt>
                <c:pt idx="3236">
                  <c:v>947.93375227915203</c:v>
                </c:pt>
                <c:pt idx="3237">
                  <c:v>948.22668607157505</c:v>
                </c:pt>
                <c:pt idx="3238">
                  <c:v>948.51961986399704</c:v>
                </c:pt>
                <c:pt idx="3239">
                  <c:v>948.81255365642005</c:v>
                </c:pt>
                <c:pt idx="3240">
                  <c:v>949.10548744884295</c:v>
                </c:pt>
                <c:pt idx="3241">
                  <c:v>949.39842124126505</c:v>
                </c:pt>
                <c:pt idx="3242">
                  <c:v>949.69135503368705</c:v>
                </c:pt>
                <c:pt idx="3243">
                  <c:v>949.98428882610995</c:v>
                </c:pt>
                <c:pt idx="3244">
                  <c:v>950.27722261853205</c:v>
                </c:pt>
                <c:pt idx="3245">
                  <c:v>950.57015641095495</c:v>
                </c:pt>
                <c:pt idx="3246">
                  <c:v>950.86309020337706</c:v>
                </c:pt>
                <c:pt idx="3247">
                  <c:v>951.15602399579996</c:v>
                </c:pt>
                <c:pt idx="3248">
                  <c:v>951.44895778822195</c:v>
                </c:pt>
                <c:pt idx="3249">
                  <c:v>951.74189158064496</c:v>
                </c:pt>
                <c:pt idx="3250">
                  <c:v>952.03482537306695</c:v>
                </c:pt>
                <c:pt idx="3251">
                  <c:v>952.32775916548997</c:v>
                </c:pt>
                <c:pt idx="3252">
                  <c:v>952.62069295791196</c:v>
                </c:pt>
                <c:pt idx="3253">
                  <c:v>952.91362675033497</c:v>
                </c:pt>
                <c:pt idx="3254">
                  <c:v>953.20656054275696</c:v>
                </c:pt>
                <c:pt idx="3255">
                  <c:v>953.49949433517997</c:v>
                </c:pt>
                <c:pt idx="3256">
                  <c:v>953.79242812760197</c:v>
                </c:pt>
                <c:pt idx="3257">
                  <c:v>954.08536192002498</c:v>
                </c:pt>
                <c:pt idx="3258">
                  <c:v>954.37829571244697</c:v>
                </c:pt>
                <c:pt idx="3259">
                  <c:v>954.67122950486998</c:v>
                </c:pt>
                <c:pt idx="3260">
                  <c:v>954.96416329729198</c:v>
                </c:pt>
                <c:pt idx="3261">
                  <c:v>955.25709708971499</c:v>
                </c:pt>
                <c:pt idx="3262">
                  <c:v>955.55003088213698</c:v>
                </c:pt>
                <c:pt idx="3263">
                  <c:v>955.84296467455999</c:v>
                </c:pt>
                <c:pt idx="3264">
                  <c:v>956.13589846698198</c:v>
                </c:pt>
                <c:pt idx="3265">
                  <c:v>956.428832259405</c:v>
                </c:pt>
                <c:pt idx="3266">
                  <c:v>956.72176605182699</c:v>
                </c:pt>
                <c:pt idx="3267">
                  <c:v>957.01469984424898</c:v>
                </c:pt>
                <c:pt idx="3268">
                  <c:v>957.30763363667199</c:v>
                </c:pt>
                <c:pt idx="3269">
                  <c:v>957.60056742909399</c:v>
                </c:pt>
                <c:pt idx="3270">
                  <c:v>957.893501221517</c:v>
                </c:pt>
                <c:pt idx="3271">
                  <c:v>958.18643501393899</c:v>
                </c:pt>
                <c:pt idx="3272">
                  <c:v>958.479368806362</c:v>
                </c:pt>
                <c:pt idx="3273">
                  <c:v>958.77230259878399</c:v>
                </c:pt>
                <c:pt idx="3274">
                  <c:v>959.06523639120701</c:v>
                </c:pt>
                <c:pt idx="3275">
                  <c:v>959.358170183629</c:v>
                </c:pt>
                <c:pt idx="3276">
                  <c:v>959.65110397605201</c:v>
                </c:pt>
                <c:pt idx="3277">
                  <c:v>959.944037768474</c:v>
                </c:pt>
                <c:pt idx="3278">
                  <c:v>960.23697156089702</c:v>
                </c:pt>
                <c:pt idx="3279">
                  <c:v>960.52990535331901</c:v>
                </c:pt>
                <c:pt idx="3280">
                  <c:v>960.82283914574202</c:v>
                </c:pt>
                <c:pt idx="3281">
                  <c:v>961.11577293816401</c:v>
                </c:pt>
                <c:pt idx="3282">
                  <c:v>961.40870673058703</c:v>
                </c:pt>
                <c:pt idx="3283">
                  <c:v>961.70164052300902</c:v>
                </c:pt>
                <c:pt idx="3284">
                  <c:v>961.99457431543203</c:v>
                </c:pt>
                <c:pt idx="3285">
                  <c:v>962.28750810785402</c:v>
                </c:pt>
                <c:pt idx="3286">
                  <c:v>962.58044190027704</c:v>
                </c:pt>
                <c:pt idx="3287">
                  <c:v>962.87337569269903</c:v>
                </c:pt>
                <c:pt idx="3288">
                  <c:v>963.16630948512204</c:v>
                </c:pt>
                <c:pt idx="3289">
                  <c:v>963.45924327754403</c:v>
                </c:pt>
                <c:pt idx="3290">
                  <c:v>963.75217706996705</c:v>
                </c:pt>
                <c:pt idx="3291">
                  <c:v>964.04511086238904</c:v>
                </c:pt>
                <c:pt idx="3292">
                  <c:v>964.33804465481205</c:v>
                </c:pt>
                <c:pt idx="3293">
                  <c:v>964.63097844723404</c:v>
                </c:pt>
                <c:pt idx="3294">
                  <c:v>964.92391223965603</c:v>
                </c:pt>
                <c:pt idx="3295">
                  <c:v>965.21684603207905</c:v>
                </c:pt>
                <c:pt idx="3296">
                  <c:v>965.50977982450104</c:v>
                </c:pt>
                <c:pt idx="3297">
                  <c:v>965.80271361692405</c:v>
                </c:pt>
                <c:pt idx="3298">
                  <c:v>966.09564740934604</c:v>
                </c:pt>
                <c:pt idx="3299">
                  <c:v>966.38858120176906</c:v>
                </c:pt>
                <c:pt idx="3300">
                  <c:v>966.68151499419105</c:v>
                </c:pt>
                <c:pt idx="3301">
                  <c:v>966.97444878661395</c:v>
                </c:pt>
                <c:pt idx="3302">
                  <c:v>967.26738257903605</c:v>
                </c:pt>
                <c:pt idx="3303">
                  <c:v>967.56031637145895</c:v>
                </c:pt>
                <c:pt idx="3304">
                  <c:v>967.85325016388094</c:v>
                </c:pt>
                <c:pt idx="3305">
                  <c:v>968.14618395630396</c:v>
                </c:pt>
                <c:pt idx="3306">
                  <c:v>968.43911774872595</c:v>
                </c:pt>
                <c:pt idx="3307">
                  <c:v>968.73205154114896</c:v>
                </c:pt>
                <c:pt idx="3308">
                  <c:v>969.02498533357095</c:v>
                </c:pt>
                <c:pt idx="3309">
                  <c:v>969.31791912599397</c:v>
                </c:pt>
                <c:pt idx="3310">
                  <c:v>969.61085291841596</c:v>
                </c:pt>
                <c:pt idx="3311">
                  <c:v>969.90378671083897</c:v>
                </c:pt>
                <c:pt idx="3312">
                  <c:v>970.19672050326096</c:v>
                </c:pt>
                <c:pt idx="3313">
                  <c:v>970.48965429568398</c:v>
                </c:pt>
                <c:pt idx="3314">
                  <c:v>970.78258808810597</c:v>
                </c:pt>
                <c:pt idx="3315">
                  <c:v>971.07552188052898</c:v>
                </c:pt>
                <c:pt idx="3316">
                  <c:v>971.36845567295097</c:v>
                </c:pt>
                <c:pt idx="3317">
                  <c:v>971.66138946537399</c:v>
                </c:pt>
                <c:pt idx="3318">
                  <c:v>971.95432325779598</c:v>
                </c:pt>
                <c:pt idx="3319">
                  <c:v>972.24725705021899</c:v>
                </c:pt>
                <c:pt idx="3320">
                  <c:v>972.54019084264098</c:v>
                </c:pt>
                <c:pt idx="3321">
                  <c:v>972.833124635064</c:v>
                </c:pt>
                <c:pt idx="3322">
                  <c:v>973.12605842748599</c:v>
                </c:pt>
                <c:pt idx="3323">
                  <c:v>973.418992219909</c:v>
                </c:pt>
                <c:pt idx="3324">
                  <c:v>973.71192601233099</c:v>
                </c:pt>
                <c:pt idx="3325">
                  <c:v>974.00485980475298</c:v>
                </c:pt>
                <c:pt idx="3326">
                  <c:v>974.297793597176</c:v>
                </c:pt>
                <c:pt idx="3327">
                  <c:v>974.59072738959799</c:v>
                </c:pt>
                <c:pt idx="3328">
                  <c:v>974.883661182021</c:v>
                </c:pt>
                <c:pt idx="3329">
                  <c:v>975.17659497444299</c:v>
                </c:pt>
                <c:pt idx="3330">
                  <c:v>975.46952876686601</c:v>
                </c:pt>
                <c:pt idx="3331">
                  <c:v>975.762462559288</c:v>
                </c:pt>
                <c:pt idx="3332">
                  <c:v>976.05539635171101</c:v>
                </c:pt>
                <c:pt idx="3333">
                  <c:v>976.348330144133</c:v>
                </c:pt>
                <c:pt idx="3334">
                  <c:v>976.64126393655602</c:v>
                </c:pt>
                <c:pt idx="3335">
                  <c:v>976.93419772897801</c:v>
                </c:pt>
                <c:pt idx="3336">
                  <c:v>977.22713152140102</c:v>
                </c:pt>
                <c:pt idx="3337">
                  <c:v>977.52006531382301</c:v>
                </c:pt>
                <c:pt idx="3338">
                  <c:v>977.81299910624602</c:v>
                </c:pt>
                <c:pt idx="3339">
                  <c:v>978.10593289866802</c:v>
                </c:pt>
                <c:pt idx="3340">
                  <c:v>978.39886669109103</c:v>
                </c:pt>
                <c:pt idx="3341">
                  <c:v>978.69180048351302</c:v>
                </c:pt>
                <c:pt idx="3342">
                  <c:v>978.98473427593603</c:v>
                </c:pt>
                <c:pt idx="3343">
                  <c:v>979.27766806835803</c:v>
                </c:pt>
                <c:pt idx="3344">
                  <c:v>979.57060186078104</c:v>
                </c:pt>
                <c:pt idx="3345">
                  <c:v>979.86353565320303</c:v>
                </c:pt>
                <c:pt idx="3346">
                  <c:v>980.15646944562604</c:v>
                </c:pt>
                <c:pt idx="3347">
                  <c:v>980.44940323804803</c:v>
                </c:pt>
                <c:pt idx="3348">
                  <c:v>980.74233703047105</c:v>
                </c:pt>
                <c:pt idx="3349">
                  <c:v>981.03527082289304</c:v>
                </c:pt>
                <c:pt idx="3350">
                  <c:v>981.32820461531503</c:v>
                </c:pt>
                <c:pt idx="3351">
                  <c:v>981.62113840773804</c:v>
                </c:pt>
                <c:pt idx="3352">
                  <c:v>981.91407220016004</c:v>
                </c:pt>
                <c:pt idx="3353">
                  <c:v>982.20700599258305</c:v>
                </c:pt>
                <c:pt idx="3354">
                  <c:v>982.49993978500504</c:v>
                </c:pt>
                <c:pt idx="3355">
                  <c:v>982.79287357742805</c:v>
                </c:pt>
                <c:pt idx="3356">
                  <c:v>983.08580736985004</c:v>
                </c:pt>
                <c:pt idx="3357">
                  <c:v>983.37874116227295</c:v>
                </c:pt>
                <c:pt idx="3358">
                  <c:v>983.67167495469505</c:v>
                </c:pt>
                <c:pt idx="3359">
                  <c:v>983.96460874711795</c:v>
                </c:pt>
                <c:pt idx="3360">
                  <c:v>984.25754253954005</c:v>
                </c:pt>
                <c:pt idx="3361">
                  <c:v>984.55047633196295</c:v>
                </c:pt>
                <c:pt idx="3362">
                  <c:v>984.84341012438495</c:v>
                </c:pt>
                <c:pt idx="3363">
                  <c:v>985.13634391680796</c:v>
                </c:pt>
                <c:pt idx="3364">
                  <c:v>985.42927770922995</c:v>
                </c:pt>
                <c:pt idx="3365">
                  <c:v>985.72221150165296</c:v>
                </c:pt>
                <c:pt idx="3366">
                  <c:v>986.01514529407496</c:v>
                </c:pt>
                <c:pt idx="3367">
                  <c:v>986.30807908649797</c:v>
                </c:pt>
                <c:pt idx="3368">
                  <c:v>986.60101287891996</c:v>
                </c:pt>
                <c:pt idx="3369">
                  <c:v>986.89394667134297</c:v>
                </c:pt>
                <c:pt idx="3370">
                  <c:v>987.18688046376496</c:v>
                </c:pt>
                <c:pt idx="3371">
                  <c:v>987.47981425618798</c:v>
                </c:pt>
                <c:pt idx="3372">
                  <c:v>987.77274804860997</c:v>
                </c:pt>
                <c:pt idx="3373">
                  <c:v>988.06568184103298</c:v>
                </c:pt>
                <c:pt idx="3374">
                  <c:v>988.35861563345497</c:v>
                </c:pt>
                <c:pt idx="3375">
                  <c:v>988.65154942587799</c:v>
                </c:pt>
                <c:pt idx="3376">
                  <c:v>988.94448321829998</c:v>
                </c:pt>
                <c:pt idx="3377">
                  <c:v>989.23741701072299</c:v>
                </c:pt>
                <c:pt idx="3378">
                  <c:v>989.53035080314498</c:v>
                </c:pt>
                <c:pt idx="3379">
                  <c:v>989.823284595568</c:v>
                </c:pt>
                <c:pt idx="3380">
                  <c:v>990.11621838798999</c:v>
                </c:pt>
                <c:pt idx="3381">
                  <c:v>990.40915218041198</c:v>
                </c:pt>
                <c:pt idx="3382">
                  <c:v>990.70208597283499</c:v>
                </c:pt>
                <c:pt idx="3383">
                  <c:v>990.99501976525698</c:v>
                </c:pt>
                <c:pt idx="3384">
                  <c:v>991.28795355768</c:v>
                </c:pt>
                <c:pt idx="3385">
                  <c:v>991.58088735010199</c:v>
                </c:pt>
                <c:pt idx="3386">
                  <c:v>991.873821142525</c:v>
                </c:pt>
                <c:pt idx="3387">
                  <c:v>992.16675493494699</c:v>
                </c:pt>
                <c:pt idx="3388">
                  <c:v>992.45968872737001</c:v>
                </c:pt>
                <c:pt idx="3389">
                  <c:v>992.752622519792</c:v>
                </c:pt>
                <c:pt idx="3390">
                  <c:v>993.04555631221501</c:v>
                </c:pt>
                <c:pt idx="3391">
                  <c:v>993.338490104637</c:v>
                </c:pt>
                <c:pt idx="3392">
                  <c:v>993.63142389706002</c:v>
                </c:pt>
                <c:pt idx="3393">
                  <c:v>993.92435768948201</c:v>
                </c:pt>
                <c:pt idx="3394">
                  <c:v>994.21729148190502</c:v>
                </c:pt>
                <c:pt idx="3395">
                  <c:v>994.51022527432701</c:v>
                </c:pt>
                <c:pt idx="3396">
                  <c:v>994.80315906675003</c:v>
                </c:pt>
                <c:pt idx="3397">
                  <c:v>995.09609285917202</c:v>
                </c:pt>
                <c:pt idx="3398">
                  <c:v>995.38902665159503</c:v>
                </c:pt>
                <c:pt idx="3399">
                  <c:v>995.68196044401702</c:v>
                </c:pt>
                <c:pt idx="3400">
                  <c:v>995.97489423644004</c:v>
                </c:pt>
                <c:pt idx="3401">
                  <c:v>996.26782802886203</c:v>
                </c:pt>
                <c:pt idx="3402">
                  <c:v>996.56076182128504</c:v>
                </c:pt>
                <c:pt idx="3403">
                  <c:v>996.85369561370703</c:v>
                </c:pt>
                <c:pt idx="3404">
                  <c:v>997.14662940613005</c:v>
                </c:pt>
                <c:pt idx="3405">
                  <c:v>997.43956319855204</c:v>
                </c:pt>
                <c:pt idx="3406">
                  <c:v>997.73249699097403</c:v>
                </c:pt>
                <c:pt idx="3407">
                  <c:v>998.02543078339704</c:v>
                </c:pt>
                <c:pt idx="3408">
                  <c:v>998.31836457581903</c:v>
                </c:pt>
                <c:pt idx="3409">
                  <c:v>998.61129836824205</c:v>
                </c:pt>
                <c:pt idx="3410">
                  <c:v>998.90423216066404</c:v>
                </c:pt>
                <c:pt idx="3411">
                  <c:v>999.19716595308705</c:v>
                </c:pt>
                <c:pt idx="3412">
                  <c:v>999.49009974550904</c:v>
                </c:pt>
                <c:pt idx="3413">
                  <c:v>999.78303353793206</c:v>
                </c:pt>
                <c:pt idx="3414">
                  <c:v>1000.07596733035</c:v>
                </c:pt>
                <c:pt idx="3415">
                  <c:v>1000.36890112278</c:v>
                </c:pt>
                <c:pt idx="3416">
                  <c:v>1000.6618349152</c:v>
                </c:pt>
                <c:pt idx="3417">
                  <c:v>1000.95476870762</c:v>
                </c:pt>
                <c:pt idx="3418">
                  <c:v>1001.24770250004</c:v>
                </c:pt>
                <c:pt idx="3419">
                  <c:v>1001.54063629247</c:v>
                </c:pt>
                <c:pt idx="3420">
                  <c:v>1001.83357008489</c:v>
                </c:pt>
                <c:pt idx="3421">
                  <c:v>1002.12650387731</c:v>
                </c:pt>
                <c:pt idx="3422">
                  <c:v>1002.41943766973</c:v>
                </c:pt>
                <c:pt idx="3423">
                  <c:v>1002.71237146216</c:v>
                </c:pt>
                <c:pt idx="3424">
                  <c:v>1003.00530525458</c:v>
                </c:pt>
                <c:pt idx="3425">
                  <c:v>1003.298239047</c:v>
                </c:pt>
                <c:pt idx="3426">
                  <c:v>1003.59117283942</c:v>
                </c:pt>
                <c:pt idx="3427">
                  <c:v>1003.88410663185</c:v>
                </c:pt>
                <c:pt idx="3428">
                  <c:v>1004.17704042427</c:v>
                </c:pt>
                <c:pt idx="3429">
                  <c:v>1004.46997421669</c:v>
                </c:pt>
                <c:pt idx="3430">
                  <c:v>1004.76290800911</c:v>
                </c:pt>
                <c:pt idx="3431">
                  <c:v>1005.0558418015401</c:v>
                </c:pt>
                <c:pt idx="3432">
                  <c:v>1005.34877559396</c:v>
                </c:pt>
                <c:pt idx="3433">
                  <c:v>1005.6417093863799</c:v>
                </c:pt>
                <c:pt idx="3434">
                  <c:v>1005.9346431788</c:v>
                </c:pt>
                <c:pt idx="3435">
                  <c:v>1006.22757697123</c:v>
                </c:pt>
                <c:pt idx="3436">
                  <c:v>1006.52051076365</c:v>
                </c:pt>
                <c:pt idx="3437">
                  <c:v>1006.81344455607</c:v>
                </c:pt>
                <c:pt idx="3438">
                  <c:v>1007.10637834849</c:v>
                </c:pt>
                <c:pt idx="3439">
                  <c:v>1007.39931214092</c:v>
                </c:pt>
                <c:pt idx="3440">
                  <c:v>1007.69224593334</c:v>
                </c:pt>
                <c:pt idx="3441">
                  <c:v>1007.98517972576</c:v>
                </c:pt>
                <c:pt idx="3442">
                  <c:v>1008.27811351818</c:v>
                </c:pt>
                <c:pt idx="3443">
                  <c:v>1008.57104731061</c:v>
                </c:pt>
                <c:pt idx="3444">
                  <c:v>1008.86398110303</c:v>
                </c:pt>
                <c:pt idx="3445">
                  <c:v>1009.15691489545</c:v>
                </c:pt>
                <c:pt idx="3446">
                  <c:v>1009.44984868787</c:v>
                </c:pt>
                <c:pt idx="3447">
                  <c:v>1009.7427824803</c:v>
                </c:pt>
                <c:pt idx="3448">
                  <c:v>1010.03571627272</c:v>
                </c:pt>
                <c:pt idx="3449">
                  <c:v>1010.32865006514</c:v>
                </c:pt>
                <c:pt idx="3450">
                  <c:v>1010.62158385756</c:v>
                </c:pt>
                <c:pt idx="3451">
                  <c:v>1010.91451764999</c:v>
                </c:pt>
                <c:pt idx="3452">
                  <c:v>1011.20745144241</c:v>
                </c:pt>
                <c:pt idx="3453">
                  <c:v>1011.50038523483</c:v>
                </c:pt>
                <c:pt idx="3454">
                  <c:v>1011.79331902725</c:v>
                </c:pt>
                <c:pt idx="3455">
                  <c:v>1012.08625281968</c:v>
                </c:pt>
                <c:pt idx="3456">
                  <c:v>1012.3791866121001</c:v>
                </c:pt>
                <c:pt idx="3457">
                  <c:v>1012.67212040452</c:v>
                </c:pt>
                <c:pt idx="3458">
                  <c:v>1012.9650541969399</c:v>
                </c:pt>
                <c:pt idx="3459">
                  <c:v>1013.25798798937</c:v>
                </c:pt>
                <c:pt idx="3460">
                  <c:v>1013.55092178179</c:v>
                </c:pt>
                <c:pt idx="3461">
                  <c:v>1013.84385557421</c:v>
                </c:pt>
                <c:pt idx="3462">
                  <c:v>1014.13678936663</c:v>
                </c:pt>
                <c:pt idx="3463">
                  <c:v>1014.42972315906</c:v>
                </c:pt>
                <c:pt idx="3464">
                  <c:v>1014.72265695148</c:v>
                </c:pt>
                <c:pt idx="3465">
                  <c:v>1015.0155907439</c:v>
                </c:pt>
                <c:pt idx="3466">
                  <c:v>1015.30852453632</c:v>
                </c:pt>
                <c:pt idx="3467">
                  <c:v>1015.60145832875</c:v>
                </c:pt>
                <c:pt idx="3468">
                  <c:v>1015.89439212117</c:v>
                </c:pt>
                <c:pt idx="3469">
                  <c:v>1016.18732591359</c:v>
                </c:pt>
                <c:pt idx="3470">
                  <c:v>1016.48025970601</c:v>
                </c:pt>
                <c:pt idx="3471">
                  <c:v>1016.77319349844</c:v>
                </c:pt>
                <c:pt idx="3472">
                  <c:v>1017.06612729086</c:v>
                </c:pt>
                <c:pt idx="3473">
                  <c:v>1017.35906108328</c:v>
                </c:pt>
                <c:pt idx="3474">
                  <c:v>1017.6519948757</c:v>
                </c:pt>
                <c:pt idx="3475">
                  <c:v>1017.94492866813</c:v>
                </c:pt>
                <c:pt idx="3476">
                  <c:v>1018.23786246055</c:v>
                </c:pt>
                <c:pt idx="3477">
                  <c:v>1018.53079625297</c:v>
                </c:pt>
                <c:pt idx="3478">
                  <c:v>1018.82373004539</c:v>
                </c:pt>
                <c:pt idx="3479">
                  <c:v>1019.1166638378201</c:v>
                </c:pt>
                <c:pt idx="3480">
                  <c:v>1019.40959763024</c:v>
                </c:pt>
                <c:pt idx="3481">
                  <c:v>1019.7025314226599</c:v>
                </c:pt>
                <c:pt idx="3482">
                  <c:v>1019.99546521508</c:v>
                </c:pt>
                <c:pt idx="3483">
                  <c:v>1020.28839900751</c:v>
                </c:pt>
                <c:pt idx="3484">
                  <c:v>1020.58133279993</c:v>
                </c:pt>
                <c:pt idx="3485">
                  <c:v>1020.87426659235</c:v>
                </c:pt>
                <c:pt idx="3486">
                  <c:v>1021.16720038477</c:v>
                </c:pt>
                <c:pt idx="3487">
                  <c:v>1021.4601341772</c:v>
                </c:pt>
                <c:pt idx="3488">
                  <c:v>1021.75306796962</c:v>
                </c:pt>
                <c:pt idx="3489">
                  <c:v>1022.04600176204</c:v>
                </c:pt>
                <c:pt idx="3490">
                  <c:v>1022.33893555446</c:v>
                </c:pt>
                <c:pt idx="3491">
                  <c:v>1022.63186934689</c:v>
                </c:pt>
                <c:pt idx="3492">
                  <c:v>1022.92480313931</c:v>
                </c:pt>
                <c:pt idx="3493">
                  <c:v>1023.21773693173</c:v>
                </c:pt>
                <c:pt idx="3494">
                  <c:v>1023.51067072415</c:v>
                </c:pt>
                <c:pt idx="3495">
                  <c:v>1023.80360451658</c:v>
                </c:pt>
                <c:pt idx="3496">
                  <c:v>1024.0965383089999</c:v>
                </c:pt>
                <c:pt idx="3497">
                  <c:v>1024.3894721014201</c:v>
                </c:pt>
                <c:pt idx="3498">
                  <c:v>1024.68240589384</c:v>
                </c:pt>
                <c:pt idx="3499">
                  <c:v>1024.97533968627</c:v>
                </c:pt>
                <c:pt idx="3500">
                  <c:v>1025.2682734786899</c:v>
                </c:pt>
                <c:pt idx="3501">
                  <c:v>1025.5612072711101</c:v>
                </c:pt>
                <c:pt idx="3502">
                  <c:v>1025.8541410635301</c:v>
                </c:pt>
                <c:pt idx="3503">
                  <c:v>1026.14707485596</c:v>
                </c:pt>
                <c:pt idx="3504">
                  <c:v>1026.4400086483799</c:v>
                </c:pt>
                <c:pt idx="3505">
                  <c:v>1026.7329424407999</c:v>
                </c:pt>
                <c:pt idx="3506">
                  <c:v>1027.0258762332201</c:v>
                </c:pt>
                <c:pt idx="3507">
                  <c:v>1027.31881002565</c:v>
                </c:pt>
                <c:pt idx="3508">
                  <c:v>1027.61174381807</c:v>
                </c:pt>
                <c:pt idx="3509">
                  <c:v>1027.9046776104899</c:v>
                </c:pt>
                <c:pt idx="3510">
                  <c:v>1028.1976114029101</c:v>
                </c:pt>
                <c:pt idx="3511">
                  <c:v>1028.49054519534</c:v>
                </c:pt>
                <c:pt idx="3512">
                  <c:v>1028.78347898776</c:v>
                </c:pt>
                <c:pt idx="3513">
                  <c:v>1029.0764127801799</c:v>
                </c:pt>
                <c:pt idx="3514">
                  <c:v>1029.3693465726001</c:v>
                </c:pt>
                <c:pt idx="3515">
                  <c:v>1029.66228036503</c:v>
                </c:pt>
                <c:pt idx="3516">
                  <c:v>1029.95521415745</c:v>
                </c:pt>
                <c:pt idx="3517">
                  <c:v>1030.2481479498699</c:v>
                </c:pt>
                <c:pt idx="3518">
                  <c:v>1030.5410817422901</c:v>
                </c:pt>
                <c:pt idx="3519">
                  <c:v>1030.83401553472</c:v>
                </c:pt>
                <c:pt idx="3520">
                  <c:v>1031.12694932714</c:v>
                </c:pt>
                <c:pt idx="3521">
                  <c:v>1031.4198831195599</c:v>
                </c:pt>
                <c:pt idx="3522">
                  <c:v>1031.7128169119801</c:v>
                </c:pt>
                <c:pt idx="3523">
                  <c:v>1032.00575070441</c:v>
                </c:pt>
                <c:pt idx="3524">
                  <c:v>1032.29868449683</c:v>
                </c:pt>
                <c:pt idx="3525">
                  <c:v>1032.5916182892499</c:v>
                </c:pt>
                <c:pt idx="3526">
                  <c:v>1032.8845520816701</c:v>
                </c:pt>
                <c:pt idx="3527">
                  <c:v>1033.1774858740901</c:v>
                </c:pt>
                <c:pt idx="3528">
                  <c:v>1033.47041966652</c:v>
                </c:pt>
                <c:pt idx="3529">
                  <c:v>1033.7633534589399</c:v>
                </c:pt>
                <c:pt idx="3530">
                  <c:v>1034.0562872513599</c:v>
                </c:pt>
                <c:pt idx="3531">
                  <c:v>1034.3492210437801</c:v>
                </c:pt>
                <c:pt idx="3532">
                  <c:v>1034.64215483621</c:v>
                </c:pt>
                <c:pt idx="3533">
                  <c:v>1034.93508862863</c:v>
                </c:pt>
                <c:pt idx="3534">
                  <c:v>1035.2280224210499</c:v>
                </c:pt>
                <c:pt idx="3535">
                  <c:v>1035.5209562134701</c:v>
                </c:pt>
                <c:pt idx="3536">
                  <c:v>1035.8138900059</c:v>
                </c:pt>
                <c:pt idx="3537">
                  <c:v>1036.10682379832</c:v>
                </c:pt>
                <c:pt idx="3538">
                  <c:v>1036.3997575907399</c:v>
                </c:pt>
                <c:pt idx="3539">
                  <c:v>1036.6926913831601</c:v>
                </c:pt>
                <c:pt idx="3540">
                  <c:v>1036.98562517559</c:v>
                </c:pt>
                <c:pt idx="3541">
                  <c:v>1037.27855896801</c:v>
                </c:pt>
                <c:pt idx="3542">
                  <c:v>1037.5714927604299</c:v>
                </c:pt>
                <c:pt idx="3543">
                  <c:v>1037.8644265528501</c:v>
                </c:pt>
                <c:pt idx="3544">
                  <c:v>1038.15736034528</c:v>
                </c:pt>
                <c:pt idx="3545">
                  <c:v>1038.4502941377</c:v>
                </c:pt>
                <c:pt idx="3546">
                  <c:v>1038.7432279301199</c:v>
                </c:pt>
                <c:pt idx="3547">
                  <c:v>1039.0361617225401</c:v>
                </c:pt>
                <c:pt idx="3548">
                  <c:v>1039.32909551497</c:v>
                </c:pt>
                <c:pt idx="3549">
                  <c:v>1039.62202930739</c:v>
                </c:pt>
                <c:pt idx="3550">
                  <c:v>1039.9149630998099</c:v>
                </c:pt>
                <c:pt idx="3551">
                  <c:v>1040.2078968922301</c:v>
                </c:pt>
                <c:pt idx="3552">
                  <c:v>1040.5008306846601</c:v>
                </c:pt>
                <c:pt idx="3553">
                  <c:v>1040.79376447708</c:v>
                </c:pt>
                <c:pt idx="3554">
                  <c:v>1041.0866982694999</c:v>
                </c:pt>
                <c:pt idx="3555">
                  <c:v>1041.3796320619199</c:v>
                </c:pt>
                <c:pt idx="3556">
                  <c:v>1041.6725658543501</c:v>
                </c:pt>
                <c:pt idx="3557">
                  <c:v>1041.96549964677</c:v>
                </c:pt>
                <c:pt idx="3558">
                  <c:v>1042.25843343919</c:v>
                </c:pt>
                <c:pt idx="3559">
                  <c:v>1042.5513672316099</c:v>
                </c:pt>
                <c:pt idx="3560">
                  <c:v>1042.8443010240401</c:v>
                </c:pt>
                <c:pt idx="3561">
                  <c:v>1043.13723481646</c:v>
                </c:pt>
                <c:pt idx="3562">
                  <c:v>1043.43016860888</c:v>
                </c:pt>
                <c:pt idx="3563">
                  <c:v>1043.7231024012999</c:v>
                </c:pt>
                <c:pt idx="3564">
                  <c:v>1044.0160361937301</c:v>
                </c:pt>
                <c:pt idx="3565">
                  <c:v>1044.30896998615</c:v>
                </c:pt>
                <c:pt idx="3566">
                  <c:v>1044.60190377857</c:v>
                </c:pt>
                <c:pt idx="3567">
                  <c:v>1044.8948375709899</c:v>
                </c:pt>
                <c:pt idx="3568">
                  <c:v>1045.1877713634201</c:v>
                </c:pt>
                <c:pt idx="3569">
                  <c:v>1045.48070515584</c:v>
                </c:pt>
                <c:pt idx="3570">
                  <c:v>1045.77363894826</c:v>
                </c:pt>
                <c:pt idx="3571">
                  <c:v>1046.0665727406799</c:v>
                </c:pt>
                <c:pt idx="3572">
                  <c:v>1046.3595065331101</c:v>
                </c:pt>
                <c:pt idx="3573">
                  <c:v>1046.6524403255301</c:v>
                </c:pt>
                <c:pt idx="3574">
                  <c:v>1046.94537411795</c:v>
                </c:pt>
                <c:pt idx="3575">
                  <c:v>1047.2383079103699</c:v>
                </c:pt>
                <c:pt idx="3576">
                  <c:v>1047.5312417027999</c:v>
                </c:pt>
                <c:pt idx="3577">
                  <c:v>1047.8241754952201</c:v>
                </c:pt>
                <c:pt idx="3578">
                  <c:v>1048.11710928764</c:v>
                </c:pt>
                <c:pt idx="3579">
                  <c:v>1048.4100430800599</c:v>
                </c:pt>
                <c:pt idx="3580">
                  <c:v>1048.7029768724899</c:v>
                </c:pt>
                <c:pt idx="3581">
                  <c:v>1048.9959106649101</c:v>
                </c:pt>
                <c:pt idx="3582">
                  <c:v>1049.28884445733</c:v>
                </c:pt>
                <c:pt idx="3583">
                  <c:v>1049.58177824975</c:v>
                </c:pt>
                <c:pt idx="3584">
                  <c:v>1049.8747120421799</c:v>
                </c:pt>
                <c:pt idx="3585">
                  <c:v>1050.1676458346001</c:v>
                </c:pt>
                <c:pt idx="3586">
                  <c:v>1050.46057962702</c:v>
                </c:pt>
                <c:pt idx="3587">
                  <c:v>1050.75351341944</c:v>
                </c:pt>
                <c:pt idx="3588">
                  <c:v>1051.0464472118699</c:v>
                </c:pt>
                <c:pt idx="3589">
                  <c:v>1051.3393810042901</c:v>
                </c:pt>
                <c:pt idx="3590">
                  <c:v>1051.63231479671</c:v>
                </c:pt>
                <c:pt idx="3591">
                  <c:v>1051.92524858913</c:v>
                </c:pt>
                <c:pt idx="3592">
                  <c:v>1052.2181823815599</c:v>
                </c:pt>
                <c:pt idx="3593">
                  <c:v>1052.5111161739801</c:v>
                </c:pt>
                <c:pt idx="3594">
                  <c:v>1052.8040499664</c:v>
                </c:pt>
                <c:pt idx="3595">
                  <c:v>1053.09698375882</c:v>
                </c:pt>
                <c:pt idx="3596">
                  <c:v>1053.3899175512499</c:v>
                </c:pt>
                <c:pt idx="3597">
                  <c:v>1053.6828513436701</c:v>
                </c:pt>
                <c:pt idx="3598">
                  <c:v>1053.9757851360901</c:v>
                </c:pt>
                <c:pt idx="3599">
                  <c:v>1054.26871892851</c:v>
                </c:pt>
                <c:pt idx="3600">
                  <c:v>1054.5616527209399</c:v>
                </c:pt>
                <c:pt idx="3601">
                  <c:v>1054.8545865133599</c:v>
                </c:pt>
                <c:pt idx="3602">
                  <c:v>1055.1475203057801</c:v>
                </c:pt>
                <c:pt idx="3603">
                  <c:v>1055.4404540982</c:v>
                </c:pt>
                <c:pt idx="3604">
                  <c:v>1055.73338789063</c:v>
                </c:pt>
                <c:pt idx="3605">
                  <c:v>1056.0263216830499</c:v>
                </c:pt>
                <c:pt idx="3606">
                  <c:v>1056.3192554754701</c:v>
                </c:pt>
                <c:pt idx="3607">
                  <c:v>1056.61218926789</c:v>
                </c:pt>
                <c:pt idx="3608">
                  <c:v>1056.90512306032</c:v>
                </c:pt>
                <c:pt idx="3609">
                  <c:v>1057.1980568527399</c:v>
                </c:pt>
                <c:pt idx="3610">
                  <c:v>1057.4909906451601</c:v>
                </c:pt>
                <c:pt idx="3611">
                  <c:v>1057.78392443758</c:v>
                </c:pt>
                <c:pt idx="3612">
                  <c:v>1058.07685823001</c:v>
                </c:pt>
                <c:pt idx="3613">
                  <c:v>1058.3697920224299</c:v>
                </c:pt>
                <c:pt idx="3614">
                  <c:v>1058.6627258148501</c:v>
                </c:pt>
                <c:pt idx="3615">
                  <c:v>1058.95565960727</c:v>
                </c:pt>
                <c:pt idx="3616">
                  <c:v>1059.2485933997</c:v>
                </c:pt>
                <c:pt idx="3617">
                  <c:v>1059.5415271921199</c:v>
                </c:pt>
                <c:pt idx="3618">
                  <c:v>1059.8344609845401</c:v>
                </c:pt>
                <c:pt idx="3619">
                  <c:v>1060.12739477696</c:v>
                </c:pt>
                <c:pt idx="3620">
                  <c:v>1060.42032856939</c:v>
                </c:pt>
                <c:pt idx="3621">
                  <c:v>1060.7132623618099</c:v>
                </c:pt>
                <c:pt idx="3622">
                  <c:v>1061.0061961542301</c:v>
                </c:pt>
                <c:pt idx="3623">
                  <c:v>1061.2991299466501</c:v>
                </c:pt>
                <c:pt idx="3624">
                  <c:v>1061.59206373908</c:v>
                </c:pt>
                <c:pt idx="3625">
                  <c:v>1061.8849975314999</c:v>
                </c:pt>
                <c:pt idx="3626">
                  <c:v>1062.1779313239199</c:v>
                </c:pt>
                <c:pt idx="3627">
                  <c:v>1062.4708651163401</c:v>
                </c:pt>
                <c:pt idx="3628">
                  <c:v>1062.76379890877</c:v>
                </c:pt>
                <c:pt idx="3629">
                  <c:v>1063.05673270119</c:v>
                </c:pt>
                <c:pt idx="3630">
                  <c:v>1063.3496664936099</c:v>
                </c:pt>
                <c:pt idx="3631">
                  <c:v>1063.6426002860301</c:v>
                </c:pt>
                <c:pt idx="3632">
                  <c:v>1063.93553407846</c:v>
                </c:pt>
                <c:pt idx="3633">
                  <c:v>1064.22846787088</c:v>
                </c:pt>
                <c:pt idx="3634">
                  <c:v>1064.5214016632999</c:v>
                </c:pt>
                <c:pt idx="3635">
                  <c:v>1064.8143354557201</c:v>
                </c:pt>
                <c:pt idx="3636">
                  <c:v>1065.10726924815</c:v>
                </c:pt>
                <c:pt idx="3637">
                  <c:v>1065.40020304057</c:v>
                </c:pt>
                <c:pt idx="3638">
                  <c:v>1065.6931368329899</c:v>
                </c:pt>
                <c:pt idx="3639">
                  <c:v>1065.9860706254101</c:v>
                </c:pt>
                <c:pt idx="3640">
                  <c:v>1066.27900441784</c:v>
                </c:pt>
                <c:pt idx="3641">
                  <c:v>1066.57193821026</c:v>
                </c:pt>
                <c:pt idx="3642">
                  <c:v>1066.8648720026799</c:v>
                </c:pt>
                <c:pt idx="3643">
                  <c:v>1067.1578057951001</c:v>
                </c:pt>
                <c:pt idx="3644">
                  <c:v>1067.4507395875301</c:v>
                </c:pt>
                <c:pt idx="3645">
                  <c:v>1067.74367337995</c:v>
                </c:pt>
                <c:pt idx="3646">
                  <c:v>1068.0366071723699</c:v>
                </c:pt>
                <c:pt idx="3647">
                  <c:v>1068.3295409647901</c:v>
                </c:pt>
                <c:pt idx="3648">
                  <c:v>1068.6224747572201</c:v>
                </c:pt>
                <c:pt idx="3649">
                  <c:v>1068.91540854964</c:v>
                </c:pt>
                <c:pt idx="3650">
                  <c:v>1069.20834234206</c:v>
                </c:pt>
                <c:pt idx="3651">
                  <c:v>1069.5012761344799</c:v>
                </c:pt>
                <c:pt idx="3652">
                  <c:v>1069.7942099269101</c:v>
                </c:pt>
                <c:pt idx="3653">
                  <c:v>1070.08714371933</c:v>
                </c:pt>
                <c:pt idx="3654">
                  <c:v>1070.38007751175</c:v>
                </c:pt>
                <c:pt idx="3655">
                  <c:v>1070.6730113041699</c:v>
                </c:pt>
                <c:pt idx="3656">
                  <c:v>1070.9659450966001</c:v>
                </c:pt>
                <c:pt idx="3657">
                  <c:v>1071.25887888902</c:v>
                </c:pt>
                <c:pt idx="3658">
                  <c:v>1071.55181268144</c:v>
                </c:pt>
                <c:pt idx="3659">
                  <c:v>1071.8447464738599</c:v>
                </c:pt>
                <c:pt idx="3660">
                  <c:v>1072.1376802662901</c:v>
                </c:pt>
                <c:pt idx="3661">
                  <c:v>1072.43061405871</c:v>
                </c:pt>
                <c:pt idx="3662">
                  <c:v>1072.72354785113</c:v>
                </c:pt>
                <c:pt idx="3663">
                  <c:v>1073.0164816435499</c:v>
                </c:pt>
                <c:pt idx="3664">
                  <c:v>1073.3094154359701</c:v>
                </c:pt>
                <c:pt idx="3665">
                  <c:v>1073.6023492284</c:v>
                </c:pt>
                <c:pt idx="3666">
                  <c:v>1073.89528302082</c:v>
                </c:pt>
                <c:pt idx="3667">
                  <c:v>1074.1882168132399</c:v>
                </c:pt>
                <c:pt idx="3668">
                  <c:v>1074.4811506056601</c:v>
                </c:pt>
                <c:pt idx="3669">
                  <c:v>1074.7740843980901</c:v>
                </c:pt>
                <c:pt idx="3670">
                  <c:v>1075.06701819051</c:v>
                </c:pt>
                <c:pt idx="3671">
                  <c:v>1075.3599519829299</c:v>
                </c:pt>
                <c:pt idx="3672">
                  <c:v>1075.6528857753499</c:v>
                </c:pt>
                <c:pt idx="3673">
                  <c:v>1075.9458195677801</c:v>
                </c:pt>
                <c:pt idx="3674">
                  <c:v>1076.2387533602</c:v>
                </c:pt>
                <c:pt idx="3675">
                  <c:v>1076.53168715262</c:v>
                </c:pt>
                <c:pt idx="3676">
                  <c:v>1076.8246209450399</c:v>
                </c:pt>
                <c:pt idx="3677">
                  <c:v>1077.1175547374701</c:v>
                </c:pt>
                <c:pt idx="3678">
                  <c:v>1077.41048852989</c:v>
                </c:pt>
                <c:pt idx="3679">
                  <c:v>1077.70342232231</c:v>
                </c:pt>
                <c:pt idx="3680">
                  <c:v>1077.9963561147299</c:v>
                </c:pt>
                <c:pt idx="3681">
                  <c:v>1078.2892899071601</c:v>
                </c:pt>
                <c:pt idx="3682">
                  <c:v>1078.58222369958</c:v>
                </c:pt>
                <c:pt idx="3683">
                  <c:v>1078.875157492</c:v>
                </c:pt>
                <c:pt idx="3684">
                  <c:v>1079.1680912844199</c:v>
                </c:pt>
                <c:pt idx="3685">
                  <c:v>1079.4610250768501</c:v>
                </c:pt>
                <c:pt idx="3686">
                  <c:v>1079.75395886927</c:v>
                </c:pt>
                <c:pt idx="3687">
                  <c:v>1080.04689266169</c:v>
                </c:pt>
                <c:pt idx="3688">
                  <c:v>1080.3398264541099</c:v>
                </c:pt>
                <c:pt idx="3689">
                  <c:v>1080.6327602465401</c:v>
                </c:pt>
                <c:pt idx="3690">
                  <c:v>1080.92569403896</c:v>
                </c:pt>
                <c:pt idx="3691">
                  <c:v>1081.21862783138</c:v>
                </c:pt>
                <c:pt idx="3692">
                  <c:v>1081.5115616237999</c:v>
                </c:pt>
                <c:pt idx="3693">
                  <c:v>1081.8044954162301</c:v>
                </c:pt>
                <c:pt idx="3694">
                  <c:v>1082.0974292086501</c:v>
                </c:pt>
                <c:pt idx="3695">
                  <c:v>1082.39036300107</c:v>
                </c:pt>
                <c:pt idx="3696">
                  <c:v>1082.6832967934899</c:v>
                </c:pt>
                <c:pt idx="3697">
                  <c:v>1082.9762305859199</c:v>
                </c:pt>
                <c:pt idx="3698">
                  <c:v>1083.2691643783401</c:v>
                </c:pt>
                <c:pt idx="3699">
                  <c:v>1083.56209817076</c:v>
                </c:pt>
                <c:pt idx="3700">
                  <c:v>1083.85503196318</c:v>
                </c:pt>
                <c:pt idx="3701">
                  <c:v>1084.1479657556099</c:v>
                </c:pt>
                <c:pt idx="3702">
                  <c:v>1084.4408995480301</c:v>
                </c:pt>
                <c:pt idx="3703">
                  <c:v>1084.73383334045</c:v>
                </c:pt>
                <c:pt idx="3704">
                  <c:v>1085.02676713287</c:v>
                </c:pt>
                <c:pt idx="3705">
                  <c:v>1085.3197009252999</c:v>
                </c:pt>
                <c:pt idx="3706">
                  <c:v>1085.6126347177201</c:v>
                </c:pt>
                <c:pt idx="3707">
                  <c:v>1085.90556851014</c:v>
                </c:pt>
                <c:pt idx="3708">
                  <c:v>1086.19850230256</c:v>
                </c:pt>
                <c:pt idx="3709">
                  <c:v>1086.4914360949899</c:v>
                </c:pt>
                <c:pt idx="3710">
                  <c:v>1086.7843698874101</c:v>
                </c:pt>
                <c:pt idx="3711">
                  <c:v>1087.07730367983</c:v>
                </c:pt>
                <c:pt idx="3712">
                  <c:v>1087.37023747225</c:v>
                </c:pt>
                <c:pt idx="3713">
                  <c:v>1087.6631712646799</c:v>
                </c:pt>
                <c:pt idx="3714">
                  <c:v>1087.9561050571001</c:v>
                </c:pt>
                <c:pt idx="3715">
                  <c:v>1088.24903884952</c:v>
                </c:pt>
                <c:pt idx="3716">
                  <c:v>1088.54197264194</c:v>
                </c:pt>
                <c:pt idx="3717">
                  <c:v>1088.8349064343699</c:v>
                </c:pt>
                <c:pt idx="3718">
                  <c:v>1089.1278402267901</c:v>
                </c:pt>
                <c:pt idx="3719">
                  <c:v>1089.4207740192101</c:v>
                </c:pt>
                <c:pt idx="3720">
                  <c:v>1089.71370781163</c:v>
                </c:pt>
                <c:pt idx="3721">
                  <c:v>1090.00664160406</c:v>
                </c:pt>
                <c:pt idx="3722">
                  <c:v>1090.2995753964799</c:v>
                </c:pt>
                <c:pt idx="3723">
                  <c:v>1090.5925091889001</c:v>
                </c:pt>
                <c:pt idx="3724">
                  <c:v>1090.88544298132</c:v>
                </c:pt>
                <c:pt idx="3725">
                  <c:v>1091.17837677375</c:v>
                </c:pt>
                <c:pt idx="3726">
                  <c:v>1091.4713105661699</c:v>
                </c:pt>
                <c:pt idx="3727">
                  <c:v>1091.7642443585901</c:v>
                </c:pt>
                <c:pt idx="3728">
                  <c:v>1092.05717815101</c:v>
                </c:pt>
                <c:pt idx="3729">
                  <c:v>1092.35011194344</c:v>
                </c:pt>
                <c:pt idx="3730">
                  <c:v>1092.6430457358599</c:v>
                </c:pt>
                <c:pt idx="3731">
                  <c:v>1092.9359795282801</c:v>
                </c:pt>
                <c:pt idx="3732">
                  <c:v>1093.2289133207</c:v>
                </c:pt>
                <c:pt idx="3733">
                  <c:v>1093.52184711313</c:v>
                </c:pt>
                <c:pt idx="3734">
                  <c:v>1093.8147809055499</c:v>
                </c:pt>
                <c:pt idx="3735">
                  <c:v>1094.1077146979701</c:v>
                </c:pt>
                <c:pt idx="3736">
                  <c:v>1094.40064849039</c:v>
                </c:pt>
                <c:pt idx="3737">
                  <c:v>1094.69358228282</c:v>
                </c:pt>
                <c:pt idx="3738">
                  <c:v>1094.9865160752399</c:v>
                </c:pt>
                <c:pt idx="3739">
                  <c:v>1095.2794498676601</c:v>
                </c:pt>
                <c:pt idx="3740">
                  <c:v>1095.57238366008</c:v>
                </c:pt>
                <c:pt idx="3741">
                  <c:v>1095.86531745251</c:v>
                </c:pt>
                <c:pt idx="3742">
                  <c:v>1096.1582512449299</c:v>
                </c:pt>
                <c:pt idx="3743">
                  <c:v>1096.4511850373499</c:v>
                </c:pt>
                <c:pt idx="3744">
                  <c:v>1096.7441188297701</c:v>
                </c:pt>
                <c:pt idx="3745">
                  <c:v>1097.0370526222</c:v>
                </c:pt>
                <c:pt idx="3746">
                  <c:v>1097.32998641462</c:v>
                </c:pt>
                <c:pt idx="3747">
                  <c:v>1097.6229202070399</c:v>
                </c:pt>
                <c:pt idx="3748">
                  <c:v>1097.9158539994601</c:v>
                </c:pt>
                <c:pt idx="3749">
                  <c:v>1098.20878779189</c:v>
                </c:pt>
                <c:pt idx="3750">
                  <c:v>1098.50172158431</c:v>
                </c:pt>
                <c:pt idx="3751">
                  <c:v>1098.7946553767299</c:v>
                </c:pt>
                <c:pt idx="3752">
                  <c:v>1099.0875891691501</c:v>
                </c:pt>
                <c:pt idx="3753">
                  <c:v>1099.38052296158</c:v>
                </c:pt>
                <c:pt idx="3754">
                  <c:v>1099.673456754</c:v>
                </c:pt>
                <c:pt idx="3755">
                  <c:v>1099.9663905464199</c:v>
                </c:pt>
                <c:pt idx="3756">
                  <c:v>1100.2593243388401</c:v>
                </c:pt>
                <c:pt idx="3757">
                  <c:v>1100.55225813127</c:v>
                </c:pt>
                <c:pt idx="3758">
                  <c:v>1100.84519192369</c:v>
                </c:pt>
                <c:pt idx="3759">
                  <c:v>1101.1381257161099</c:v>
                </c:pt>
                <c:pt idx="3760">
                  <c:v>1101.4310595085301</c:v>
                </c:pt>
                <c:pt idx="3761">
                  <c:v>1101.72399330096</c:v>
                </c:pt>
                <c:pt idx="3762">
                  <c:v>1102.01692709338</c:v>
                </c:pt>
                <c:pt idx="3763">
                  <c:v>1102.3098608857999</c:v>
                </c:pt>
                <c:pt idx="3764">
                  <c:v>1102.6027946782201</c:v>
                </c:pt>
                <c:pt idx="3765">
                  <c:v>1102.8957284706501</c:v>
                </c:pt>
                <c:pt idx="3766">
                  <c:v>1103.18866226307</c:v>
                </c:pt>
                <c:pt idx="3767">
                  <c:v>1103.4815960554899</c:v>
                </c:pt>
                <c:pt idx="3768">
                  <c:v>1103.7745298479099</c:v>
                </c:pt>
                <c:pt idx="3769">
                  <c:v>1104.0674636403401</c:v>
                </c:pt>
                <c:pt idx="3770">
                  <c:v>1104.36039743276</c:v>
                </c:pt>
                <c:pt idx="3771">
                  <c:v>1104.65333122518</c:v>
                </c:pt>
                <c:pt idx="3772">
                  <c:v>1104.9462650175999</c:v>
                </c:pt>
                <c:pt idx="3773">
                  <c:v>1105.2391988100301</c:v>
                </c:pt>
                <c:pt idx="3774">
                  <c:v>1105.53213260245</c:v>
                </c:pt>
                <c:pt idx="3775">
                  <c:v>1105.82506639487</c:v>
                </c:pt>
                <c:pt idx="3776">
                  <c:v>1106.1180001872899</c:v>
                </c:pt>
                <c:pt idx="3777">
                  <c:v>1106.4109339797201</c:v>
                </c:pt>
                <c:pt idx="3778">
                  <c:v>1106.70386777214</c:v>
                </c:pt>
                <c:pt idx="3779">
                  <c:v>1106.99680156456</c:v>
                </c:pt>
                <c:pt idx="3780">
                  <c:v>1107.2897353569799</c:v>
                </c:pt>
                <c:pt idx="3781">
                  <c:v>1107.5826691494101</c:v>
                </c:pt>
                <c:pt idx="3782">
                  <c:v>1107.87560294183</c:v>
                </c:pt>
                <c:pt idx="3783">
                  <c:v>1108.16853673425</c:v>
                </c:pt>
                <c:pt idx="3784">
                  <c:v>1108.4614705266699</c:v>
                </c:pt>
                <c:pt idx="3785">
                  <c:v>1108.7544043191001</c:v>
                </c:pt>
                <c:pt idx="3786">
                  <c:v>1109.04733811152</c:v>
                </c:pt>
                <c:pt idx="3787">
                  <c:v>1109.34027190394</c:v>
                </c:pt>
                <c:pt idx="3788">
                  <c:v>1109.6332056963599</c:v>
                </c:pt>
                <c:pt idx="3789">
                  <c:v>1109.9261394887901</c:v>
                </c:pt>
                <c:pt idx="3790">
                  <c:v>1110.2190732812101</c:v>
                </c:pt>
                <c:pt idx="3791">
                  <c:v>1110.51200707363</c:v>
                </c:pt>
                <c:pt idx="3792">
                  <c:v>1110.8049408660499</c:v>
                </c:pt>
                <c:pt idx="3793">
                  <c:v>1111.0978746584799</c:v>
                </c:pt>
                <c:pt idx="3794">
                  <c:v>1111.3908084509001</c:v>
                </c:pt>
                <c:pt idx="3795">
                  <c:v>1111.68374224332</c:v>
                </c:pt>
                <c:pt idx="3796">
                  <c:v>1111.97667603574</c:v>
                </c:pt>
                <c:pt idx="3797">
                  <c:v>1112.2696098281699</c:v>
                </c:pt>
                <c:pt idx="3798">
                  <c:v>1112.5625436205901</c:v>
                </c:pt>
                <c:pt idx="3799">
                  <c:v>1112.85547741301</c:v>
                </c:pt>
                <c:pt idx="3800">
                  <c:v>1113.14841120543</c:v>
                </c:pt>
                <c:pt idx="3801">
                  <c:v>1113.4413449978499</c:v>
                </c:pt>
                <c:pt idx="3802">
                  <c:v>1113.7342787902801</c:v>
                </c:pt>
                <c:pt idx="3803">
                  <c:v>1114.0272125827</c:v>
                </c:pt>
                <c:pt idx="3804">
                  <c:v>1114.32014637512</c:v>
                </c:pt>
                <c:pt idx="3805">
                  <c:v>1114.6130801675399</c:v>
                </c:pt>
                <c:pt idx="3806">
                  <c:v>1114.9060139599701</c:v>
                </c:pt>
                <c:pt idx="3807">
                  <c:v>1115.19894775239</c:v>
                </c:pt>
                <c:pt idx="3808">
                  <c:v>1115.49188154481</c:v>
                </c:pt>
                <c:pt idx="3809">
                  <c:v>1115.7848153372299</c:v>
                </c:pt>
                <c:pt idx="3810">
                  <c:v>1116.0777491296601</c:v>
                </c:pt>
                <c:pt idx="3811">
                  <c:v>1116.3706829220801</c:v>
                </c:pt>
                <c:pt idx="3812">
                  <c:v>1116.6636167145</c:v>
                </c:pt>
                <c:pt idx="3813">
                  <c:v>1116.9565505069199</c:v>
                </c:pt>
                <c:pt idx="3814">
                  <c:v>1117.2494842993499</c:v>
                </c:pt>
                <c:pt idx="3815">
                  <c:v>1117.5424180917701</c:v>
                </c:pt>
                <c:pt idx="3816">
                  <c:v>1117.83535188419</c:v>
                </c:pt>
                <c:pt idx="3817">
                  <c:v>1118.1282856766099</c:v>
                </c:pt>
                <c:pt idx="3818">
                  <c:v>1118.4212194690399</c:v>
                </c:pt>
                <c:pt idx="3819">
                  <c:v>1118.7141532614601</c:v>
                </c:pt>
                <c:pt idx="3820">
                  <c:v>1119.00708705388</c:v>
                </c:pt>
                <c:pt idx="3821">
                  <c:v>1119.3000208463</c:v>
                </c:pt>
                <c:pt idx="3822">
                  <c:v>1119.5929546387299</c:v>
                </c:pt>
                <c:pt idx="3823">
                  <c:v>1119.8858884311501</c:v>
                </c:pt>
                <c:pt idx="3824">
                  <c:v>1120.17882222357</c:v>
                </c:pt>
                <c:pt idx="3825">
                  <c:v>1120.47175601599</c:v>
                </c:pt>
                <c:pt idx="3826">
                  <c:v>1120.7646898084199</c:v>
                </c:pt>
                <c:pt idx="3827">
                  <c:v>1121.0576236008401</c:v>
                </c:pt>
                <c:pt idx="3828">
                  <c:v>1121.35055739326</c:v>
                </c:pt>
                <c:pt idx="3829">
                  <c:v>1121.64349118568</c:v>
                </c:pt>
                <c:pt idx="3830">
                  <c:v>1121.9364249781099</c:v>
                </c:pt>
                <c:pt idx="3831">
                  <c:v>1122.2293587705301</c:v>
                </c:pt>
                <c:pt idx="3832">
                  <c:v>1122.52229256295</c:v>
                </c:pt>
                <c:pt idx="3833">
                  <c:v>1122.81522635537</c:v>
                </c:pt>
                <c:pt idx="3834">
                  <c:v>1123.1081601477999</c:v>
                </c:pt>
                <c:pt idx="3835">
                  <c:v>1123.4010939402201</c:v>
                </c:pt>
                <c:pt idx="3836">
                  <c:v>1123.6940277326401</c:v>
                </c:pt>
                <c:pt idx="3837">
                  <c:v>1123.98696152506</c:v>
                </c:pt>
                <c:pt idx="3838">
                  <c:v>1124.2798953174899</c:v>
                </c:pt>
                <c:pt idx="3839">
                  <c:v>1124.5728291099099</c:v>
                </c:pt>
                <c:pt idx="3840">
                  <c:v>1124.8657629023301</c:v>
                </c:pt>
                <c:pt idx="3841">
                  <c:v>1125.15869669475</c:v>
                </c:pt>
                <c:pt idx="3842">
                  <c:v>1125.45163048718</c:v>
                </c:pt>
                <c:pt idx="3843">
                  <c:v>1125.7445642795999</c:v>
                </c:pt>
                <c:pt idx="3844">
                  <c:v>1126.0374980720201</c:v>
                </c:pt>
                <c:pt idx="3845">
                  <c:v>1126.33043186444</c:v>
                </c:pt>
                <c:pt idx="3846">
                  <c:v>1126.62336565687</c:v>
                </c:pt>
                <c:pt idx="3847">
                  <c:v>1126.9162994492899</c:v>
                </c:pt>
                <c:pt idx="3848">
                  <c:v>1127.2092332417101</c:v>
                </c:pt>
                <c:pt idx="3849">
                  <c:v>1127.50216703413</c:v>
                </c:pt>
                <c:pt idx="3850">
                  <c:v>1127.79510082656</c:v>
                </c:pt>
                <c:pt idx="3851">
                  <c:v>1128.0880346189799</c:v>
                </c:pt>
                <c:pt idx="3852">
                  <c:v>1128.3809684114001</c:v>
                </c:pt>
                <c:pt idx="3853">
                  <c:v>1128.67390220382</c:v>
                </c:pt>
                <c:pt idx="3854">
                  <c:v>1128.96683599625</c:v>
                </c:pt>
                <c:pt idx="3855">
                  <c:v>1129.2597697886699</c:v>
                </c:pt>
                <c:pt idx="3856">
                  <c:v>1129.5527035810901</c:v>
                </c:pt>
                <c:pt idx="3857">
                  <c:v>1129.84563737351</c:v>
                </c:pt>
                <c:pt idx="3858">
                  <c:v>1130.13857116594</c:v>
                </c:pt>
                <c:pt idx="3859">
                  <c:v>1130.4315049583599</c:v>
                </c:pt>
                <c:pt idx="3860">
                  <c:v>1130.7244387507801</c:v>
                </c:pt>
                <c:pt idx="3861">
                  <c:v>1131.0173725432001</c:v>
                </c:pt>
                <c:pt idx="3862">
                  <c:v>1131.31030633563</c:v>
                </c:pt>
                <c:pt idx="3863">
                  <c:v>1131.6032401280499</c:v>
                </c:pt>
                <c:pt idx="3864">
                  <c:v>1131.8961739204699</c:v>
                </c:pt>
                <c:pt idx="3865">
                  <c:v>1132.1891077128901</c:v>
                </c:pt>
                <c:pt idx="3866">
                  <c:v>1132.48204150532</c:v>
                </c:pt>
                <c:pt idx="3867">
                  <c:v>1132.77497529774</c:v>
                </c:pt>
                <c:pt idx="3868">
                  <c:v>1133.0679090901599</c:v>
                </c:pt>
                <c:pt idx="3869">
                  <c:v>1133.3608428825801</c:v>
                </c:pt>
                <c:pt idx="3870">
                  <c:v>1133.65377667501</c:v>
                </c:pt>
                <c:pt idx="3871">
                  <c:v>1133.94671046743</c:v>
                </c:pt>
                <c:pt idx="3872">
                  <c:v>1134.2396442598499</c:v>
                </c:pt>
                <c:pt idx="3873">
                  <c:v>1134.5325780522701</c:v>
                </c:pt>
                <c:pt idx="3874">
                  <c:v>1134.8255118447</c:v>
                </c:pt>
                <c:pt idx="3875">
                  <c:v>1135.11844563712</c:v>
                </c:pt>
                <c:pt idx="3876">
                  <c:v>1135.4113794295399</c:v>
                </c:pt>
                <c:pt idx="3877">
                  <c:v>1135.7043132219601</c:v>
                </c:pt>
                <c:pt idx="3878">
                  <c:v>1135.99724701439</c:v>
                </c:pt>
                <c:pt idx="3879">
                  <c:v>1136.29018080681</c:v>
                </c:pt>
                <c:pt idx="3880">
                  <c:v>1136.5831145992299</c:v>
                </c:pt>
                <c:pt idx="3881">
                  <c:v>1136.8760483916501</c:v>
                </c:pt>
                <c:pt idx="3882">
                  <c:v>1137.1689821840801</c:v>
                </c:pt>
                <c:pt idx="3883">
                  <c:v>1137.4619159765</c:v>
                </c:pt>
                <c:pt idx="3884">
                  <c:v>1137.7548497689199</c:v>
                </c:pt>
                <c:pt idx="3885">
                  <c:v>1138.0477835613401</c:v>
                </c:pt>
                <c:pt idx="3886">
                  <c:v>1138.3407173537701</c:v>
                </c:pt>
                <c:pt idx="3887">
                  <c:v>1138.63365114619</c:v>
                </c:pt>
                <c:pt idx="3888">
                  <c:v>1138.9265849386099</c:v>
                </c:pt>
                <c:pt idx="3889">
                  <c:v>1139.2195187310299</c:v>
                </c:pt>
                <c:pt idx="3890">
                  <c:v>1139.5124525234601</c:v>
                </c:pt>
                <c:pt idx="3891">
                  <c:v>1139.80538631588</c:v>
                </c:pt>
                <c:pt idx="3892">
                  <c:v>1140.0983201083</c:v>
                </c:pt>
                <c:pt idx="3893">
                  <c:v>1140.3912539007199</c:v>
                </c:pt>
                <c:pt idx="3894">
                  <c:v>1140.6841876931501</c:v>
                </c:pt>
                <c:pt idx="3895">
                  <c:v>1140.97712148557</c:v>
                </c:pt>
                <c:pt idx="3896">
                  <c:v>1141.27005527799</c:v>
                </c:pt>
                <c:pt idx="3897">
                  <c:v>1141.5629890704099</c:v>
                </c:pt>
                <c:pt idx="3898">
                  <c:v>1141.8559228628401</c:v>
                </c:pt>
                <c:pt idx="3899">
                  <c:v>1142.14885665526</c:v>
                </c:pt>
                <c:pt idx="3900">
                  <c:v>1142.44179044768</c:v>
                </c:pt>
                <c:pt idx="3901">
                  <c:v>1142.7347242400999</c:v>
                </c:pt>
                <c:pt idx="3902">
                  <c:v>1143.0276580325301</c:v>
                </c:pt>
                <c:pt idx="3903">
                  <c:v>1143.32059182495</c:v>
                </c:pt>
                <c:pt idx="3904">
                  <c:v>1143.61352561737</c:v>
                </c:pt>
                <c:pt idx="3905">
                  <c:v>1143.9064594097899</c:v>
                </c:pt>
                <c:pt idx="3906">
                  <c:v>1144.1993932022201</c:v>
                </c:pt>
                <c:pt idx="3907">
                  <c:v>1144.4923269946401</c:v>
                </c:pt>
                <c:pt idx="3908">
                  <c:v>1144.78526078706</c:v>
                </c:pt>
                <c:pt idx="3909">
                  <c:v>1145.0781945794799</c:v>
                </c:pt>
                <c:pt idx="3910">
                  <c:v>1145.3711283719099</c:v>
                </c:pt>
                <c:pt idx="3911">
                  <c:v>1145.6640621643301</c:v>
                </c:pt>
                <c:pt idx="3912">
                  <c:v>1145.95699595675</c:v>
                </c:pt>
                <c:pt idx="3913">
                  <c:v>1146.24992974917</c:v>
                </c:pt>
                <c:pt idx="3914">
                  <c:v>1146.5428635415999</c:v>
                </c:pt>
                <c:pt idx="3915">
                  <c:v>1146.8357973340201</c:v>
                </c:pt>
                <c:pt idx="3916">
                  <c:v>1147.12873112644</c:v>
                </c:pt>
                <c:pt idx="3917">
                  <c:v>1147.42166491886</c:v>
                </c:pt>
                <c:pt idx="3918">
                  <c:v>1147.7145987112899</c:v>
                </c:pt>
                <c:pt idx="3919">
                  <c:v>1148.0075325037101</c:v>
                </c:pt>
                <c:pt idx="3920">
                  <c:v>1148.30046629613</c:v>
                </c:pt>
                <c:pt idx="3921">
                  <c:v>1148.59340008855</c:v>
                </c:pt>
                <c:pt idx="3922">
                  <c:v>1148.8863338809799</c:v>
                </c:pt>
                <c:pt idx="3923">
                  <c:v>1149.1792676734001</c:v>
                </c:pt>
                <c:pt idx="3924">
                  <c:v>1149.47220146582</c:v>
                </c:pt>
                <c:pt idx="3925">
                  <c:v>1149.76513525824</c:v>
                </c:pt>
                <c:pt idx="3926">
                  <c:v>1150.0580690506699</c:v>
                </c:pt>
                <c:pt idx="3927">
                  <c:v>1150.3510028430901</c:v>
                </c:pt>
                <c:pt idx="3928">
                  <c:v>1150.64393663551</c:v>
                </c:pt>
                <c:pt idx="3929">
                  <c:v>1150.93687042793</c:v>
                </c:pt>
                <c:pt idx="3930">
                  <c:v>1151.2298042203599</c:v>
                </c:pt>
                <c:pt idx="3931">
                  <c:v>1151.5227380127801</c:v>
                </c:pt>
                <c:pt idx="3932">
                  <c:v>1151.8156718052001</c:v>
                </c:pt>
                <c:pt idx="3933">
                  <c:v>1152.10860559762</c:v>
                </c:pt>
                <c:pt idx="3934">
                  <c:v>1152.4015393900499</c:v>
                </c:pt>
                <c:pt idx="3935">
                  <c:v>1152.6944731824699</c:v>
                </c:pt>
                <c:pt idx="3936">
                  <c:v>1152.9874069748901</c:v>
                </c:pt>
                <c:pt idx="3937">
                  <c:v>1153.28034076731</c:v>
                </c:pt>
                <c:pt idx="3938">
                  <c:v>1153.57327455974</c:v>
                </c:pt>
                <c:pt idx="3939">
                  <c:v>1153.8662083521599</c:v>
                </c:pt>
                <c:pt idx="3940">
                  <c:v>1154.1591421445801</c:v>
                </c:pt>
                <c:pt idx="3941">
                  <c:v>1154.452075937</c:v>
                </c:pt>
                <c:pt idx="3942">
                  <c:v>1154.74500972943</c:v>
                </c:pt>
                <c:pt idx="3943">
                  <c:v>1155.0379435218499</c:v>
                </c:pt>
                <c:pt idx="3944">
                  <c:v>1155.3308773142701</c:v>
                </c:pt>
                <c:pt idx="3945">
                  <c:v>1155.62381110669</c:v>
                </c:pt>
                <c:pt idx="3946">
                  <c:v>1155.91674489912</c:v>
                </c:pt>
                <c:pt idx="3947">
                  <c:v>1156.2096786915399</c:v>
                </c:pt>
                <c:pt idx="3948">
                  <c:v>1156.5026124839601</c:v>
                </c:pt>
                <c:pt idx="3949">
                  <c:v>1156.79554627638</c:v>
                </c:pt>
                <c:pt idx="3950">
                  <c:v>1157.0884800688</c:v>
                </c:pt>
                <c:pt idx="3951">
                  <c:v>1157.3814138612299</c:v>
                </c:pt>
                <c:pt idx="3952">
                  <c:v>1157.6743476536501</c:v>
                </c:pt>
                <c:pt idx="3953">
                  <c:v>1157.96728144607</c:v>
                </c:pt>
                <c:pt idx="3954">
                  <c:v>1158.26021523849</c:v>
                </c:pt>
                <c:pt idx="3955">
                  <c:v>1158.5531490309199</c:v>
                </c:pt>
                <c:pt idx="3956">
                  <c:v>1158.8460828233401</c:v>
                </c:pt>
                <c:pt idx="3957">
                  <c:v>1159.1390166157601</c:v>
                </c:pt>
                <c:pt idx="3958">
                  <c:v>1159.43195040818</c:v>
                </c:pt>
                <c:pt idx="3959">
                  <c:v>1159.7248842006099</c:v>
                </c:pt>
                <c:pt idx="3960">
                  <c:v>1160.0178179930299</c:v>
                </c:pt>
                <c:pt idx="3961">
                  <c:v>1160.3107517854501</c:v>
                </c:pt>
                <c:pt idx="3962">
                  <c:v>1160.60368557787</c:v>
                </c:pt>
                <c:pt idx="3963">
                  <c:v>1160.8966193703</c:v>
                </c:pt>
                <c:pt idx="3964">
                  <c:v>1161.1895531627199</c:v>
                </c:pt>
                <c:pt idx="3965">
                  <c:v>1161.4824869551401</c:v>
                </c:pt>
                <c:pt idx="3966">
                  <c:v>1161.77542074756</c:v>
                </c:pt>
                <c:pt idx="3967">
                  <c:v>1162.06835453999</c:v>
                </c:pt>
                <c:pt idx="3968">
                  <c:v>1162.3612883324099</c:v>
                </c:pt>
                <c:pt idx="3969">
                  <c:v>1162.6542221248301</c:v>
                </c:pt>
                <c:pt idx="3970">
                  <c:v>1162.94715591725</c:v>
                </c:pt>
                <c:pt idx="3971">
                  <c:v>1163.24008970968</c:v>
                </c:pt>
                <c:pt idx="3972">
                  <c:v>1163.5330235020999</c:v>
                </c:pt>
                <c:pt idx="3973">
                  <c:v>1163.8259572945201</c:v>
                </c:pt>
                <c:pt idx="3974">
                  <c:v>1164.11889108694</c:v>
                </c:pt>
                <c:pt idx="3975">
                  <c:v>1164.41182487937</c:v>
                </c:pt>
                <c:pt idx="3976">
                  <c:v>1164.7047586717899</c:v>
                </c:pt>
                <c:pt idx="3977">
                  <c:v>1164.9976924642101</c:v>
                </c:pt>
                <c:pt idx="3978">
                  <c:v>1165.29062625663</c:v>
                </c:pt>
                <c:pt idx="3979">
                  <c:v>1165.58356004906</c:v>
                </c:pt>
                <c:pt idx="3980">
                  <c:v>1165.8764938414799</c:v>
                </c:pt>
                <c:pt idx="3981">
                  <c:v>1166.1694276339001</c:v>
                </c:pt>
                <c:pt idx="3982">
                  <c:v>1166.4623614263201</c:v>
                </c:pt>
                <c:pt idx="3983">
                  <c:v>1166.75529521875</c:v>
                </c:pt>
                <c:pt idx="3984">
                  <c:v>1167.04822901117</c:v>
                </c:pt>
                <c:pt idx="3985">
                  <c:v>1167.3411628035899</c:v>
                </c:pt>
                <c:pt idx="3986">
                  <c:v>1167.6340965960101</c:v>
                </c:pt>
                <c:pt idx="3987">
                  <c:v>1167.92703038844</c:v>
                </c:pt>
                <c:pt idx="3988">
                  <c:v>1168.21996418086</c:v>
                </c:pt>
                <c:pt idx="3989">
                  <c:v>1168.5128979732799</c:v>
                </c:pt>
                <c:pt idx="3990">
                  <c:v>1168.8058317657001</c:v>
                </c:pt>
                <c:pt idx="3991">
                  <c:v>1169.09876555813</c:v>
                </c:pt>
                <c:pt idx="3992">
                  <c:v>1169.39169935055</c:v>
                </c:pt>
                <c:pt idx="3993">
                  <c:v>1169.6846331429699</c:v>
                </c:pt>
                <c:pt idx="3994">
                  <c:v>1169.9775669353901</c:v>
                </c:pt>
                <c:pt idx="3995">
                  <c:v>1170.27050072782</c:v>
                </c:pt>
                <c:pt idx="3996">
                  <c:v>1170.56343452024</c:v>
                </c:pt>
                <c:pt idx="3997">
                  <c:v>1170.8563683126599</c:v>
                </c:pt>
                <c:pt idx="3998">
                  <c:v>1171.1493021050801</c:v>
                </c:pt>
                <c:pt idx="3999">
                  <c:v>1171.44223589751</c:v>
                </c:pt>
                <c:pt idx="4000">
                  <c:v>1171.73516968993</c:v>
                </c:pt>
                <c:pt idx="4001">
                  <c:v>1172.0281034823499</c:v>
                </c:pt>
                <c:pt idx="4002">
                  <c:v>1172.3210372747701</c:v>
                </c:pt>
                <c:pt idx="4003">
                  <c:v>1172.6139710672001</c:v>
                </c:pt>
                <c:pt idx="4004">
                  <c:v>1172.90690485962</c:v>
                </c:pt>
                <c:pt idx="4005">
                  <c:v>1173.1998386520399</c:v>
                </c:pt>
                <c:pt idx="4006">
                  <c:v>1173.4927724444599</c:v>
                </c:pt>
                <c:pt idx="4007">
                  <c:v>1173.7857062368901</c:v>
                </c:pt>
                <c:pt idx="4008">
                  <c:v>1174.07864002931</c:v>
                </c:pt>
                <c:pt idx="4009">
                  <c:v>1174.37157382173</c:v>
                </c:pt>
                <c:pt idx="4010">
                  <c:v>1174.6645076141499</c:v>
                </c:pt>
                <c:pt idx="4011">
                  <c:v>1174.9574414065801</c:v>
                </c:pt>
                <c:pt idx="4012">
                  <c:v>1175.250375199</c:v>
                </c:pt>
                <c:pt idx="4013">
                  <c:v>1175.54330899142</c:v>
                </c:pt>
                <c:pt idx="4014">
                  <c:v>1175.8362427838399</c:v>
                </c:pt>
                <c:pt idx="4015">
                  <c:v>1176.1291765762701</c:v>
                </c:pt>
                <c:pt idx="4016">
                  <c:v>1176.42211036869</c:v>
                </c:pt>
                <c:pt idx="4017">
                  <c:v>1176.71504416111</c:v>
                </c:pt>
                <c:pt idx="4018">
                  <c:v>1177.0079779535299</c:v>
                </c:pt>
                <c:pt idx="4019">
                  <c:v>1177.3009117459601</c:v>
                </c:pt>
                <c:pt idx="4020">
                  <c:v>1177.59384553838</c:v>
                </c:pt>
                <c:pt idx="4021">
                  <c:v>1177.8867793308</c:v>
                </c:pt>
                <c:pt idx="4022">
                  <c:v>1178.1797131232199</c:v>
                </c:pt>
                <c:pt idx="4023">
                  <c:v>1178.4726469156501</c:v>
                </c:pt>
                <c:pt idx="4024">
                  <c:v>1178.76558070807</c:v>
                </c:pt>
                <c:pt idx="4025">
                  <c:v>1179.05851450049</c:v>
                </c:pt>
                <c:pt idx="4026">
                  <c:v>1179.3514482929099</c:v>
                </c:pt>
                <c:pt idx="4027">
                  <c:v>1179.6443820853401</c:v>
                </c:pt>
                <c:pt idx="4028">
                  <c:v>1179.9373158777601</c:v>
                </c:pt>
                <c:pt idx="4029">
                  <c:v>1180.23024967018</c:v>
                </c:pt>
                <c:pt idx="4030">
                  <c:v>1180.5231834625999</c:v>
                </c:pt>
                <c:pt idx="4031">
                  <c:v>1180.8161172550299</c:v>
                </c:pt>
                <c:pt idx="4032">
                  <c:v>1181.1090510474501</c:v>
                </c:pt>
                <c:pt idx="4033">
                  <c:v>1181.40198483987</c:v>
                </c:pt>
                <c:pt idx="4034">
                  <c:v>1181.69491863229</c:v>
                </c:pt>
                <c:pt idx="4035">
                  <c:v>1181.9878524247199</c:v>
                </c:pt>
                <c:pt idx="4036">
                  <c:v>1182.2807862171401</c:v>
                </c:pt>
                <c:pt idx="4037">
                  <c:v>1182.57372000956</c:v>
                </c:pt>
                <c:pt idx="4038">
                  <c:v>1182.86665380198</c:v>
                </c:pt>
                <c:pt idx="4039">
                  <c:v>1183.1595875944099</c:v>
                </c:pt>
                <c:pt idx="4040">
                  <c:v>1183.4525213868301</c:v>
                </c:pt>
                <c:pt idx="4041">
                  <c:v>1183.74545517925</c:v>
                </c:pt>
                <c:pt idx="4042">
                  <c:v>1184.03838897167</c:v>
                </c:pt>
                <c:pt idx="4043">
                  <c:v>1184.3313227640999</c:v>
                </c:pt>
                <c:pt idx="4044">
                  <c:v>1184.6242565565201</c:v>
                </c:pt>
                <c:pt idx="4045">
                  <c:v>1184.91719034894</c:v>
                </c:pt>
                <c:pt idx="4046">
                  <c:v>1185.21012414136</c:v>
                </c:pt>
                <c:pt idx="4047">
                  <c:v>1185.5030579337899</c:v>
                </c:pt>
                <c:pt idx="4048">
                  <c:v>1185.7959917262101</c:v>
                </c:pt>
                <c:pt idx="4049">
                  <c:v>1186.08892551863</c:v>
                </c:pt>
                <c:pt idx="4050">
                  <c:v>1186.38185931105</c:v>
                </c:pt>
                <c:pt idx="4051">
                  <c:v>1186.6747931034799</c:v>
                </c:pt>
                <c:pt idx="4052">
                  <c:v>1186.9677268958999</c:v>
                </c:pt>
                <c:pt idx="4053">
                  <c:v>1187.2606606883201</c:v>
                </c:pt>
                <c:pt idx="4054">
                  <c:v>1187.55359448074</c:v>
                </c:pt>
                <c:pt idx="4055">
                  <c:v>1187.84652827317</c:v>
                </c:pt>
                <c:pt idx="4056">
                  <c:v>1188.1394620655899</c:v>
                </c:pt>
                <c:pt idx="4057">
                  <c:v>1188.4323958580101</c:v>
                </c:pt>
                <c:pt idx="4058">
                  <c:v>1188.72532965043</c:v>
                </c:pt>
                <c:pt idx="4059">
                  <c:v>1189.01826344286</c:v>
                </c:pt>
                <c:pt idx="4060">
                  <c:v>1189.3111972352799</c:v>
                </c:pt>
                <c:pt idx="4061">
                  <c:v>1189.6041310277001</c:v>
                </c:pt>
                <c:pt idx="4062">
                  <c:v>1189.89706482012</c:v>
                </c:pt>
                <c:pt idx="4063">
                  <c:v>1190.18999861255</c:v>
                </c:pt>
                <c:pt idx="4064">
                  <c:v>1190.4829324049699</c:v>
                </c:pt>
                <c:pt idx="4065">
                  <c:v>1190.7758661973901</c:v>
                </c:pt>
                <c:pt idx="4066">
                  <c:v>1191.06879998981</c:v>
                </c:pt>
                <c:pt idx="4067">
                  <c:v>1191.36173378224</c:v>
                </c:pt>
                <c:pt idx="4068">
                  <c:v>1191.6546675746599</c:v>
                </c:pt>
                <c:pt idx="4069">
                  <c:v>1191.9476013670801</c:v>
                </c:pt>
                <c:pt idx="4070">
                  <c:v>1192.2405351595</c:v>
                </c:pt>
                <c:pt idx="4071">
                  <c:v>1192.53346895193</c:v>
                </c:pt>
                <c:pt idx="4072">
                  <c:v>1192.8264027443499</c:v>
                </c:pt>
                <c:pt idx="4073">
                  <c:v>1193.1193365367701</c:v>
                </c:pt>
                <c:pt idx="4074">
                  <c:v>1193.4122703291901</c:v>
                </c:pt>
                <c:pt idx="4075">
                  <c:v>1193.70520412162</c:v>
                </c:pt>
                <c:pt idx="4076">
                  <c:v>1193.9981379140399</c:v>
                </c:pt>
                <c:pt idx="4077">
                  <c:v>1194.2910717064599</c:v>
                </c:pt>
                <c:pt idx="4078">
                  <c:v>1194.5840054988801</c:v>
                </c:pt>
                <c:pt idx="4079">
                  <c:v>1194.87693929131</c:v>
                </c:pt>
                <c:pt idx="4080">
                  <c:v>1195.16987308373</c:v>
                </c:pt>
                <c:pt idx="4081">
                  <c:v>1195.4628068761499</c:v>
                </c:pt>
                <c:pt idx="4082">
                  <c:v>1195.7557406685701</c:v>
                </c:pt>
                <c:pt idx="4083">
                  <c:v>1196.048674461</c:v>
                </c:pt>
                <c:pt idx="4084">
                  <c:v>1196.34160825342</c:v>
                </c:pt>
                <c:pt idx="4085">
                  <c:v>1196.6345420458399</c:v>
                </c:pt>
                <c:pt idx="4086">
                  <c:v>1196.9274758382601</c:v>
                </c:pt>
                <c:pt idx="4087">
                  <c:v>1197.22040963069</c:v>
                </c:pt>
                <c:pt idx="4088">
                  <c:v>1197.51334342311</c:v>
                </c:pt>
                <c:pt idx="4089">
                  <c:v>1197.8062772155299</c:v>
                </c:pt>
                <c:pt idx="4090">
                  <c:v>1198.0992110079501</c:v>
                </c:pt>
                <c:pt idx="4091">
                  <c:v>1198.39214480037</c:v>
                </c:pt>
                <c:pt idx="4092">
                  <c:v>1198.6850785928</c:v>
                </c:pt>
                <c:pt idx="4093">
                  <c:v>1198.9780123852199</c:v>
                </c:pt>
                <c:pt idx="4094">
                  <c:v>1199.2709461776401</c:v>
                </c:pt>
                <c:pt idx="4095">
                  <c:v>1199.56387997006</c:v>
                </c:pt>
                <c:pt idx="4096">
                  <c:v>1199.85681376249</c:v>
                </c:pt>
                <c:pt idx="4097">
                  <c:v>1200.1497475549099</c:v>
                </c:pt>
                <c:pt idx="4098">
                  <c:v>1200.4426813473301</c:v>
                </c:pt>
                <c:pt idx="4099">
                  <c:v>1200.7356151397501</c:v>
                </c:pt>
                <c:pt idx="4100">
                  <c:v>1201.02854893218</c:v>
                </c:pt>
                <c:pt idx="4101">
                  <c:v>1201.3214827245999</c:v>
                </c:pt>
                <c:pt idx="4102">
                  <c:v>1201.6144165170199</c:v>
                </c:pt>
                <c:pt idx="4103">
                  <c:v>1201.9073503094401</c:v>
                </c:pt>
                <c:pt idx="4104">
                  <c:v>1202.20028410187</c:v>
                </c:pt>
                <c:pt idx="4105">
                  <c:v>1202.49321789429</c:v>
                </c:pt>
                <c:pt idx="4106">
                  <c:v>1202.7861516867099</c:v>
                </c:pt>
                <c:pt idx="4107">
                  <c:v>1203.0790854791301</c:v>
                </c:pt>
                <c:pt idx="4108">
                  <c:v>1203.37201927156</c:v>
                </c:pt>
                <c:pt idx="4109">
                  <c:v>1203.66495306398</c:v>
                </c:pt>
                <c:pt idx="4110">
                  <c:v>1203.9578868563999</c:v>
                </c:pt>
                <c:pt idx="4111">
                  <c:v>1204.2508206488201</c:v>
                </c:pt>
                <c:pt idx="4112">
                  <c:v>1204.54375444125</c:v>
                </c:pt>
                <c:pt idx="4113">
                  <c:v>1204.83668823367</c:v>
                </c:pt>
                <c:pt idx="4114">
                  <c:v>1205.1296220260899</c:v>
                </c:pt>
                <c:pt idx="4115">
                  <c:v>1205.4225558185101</c:v>
                </c:pt>
                <c:pt idx="4116">
                  <c:v>1205.71548961094</c:v>
                </c:pt>
                <c:pt idx="4117">
                  <c:v>1206.00842340336</c:v>
                </c:pt>
                <c:pt idx="4118">
                  <c:v>1206.3013571957799</c:v>
                </c:pt>
                <c:pt idx="4119">
                  <c:v>1206.5942909882001</c:v>
                </c:pt>
                <c:pt idx="4120">
                  <c:v>1206.88722478063</c:v>
                </c:pt>
                <c:pt idx="4121">
                  <c:v>1207.18015857305</c:v>
                </c:pt>
                <c:pt idx="4122">
                  <c:v>1207.4730923654699</c:v>
                </c:pt>
                <c:pt idx="4123">
                  <c:v>1207.7660261578901</c:v>
                </c:pt>
                <c:pt idx="4124">
                  <c:v>1208.0589599503201</c:v>
                </c:pt>
                <c:pt idx="4125">
                  <c:v>1208.35189374274</c:v>
                </c:pt>
                <c:pt idx="4126">
                  <c:v>1208.6448275351599</c:v>
                </c:pt>
                <c:pt idx="4127">
                  <c:v>1208.9377613275799</c:v>
                </c:pt>
                <c:pt idx="4128">
                  <c:v>1209.2306951200101</c:v>
                </c:pt>
                <c:pt idx="4129">
                  <c:v>1209.52362891243</c:v>
                </c:pt>
                <c:pt idx="4130">
                  <c:v>1209.81656270485</c:v>
                </c:pt>
                <c:pt idx="4131">
                  <c:v>1210.1094964972699</c:v>
                </c:pt>
                <c:pt idx="4132">
                  <c:v>1210.4024302897001</c:v>
                </c:pt>
                <c:pt idx="4133">
                  <c:v>1210.69536408212</c:v>
                </c:pt>
                <c:pt idx="4134">
                  <c:v>1210.98829787454</c:v>
                </c:pt>
                <c:pt idx="4135">
                  <c:v>1211.2812316669599</c:v>
                </c:pt>
                <c:pt idx="4136">
                  <c:v>1211.5741654593901</c:v>
                </c:pt>
                <c:pt idx="4137">
                  <c:v>1211.86709925181</c:v>
                </c:pt>
                <c:pt idx="4138">
                  <c:v>1212.16003304423</c:v>
                </c:pt>
                <c:pt idx="4139">
                  <c:v>1212.4529668366499</c:v>
                </c:pt>
                <c:pt idx="4140">
                  <c:v>1212.7459006290801</c:v>
                </c:pt>
                <c:pt idx="4141">
                  <c:v>1213.0388344215</c:v>
                </c:pt>
                <c:pt idx="4142">
                  <c:v>1213.33176821392</c:v>
                </c:pt>
                <c:pt idx="4143">
                  <c:v>1213.6247020063399</c:v>
                </c:pt>
                <c:pt idx="4144">
                  <c:v>1213.9176357987701</c:v>
                </c:pt>
                <c:pt idx="4145">
                  <c:v>1214.2105695911901</c:v>
                </c:pt>
                <c:pt idx="4146">
                  <c:v>1214.50350338361</c:v>
                </c:pt>
                <c:pt idx="4147">
                  <c:v>1214.7964371760299</c:v>
                </c:pt>
                <c:pt idx="4148">
                  <c:v>1215.0893709684599</c:v>
                </c:pt>
                <c:pt idx="4149">
                  <c:v>1215.3823047608801</c:v>
                </c:pt>
                <c:pt idx="4150">
                  <c:v>1215.6752385533</c:v>
                </c:pt>
                <c:pt idx="4151">
                  <c:v>1215.9681723457199</c:v>
                </c:pt>
                <c:pt idx="4152">
                  <c:v>1216.2611061381499</c:v>
                </c:pt>
                <c:pt idx="4153">
                  <c:v>1216.5540399305701</c:v>
                </c:pt>
                <c:pt idx="4154">
                  <c:v>1216.84697372299</c:v>
                </c:pt>
                <c:pt idx="4155">
                  <c:v>1217.13990751541</c:v>
                </c:pt>
                <c:pt idx="4156">
                  <c:v>1217.4328413078399</c:v>
                </c:pt>
                <c:pt idx="4157">
                  <c:v>1217.7257751002601</c:v>
                </c:pt>
                <c:pt idx="4158">
                  <c:v>1218.01870889268</c:v>
                </c:pt>
                <c:pt idx="4159">
                  <c:v>1218.3116426851</c:v>
                </c:pt>
                <c:pt idx="4160">
                  <c:v>1218.6045764775299</c:v>
                </c:pt>
                <c:pt idx="4161">
                  <c:v>1218.8975102699501</c:v>
                </c:pt>
                <c:pt idx="4162">
                  <c:v>1219.19044406237</c:v>
                </c:pt>
                <c:pt idx="4163">
                  <c:v>1219.48337785479</c:v>
                </c:pt>
                <c:pt idx="4164">
                  <c:v>1219.7763116472199</c:v>
                </c:pt>
                <c:pt idx="4165">
                  <c:v>1220.0692454396401</c:v>
                </c:pt>
                <c:pt idx="4166">
                  <c:v>1220.36217923206</c:v>
                </c:pt>
                <c:pt idx="4167">
                  <c:v>1220.65511302448</c:v>
                </c:pt>
                <c:pt idx="4168">
                  <c:v>1220.9480468169099</c:v>
                </c:pt>
                <c:pt idx="4169">
                  <c:v>1221.2409806093301</c:v>
                </c:pt>
                <c:pt idx="4170">
                  <c:v>1221.5339144017501</c:v>
                </c:pt>
                <c:pt idx="4171">
                  <c:v>1221.82684819417</c:v>
                </c:pt>
                <c:pt idx="4172">
                  <c:v>1222.1197819865999</c:v>
                </c:pt>
                <c:pt idx="4173">
                  <c:v>1222.4127157790199</c:v>
                </c:pt>
                <c:pt idx="4174">
                  <c:v>1222.7056495714401</c:v>
                </c:pt>
                <c:pt idx="4175">
                  <c:v>1222.99858336386</c:v>
                </c:pt>
                <c:pt idx="4176">
                  <c:v>1223.29151715629</c:v>
                </c:pt>
                <c:pt idx="4177">
                  <c:v>1223.5844509487099</c:v>
                </c:pt>
                <c:pt idx="4178">
                  <c:v>1223.8773847411301</c:v>
                </c:pt>
                <c:pt idx="4179">
                  <c:v>1224.17031853355</c:v>
                </c:pt>
                <c:pt idx="4180">
                  <c:v>1224.46325232598</c:v>
                </c:pt>
                <c:pt idx="4181">
                  <c:v>1224.7561861183999</c:v>
                </c:pt>
                <c:pt idx="4182">
                  <c:v>1225.0491199108201</c:v>
                </c:pt>
                <c:pt idx="4183">
                  <c:v>1225.34205370324</c:v>
                </c:pt>
                <c:pt idx="4184">
                  <c:v>1225.63498749567</c:v>
                </c:pt>
                <c:pt idx="4185">
                  <c:v>1225.9279212880899</c:v>
                </c:pt>
                <c:pt idx="4186">
                  <c:v>1226.2208550805101</c:v>
                </c:pt>
                <c:pt idx="4187">
                  <c:v>1226.51378887293</c:v>
                </c:pt>
                <c:pt idx="4188">
                  <c:v>1226.80672266536</c:v>
                </c:pt>
                <c:pt idx="4189">
                  <c:v>1227.0996564577799</c:v>
                </c:pt>
                <c:pt idx="4190">
                  <c:v>1227.3925902502001</c:v>
                </c:pt>
                <c:pt idx="4191">
                  <c:v>1227.68552404262</c:v>
                </c:pt>
                <c:pt idx="4192">
                  <c:v>1227.97845783505</c:v>
                </c:pt>
                <c:pt idx="4193">
                  <c:v>1228.2713916274699</c:v>
                </c:pt>
                <c:pt idx="4194">
                  <c:v>1228.5643254198901</c:v>
                </c:pt>
                <c:pt idx="4195">
                  <c:v>1228.8572592123101</c:v>
                </c:pt>
                <c:pt idx="4196">
                  <c:v>1229.15019300474</c:v>
                </c:pt>
                <c:pt idx="4197">
                  <c:v>1229.4431267971599</c:v>
                </c:pt>
                <c:pt idx="4198">
                  <c:v>1229.7360605895799</c:v>
                </c:pt>
                <c:pt idx="4199">
                  <c:v>1230.0289943820001</c:v>
                </c:pt>
                <c:pt idx="4200">
                  <c:v>1230.32192817443</c:v>
                </c:pt>
                <c:pt idx="4201">
                  <c:v>1230.61486196685</c:v>
                </c:pt>
                <c:pt idx="4202">
                  <c:v>1230.9077957592699</c:v>
                </c:pt>
                <c:pt idx="4203">
                  <c:v>1231.2007295516901</c:v>
                </c:pt>
                <c:pt idx="4204">
                  <c:v>1231.49366334412</c:v>
                </c:pt>
                <c:pt idx="4205">
                  <c:v>1231.78659713654</c:v>
                </c:pt>
                <c:pt idx="4206">
                  <c:v>1232.0795309289599</c:v>
                </c:pt>
                <c:pt idx="4207">
                  <c:v>1232.3724647213801</c:v>
                </c:pt>
                <c:pt idx="4208">
                  <c:v>1232.66539851381</c:v>
                </c:pt>
                <c:pt idx="4209">
                  <c:v>1232.95833230623</c:v>
                </c:pt>
                <c:pt idx="4210">
                  <c:v>1233.2512660986499</c:v>
                </c:pt>
                <c:pt idx="4211">
                  <c:v>1233.5441998910701</c:v>
                </c:pt>
                <c:pt idx="4212">
                  <c:v>1233.8371336835</c:v>
                </c:pt>
                <c:pt idx="4213">
                  <c:v>1234.13006747592</c:v>
                </c:pt>
                <c:pt idx="4214">
                  <c:v>1234.4230012683399</c:v>
                </c:pt>
                <c:pt idx="4215">
                  <c:v>1234.7159350607601</c:v>
                </c:pt>
                <c:pt idx="4216">
                  <c:v>1235.0088688531901</c:v>
                </c:pt>
                <c:pt idx="4217">
                  <c:v>1235.30180264561</c:v>
                </c:pt>
                <c:pt idx="4218">
                  <c:v>1235.5947364380299</c:v>
                </c:pt>
                <c:pt idx="4219">
                  <c:v>1235.8876702304501</c:v>
                </c:pt>
                <c:pt idx="4220">
                  <c:v>1236.1806040228801</c:v>
                </c:pt>
                <c:pt idx="4221">
                  <c:v>1236.4735378153</c:v>
                </c:pt>
                <c:pt idx="4222">
                  <c:v>1236.76647160772</c:v>
                </c:pt>
                <c:pt idx="4223">
                  <c:v>1237.0594054001399</c:v>
                </c:pt>
                <c:pt idx="4224">
                  <c:v>1237.3523391925701</c:v>
                </c:pt>
                <c:pt idx="4225">
                  <c:v>1237.64527298499</c:v>
                </c:pt>
                <c:pt idx="4226">
                  <c:v>1237.93820677741</c:v>
                </c:pt>
                <c:pt idx="4227">
                  <c:v>1238.2311405698299</c:v>
                </c:pt>
                <c:pt idx="4228">
                  <c:v>1238.5240743622501</c:v>
                </c:pt>
                <c:pt idx="4229">
                  <c:v>1238.81700815468</c:v>
                </c:pt>
                <c:pt idx="4230">
                  <c:v>1239.1099419471</c:v>
                </c:pt>
                <c:pt idx="4231">
                  <c:v>1239.4028757395199</c:v>
                </c:pt>
                <c:pt idx="4232">
                  <c:v>1239.6958095319401</c:v>
                </c:pt>
                <c:pt idx="4233">
                  <c:v>1239.98874332437</c:v>
                </c:pt>
                <c:pt idx="4234">
                  <c:v>1240.28167711679</c:v>
                </c:pt>
                <c:pt idx="4235">
                  <c:v>1240.5746109092099</c:v>
                </c:pt>
                <c:pt idx="4236">
                  <c:v>1240.8675447016301</c:v>
                </c:pt>
                <c:pt idx="4237">
                  <c:v>1241.16047849406</c:v>
                </c:pt>
                <c:pt idx="4238">
                  <c:v>1241.45341228648</c:v>
                </c:pt>
                <c:pt idx="4239">
                  <c:v>1241.7463460788999</c:v>
                </c:pt>
                <c:pt idx="4240">
                  <c:v>1242.0392798713201</c:v>
                </c:pt>
                <c:pt idx="4241">
                  <c:v>1242.3322136637501</c:v>
                </c:pt>
                <c:pt idx="4242">
                  <c:v>1242.62514745617</c:v>
                </c:pt>
                <c:pt idx="4243">
                  <c:v>1242.9180812485899</c:v>
                </c:pt>
                <c:pt idx="4244">
                  <c:v>1243.2110150410099</c:v>
                </c:pt>
                <c:pt idx="4245">
                  <c:v>1243.5039488334401</c:v>
                </c:pt>
                <c:pt idx="4246">
                  <c:v>1243.79688262586</c:v>
                </c:pt>
                <c:pt idx="4247">
                  <c:v>1244.08981641828</c:v>
                </c:pt>
                <c:pt idx="4248">
                  <c:v>1244.3827502106999</c:v>
                </c:pt>
                <c:pt idx="4249">
                  <c:v>1244.6756840031301</c:v>
                </c:pt>
                <c:pt idx="4250">
                  <c:v>1244.96861779555</c:v>
                </c:pt>
                <c:pt idx="4251">
                  <c:v>1245.26155158797</c:v>
                </c:pt>
                <c:pt idx="4252">
                  <c:v>1245.5544853803899</c:v>
                </c:pt>
                <c:pt idx="4253">
                  <c:v>1245.8474191728201</c:v>
                </c:pt>
                <c:pt idx="4254">
                  <c:v>1246.14035296524</c:v>
                </c:pt>
                <c:pt idx="4255">
                  <c:v>1246.43328675766</c:v>
                </c:pt>
                <c:pt idx="4256">
                  <c:v>1246.7262205500799</c:v>
                </c:pt>
                <c:pt idx="4257">
                  <c:v>1247.0191543425101</c:v>
                </c:pt>
                <c:pt idx="4258">
                  <c:v>1247.31208813493</c:v>
                </c:pt>
                <c:pt idx="4259">
                  <c:v>1247.60502192735</c:v>
                </c:pt>
                <c:pt idx="4260">
                  <c:v>1247.8979557197699</c:v>
                </c:pt>
                <c:pt idx="4261">
                  <c:v>1248.1908895122001</c:v>
                </c:pt>
                <c:pt idx="4262">
                  <c:v>1248.48382330462</c:v>
                </c:pt>
                <c:pt idx="4263">
                  <c:v>1248.77675709704</c:v>
                </c:pt>
                <c:pt idx="4264">
                  <c:v>1249.0696908894599</c:v>
                </c:pt>
                <c:pt idx="4265">
                  <c:v>1249.3626246818901</c:v>
                </c:pt>
                <c:pt idx="4266">
                  <c:v>1249.6555584743101</c:v>
                </c:pt>
                <c:pt idx="4267">
                  <c:v>1249.94849226673</c:v>
                </c:pt>
                <c:pt idx="4268">
                  <c:v>1250.2414260591499</c:v>
                </c:pt>
                <c:pt idx="4269">
                  <c:v>1250.5343598515799</c:v>
                </c:pt>
                <c:pt idx="4270">
                  <c:v>1250.8272936440001</c:v>
                </c:pt>
                <c:pt idx="4271">
                  <c:v>1251.12022743642</c:v>
                </c:pt>
                <c:pt idx="4272">
                  <c:v>1251.41316122884</c:v>
                </c:pt>
                <c:pt idx="4273">
                  <c:v>1251.7060950212699</c:v>
                </c:pt>
                <c:pt idx="4274">
                  <c:v>1251.9990288136901</c:v>
                </c:pt>
                <c:pt idx="4275">
                  <c:v>1252.29196260611</c:v>
                </c:pt>
                <c:pt idx="4276">
                  <c:v>1252.58489639853</c:v>
                </c:pt>
                <c:pt idx="4277">
                  <c:v>1252.8778301909599</c:v>
                </c:pt>
                <c:pt idx="4278">
                  <c:v>1253.1707639833801</c:v>
                </c:pt>
                <c:pt idx="4279">
                  <c:v>1253.4636977758</c:v>
                </c:pt>
                <c:pt idx="4280">
                  <c:v>1253.75663156822</c:v>
                </c:pt>
                <c:pt idx="4281">
                  <c:v>1254.0495653606499</c:v>
                </c:pt>
                <c:pt idx="4282">
                  <c:v>1254.3424991530701</c:v>
                </c:pt>
                <c:pt idx="4283">
                  <c:v>1254.63543294549</c:v>
                </c:pt>
                <c:pt idx="4284">
                  <c:v>1254.92836673791</c:v>
                </c:pt>
                <c:pt idx="4285">
                  <c:v>1255.2213005303399</c:v>
                </c:pt>
                <c:pt idx="4286">
                  <c:v>1255.5142343227601</c:v>
                </c:pt>
                <c:pt idx="4287">
                  <c:v>1255.80716811518</c:v>
                </c:pt>
                <c:pt idx="4288">
                  <c:v>1256.1001019076</c:v>
                </c:pt>
                <c:pt idx="4289">
                  <c:v>1256.3930357000299</c:v>
                </c:pt>
                <c:pt idx="4290">
                  <c:v>1256.6859694924501</c:v>
                </c:pt>
                <c:pt idx="4291">
                  <c:v>1256.9789032848701</c:v>
                </c:pt>
                <c:pt idx="4292">
                  <c:v>1257.27183707729</c:v>
                </c:pt>
                <c:pt idx="4293">
                  <c:v>1257.56477086972</c:v>
                </c:pt>
                <c:pt idx="4294">
                  <c:v>1257.8577046621399</c:v>
                </c:pt>
                <c:pt idx="4295">
                  <c:v>1258.1506384545601</c:v>
                </c:pt>
                <c:pt idx="4296">
                  <c:v>1258.44357224698</c:v>
                </c:pt>
                <c:pt idx="4297">
                  <c:v>1258.73650603941</c:v>
                </c:pt>
                <c:pt idx="4298">
                  <c:v>1259.0294398318299</c:v>
                </c:pt>
                <c:pt idx="4299">
                  <c:v>1259.3223736242501</c:v>
                </c:pt>
                <c:pt idx="4300">
                  <c:v>1259.61530741667</c:v>
                </c:pt>
                <c:pt idx="4301">
                  <c:v>1259.9082412091</c:v>
                </c:pt>
                <c:pt idx="4302">
                  <c:v>1260.2011750015199</c:v>
                </c:pt>
                <c:pt idx="4303">
                  <c:v>1260.4941087939401</c:v>
                </c:pt>
                <c:pt idx="4304">
                  <c:v>1260.78704258636</c:v>
                </c:pt>
                <c:pt idx="4305">
                  <c:v>1261.07997637879</c:v>
                </c:pt>
                <c:pt idx="4306">
                  <c:v>1261.3729101712099</c:v>
                </c:pt>
                <c:pt idx="4307">
                  <c:v>1261.6658439636301</c:v>
                </c:pt>
                <c:pt idx="4308">
                  <c:v>1261.95877775605</c:v>
                </c:pt>
                <c:pt idx="4309">
                  <c:v>1262.25171154848</c:v>
                </c:pt>
                <c:pt idx="4310">
                  <c:v>1262.5446453408999</c:v>
                </c:pt>
                <c:pt idx="4311">
                  <c:v>1262.8375791333201</c:v>
                </c:pt>
                <c:pt idx="4312">
                  <c:v>1263.13051292574</c:v>
                </c:pt>
                <c:pt idx="4313">
                  <c:v>1263.42344671817</c:v>
                </c:pt>
                <c:pt idx="4314">
                  <c:v>1263.7163805105899</c:v>
                </c:pt>
                <c:pt idx="4315">
                  <c:v>1264.0093143030099</c:v>
                </c:pt>
                <c:pt idx="4316">
                  <c:v>1264.3022480954301</c:v>
                </c:pt>
                <c:pt idx="4317">
                  <c:v>1264.59518188786</c:v>
                </c:pt>
                <c:pt idx="4318">
                  <c:v>1264.88811568028</c:v>
                </c:pt>
                <c:pt idx="4319">
                  <c:v>1265.1810494726999</c:v>
                </c:pt>
                <c:pt idx="4320">
                  <c:v>1265.4739832651201</c:v>
                </c:pt>
                <c:pt idx="4321">
                  <c:v>1265.76691705755</c:v>
                </c:pt>
                <c:pt idx="4322">
                  <c:v>1266.05985084997</c:v>
                </c:pt>
                <c:pt idx="4323">
                  <c:v>1266.3527846423899</c:v>
                </c:pt>
                <c:pt idx="4324">
                  <c:v>1266.6457184348101</c:v>
                </c:pt>
                <c:pt idx="4325">
                  <c:v>1266.93865222724</c:v>
                </c:pt>
                <c:pt idx="4326">
                  <c:v>1267.23158601966</c:v>
                </c:pt>
                <c:pt idx="4327">
                  <c:v>1267.5245198120799</c:v>
                </c:pt>
                <c:pt idx="4328">
                  <c:v>1267.8174536045001</c:v>
                </c:pt>
                <c:pt idx="4329">
                  <c:v>1268.11038739693</c:v>
                </c:pt>
                <c:pt idx="4330">
                  <c:v>1268.40332118935</c:v>
                </c:pt>
                <c:pt idx="4331">
                  <c:v>1268.6962549817699</c:v>
                </c:pt>
                <c:pt idx="4332">
                  <c:v>1268.9891887741901</c:v>
                </c:pt>
                <c:pt idx="4333">
                  <c:v>1269.28212256662</c:v>
                </c:pt>
                <c:pt idx="4334">
                  <c:v>1269.57505635904</c:v>
                </c:pt>
                <c:pt idx="4335">
                  <c:v>1269.8679901514599</c:v>
                </c:pt>
                <c:pt idx="4336">
                  <c:v>1270.1609239438801</c:v>
                </c:pt>
                <c:pt idx="4337">
                  <c:v>1270.4538577363101</c:v>
                </c:pt>
                <c:pt idx="4338">
                  <c:v>1270.74679152873</c:v>
                </c:pt>
                <c:pt idx="4339">
                  <c:v>1271.0397253211499</c:v>
                </c:pt>
                <c:pt idx="4340">
                  <c:v>1271.3326591135699</c:v>
                </c:pt>
                <c:pt idx="4341">
                  <c:v>1271.6255929060001</c:v>
                </c:pt>
                <c:pt idx="4342">
                  <c:v>1271.91852669842</c:v>
                </c:pt>
                <c:pt idx="4343">
                  <c:v>1272.21146049084</c:v>
                </c:pt>
                <c:pt idx="4344">
                  <c:v>1272.5043942832599</c:v>
                </c:pt>
                <c:pt idx="4345">
                  <c:v>1272.7973280756901</c:v>
                </c:pt>
                <c:pt idx="4346">
                  <c:v>1273.09026186811</c:v>
                </c:pt>
                <c:pt idx="4347">
                  <c:v>1273.38319566053</c:v>
                </c:pt>
                <c:pt idx="4348">
                  <c:v>1273.6761294529499</c:v>
                </c:pt>
                <c:pt idx="4349">
                  <c:v>1273.9690632453801</c:v>
                </c:pt>
                <c:pt idx="4350">
                  <c:v>1274.2619970378</c:v>
                </c:pt>
                <c:pt idx="4351">
                  <c:v>1274.55493083022</c:v>
                </c:pt>
                <c:pt idx="4352">
                  <c:v>1274.8478646226399</c:v>
                </c:pt>
                <c:pt idx="4353">
                  <c:v>1275.1407984150701</c:v>
                </c:pt>
                <c:pt idx="4354">
                  <c:v>1275.43373220749</c:v>
                </c:pt>
                <c:pt idx="4355">
                  <c:v>1275.72666599991</c:v>
                </c:pt>
                <c:pt idx="4356">
                  <c:v>1276.0195997923299</c:v>
                </c:pt>
                <c:pt idx="4357">
                  <c:v>1276.3125335847601</c:v>
                </c:pt>
                <c:pt idx="4358">
                  <c:v>1276.60546737718</c:v>
                </c:pt>
                <c:pt idx="4359">
                  <c:v>1276.8984011696</c:v>
                </c:pt>
                <c:pt idx="4360">
                  <c:v>1277.1913349620199</c:v>
                </c:pt>
                <c:pt idx="4361">
                  <c:v>1277.4842687544501</c:v>
                </c:pt>
                <c:pt idx="4362">
                  <c:v>1277.7772025468701</c:v>
                </c:pt>
                <c:pt idx="4363">
                  <c:v>1278.07013633929</c:v>
                </c:pt>
                <c:pt idx="4364">
                  <c:v>1278.3630701317099</c:v>
                </c:pt>
                <c:pt idx="4365">
                  <c:v>1278.6560039241299</c:v>
                </c:pt>
                <c:pt idx="4366">
                  <c:v>1278.9489377165601</c:v>
                </c:pt>
                <c:pt idx="4367">
                  <c:v>1279.24187150898</c:v>
                </c:pt>
                <c:pt idx="4368">
                  <c:v>1279.5348053014</c:v>
                </c:pt>
                <c:pt idx="4369">
                  <c:v>1279.8277390938199</c:v>
                </c:pt>
                <c:pt idx="4370">
                  <c:v>1280.1206728862501</c:v>
                </c:pt>
                <c:pt idx="4371">
                  <c:v>1280.41360667867</c:v>
                </c:pt>
                <c:pt idx="4372">
                  <c:v>1280.70654047109</c:v>
                </c:pt>
                <c:pt idx="4373">
                  <c:v>1280.9994742635099</c:v>
                </c:pt>
                <c:pt idx="4374">
                  <c:v>1281.2924080559401</c:v>
                </c:pt>
                <c:pt idx="4375">
                  <c:v>1281.58534184836</c:v>
                </c:pt>
                <c:pt idx="4376">
                  <c:v>1281.87827564078</c:v>
                </c:pt>
                <c:pt idx="4377">
                  <c:v>1282.1712094331999</c:v>
                </c:pt>
                <c:pt idx="4378">
                  <c:v>1282.4641432256301</c:v>
                </c:pt>
                <c:pt idx="4379">
                  <c:v>1282.75707701805</c:v>
                </c:pt>
                <c:pt idx="4380">
                  <c:v>1283.05001081047</c:v>
                </c:pt>
                <c:pt idx="4381">
                  <c:v>1283.3429446028899</c:v>
                </c:pt>
                <c:pt idx="4382">
                  <c:v>1283.6358783953201</c:v>
                </c:pt>
                <c:pt idx="4383">
                  <c:v>1283.92881218774</c:v>
                </c:pt>
                <c:pt idx="4384">
                  <c:v>1284.22174598016</c:v>
                </c:pt>
                <c:pt idx="4385">
                  <c:v>1284.5146797725799</c:v>
                </c:pt>
                <c:pt idx="4386">
                  <c:v>1284.8076135650099</c:v>
                </c:pt>
                <c:pt idx="4387">
                  <c:v>1285.1005473574301</c:v>
                </c:pt>
                <c:pt idx="4388">
                  <c:v>1285.39348114985</c:v>
                </c:pt>
                <c:pt idx="4389">
                  <c:v>1285.6864149422699</c:v>
                </c:pt>
                <c:pt idx="4390">
                  <c:v>1285.9793487346999</c:v>
                </c:pt>
                <c:pt idx="4391">
                  <c:v>1286.2722825271201</c:v>
                </c:pt>
                <c:pt idx="4392">
                  <c:v>1286.56521631954</c:v>
                </c:pt>
                <c:pt idx="4393">
                  <c:v>1286.85815011196</c:v>
                </c:pt>
                <c:pt idx="4394">
                  <c:v>1287.1510839043899</c:v>
                </c:pt>
                <c:pt idx="4395">
                  <c:v>1287.4440176968101</c:v>
                </c:pt>
                <c:pt idx="4396">
                  <c:v>1287.73695148923</c:v>
                </c:pt>
                <c:pt idx="4397">
                  <c:v>1288.02988528165</c:v>
                </c:pt>
                <c:pt idx="4398">
                  <c:v>1288.3228190740799</c:v>
                </c:pt>
                <c:pt idx="4399">
                  <c:v>1288.6157528665001</c:v>
                </c:pt>
                <c:pt idx="4400">
                  <c:v>1288.90868665892</c:v>
                </c:pt>
                <c:pt idx="4401">
                  <c:v>1289.20162045134</c:v>
                </c:pt>
                <c:pt idx="4402">
                  <c:v>1289.4945542437699</c:v>
                </c:pt>
                <c:pt idx="4403">
                  <c:v>1289.7874880361901</c:v>
                </c:pt>
                <c:pt idx="4404">
                  <c:v>1290.08042182861</c:v>
                </c:pt>
                <c:pt idx="4405">
                  <c:v>1290.37335562103</c:v>
                </c:pt>
                <c:pt idx="4406">
                  <c:v>1290.6662894134599</c:v>
                </c:pt>
                <c:pt idx="4407">
                  <c:v>1290.9592232058801</c:v>
                </c:pt>
                <c:pt idx="4408">
                  <c:v>1291.2521569983001</c:v>
                </c:pt>
                <c:pt idx="4409">
                  <c:v>1291.54509079072</c:v>
                </c:pt>
                <c:pt idx="4410">
                  <c:v>1291.8380245831499</c:v>
                </c:pt>
                <c:pt idx="4411">
                  <c:v>1292.1309583755699</c:v>
                </c:pt>
                <c:pt idx="4412">
                  <c:v>1292.4238921679901</c:v>
                </c:pt>
                <c:pt idx="4413">
                  <c:v>1292.71682596041</c:v>
                </c:pt>
                <c:pt idx="4414">
                  <c:v>1293.00975975284</c:v>
                </c:pt>
                <c:pt idx="4415">
                  <c:v>1293.3026935452599</c:v>
                </c:pt>
                <c:pt idx="4416">
                  <c:v>1293.5956273376801</c:v>
                </c:pt>
                <c:pt idx="4417">
                  <c:v>1293.8885611301</c:v>
                </c:pt>
                <c:pt idx="4418">
                  <c:v>1294.18149492253</c:v>
                </c:pt>
                <c:pt idx="4419">
                  <c:v>1294.4744287149499</c:v>
                </c:pt>
                <c:pt idx="4420">
                  <c:v>1294.7673625073701</c:v>
                </c:pt>
                <c:pt idx="4421">
                  <c:v>1295.06029629979</c:v>
                </c:pt>
                <c:pt idx="4422">
                  <c:v>1295.35323009222</c:v>
                </c:pt>
                <c:pt idx="4423">
                  <c:v>1295.6461638846399</c:v>
                </c:pt>
                <c:pt idx="4424">
                  <c:v>1295.9390976770601</c:v>
                </c:pt>
                <c:pt idx="4425">
                  <c:v>1296.23203146948</c:v>
                </c:pt>
                <c:pt idx="4426">
                  <c:v>1296.52496526191</c:v>
                </c:pt>
                <c:pt idx="4427">
                  <c:v>1296.8178990543299</c:v>
                </c:pt>
                <c:pt idx="4428">
                  <c:v>1297.1108328467501</c:v>
                </c:pt>
                <c:pt idx="4429">
                  <c:v>1297.40376663917</c:v>
                </c:pt>
                <c:pt idx="4430">
                  <c:v>1297.6967004316</c:v>
                </c:pt>
                <c:pt idx="4431">
                  <c:v>1297.9896342240199</c:v>
                </c:pt>
                <c:pt idx="4432">
                  <c:v>1298.2825680164401</c:v>
                </c:pt>
                <c:pt idx="4433">
                  <c:v>1298.5755018088601</c:v>
                </c:pt>
                <c:pt idx="4434">
                  <c:v>1298.86843560129</c:v>
                </c:pt>
                <c:pt idx="4435">
                  <c:v>1299.1613693937099</c:v>
                </c:pt>
                <c:pt idx="4436">
                  <c:v>1299.4543031861299</c:v>
                </c:pt>
                <c:pt idx="4437">
                  <c:v>1299.7472369785501</c:v>
                </c:pt>
                <c:pt idx="4438">
                  <c:v>1300.04017077098</c:v>
                </c:pt>
                <c:pt idx="4439">
                  <c:v>1300.3331045634</c:v>
                </c:pt>
                <c:pt idx="4440">
                  <c:v>1300.6260383558199</c:v>
                </c:pt>
                <c:pt idx="4441">
                  <c:v>1300.9189721482401</c:v>
                </c:pt>
                <c:pt idx="4442">
                  <c:v>1301.21190594067</c:v>
                </c:pt>
                <c:pt idx="4443">
                  <c:v>1301.50483973309</c:v>
                </c:pt>
                <c:pt idx="4444">
                  <c:v>1301.7977735255099</c:v>
                </c:pt>
                <c:pt idx="4445">
                  <c:v>1302.0907073179301</c:v>
                </c:pt>
                <c:pt idx="4446">
                  <c:v>1302.38364111036</c:v>
                </c:pt>
                <c:pt idx="4447">
                  <c:v>1302.67657490278</c:v>
                </c:pt>
                <c:pt idx="4448">
                  <c:v>1302.9695086951999</c:v>
                </c:pt>
                <c:pt idx="4449">
                  <c:v>1303.2624424876201</c:v>
                </c:pt>
                <c:pt idx="4450">
                  <c:v>1303.55537628005</c:v>
                </c:pt>
                <c:pt idx="4451">
                  <c:v>1303.84831007247</c:v>
                </c:pt>
                <c:pt idx="4452">
                  <c:v>1304.1412438648899</c:v>
                </c:pt>
                <c:pt idx="4453">
                  <c:v>1304.4341776573101</c:v>
                </c:pt>
                <c:pt idx="4454">
                  <c:v>1304.7271114497401</c:v>
                </c:pt>
                <c:pt idx="4455">
                  <c:v>1305.02004524216</c:v>
                </c:pt>
                <c:pt idx="4456">
                  <c:v>1305.3129790345799</c:v>
                </c:pt>
                <c:pt idx="4457">
                  <c:v>1305.6059128270001</c:v>
                </c:pt>
                <c:pt idx="4458">
                  <c:v>1305.8988466194301</c:v>
                </c:pt>
                <c:pt idx="4459">
                  <c:v>1306.19178041185</c:v>
                </c:pt>
                <c:pt idx="4460">
                  <c:v>1306.4847142042699</c:v>
                </c:pt>
                <c:pt idx="4461">
                  <c:v>1306.7776479966899</c:v>
                </c:pt>
                <c:pt idx="4462">
                  <c:v>1307.0705817891201</c:v>
                </c:pt>
                <c:pt idx="4463">
                  <c:v>1307.36351558154</c:v>
                </c:pt>
                <c:pt idx="4464">
                  <c:v>1307.65644937396</c:v>
                </c:pt>
                <c:pt idx="4465">
                  <c:v>1307.9493831663799</c:v>
                </c:pt>
                <c:pt idx="4466">
                  <c:v>1308.2423169588101</c:v>
                </c:pt>
                <c:pt idx="4467">
                  <c:v>1308.53525075123</c:v>
                </c:pt>
                <c:pt idx="4468">
                  <c:v>1308.82818454365</c:v>
                </c:pt>
                <c:pt idx="4469">
                  <c:v>1309.1211183360699</c:v>
                </c:pt>
                <c:pt idx="4470">
                  <c:v>1309.4140521285001</c:v>
                </c:pt>
                <c:pt idx="4471">
                  <c:v>1309.70698592092</c:v>
                </c:pt>
                <c:pt idx="4472">
                  <c:v>1309.99991971334</c:v>
                </c:pt>
                <c:pt idx="4473">
                  <c:v>1310.2928535057599</c:v>
                </c:pt>
                <c:pt idx="4474">
                  <c:v>1310.5857872981901</c:v>
                </c:pt>
                <c:pt idx="4475">
                  <c:v>1310.87872109061</c:v>
                </c:pt>
                <c:pt idx="4476">
                  <c:v>1311.17165488303</c:v>
                </c:pt>
                <c:pt idx="4477">
                  <c:v>1311.4645886754499</c:v>
                </c:pt>
                <c:pt idx="4478">
                  <c:v>1311.7575224678801</c:v>
                </c:pt>
                <c:pt idx="4479">
                  <c:v>1312.0504562603001</c:v>
                </c:pt>
                <c:pt idx="4480">
                  <c:v>1312.34339005272</c:v>
                </c:pt>
                <c:pt idx="4481">
                  <c:v>1312.6363238451399</c:v>
                </c:pt>
                <c:pt idx="4482">
                  <c:v>1312.9292576375699</c:v>
                </c:pt>
                <c:pt idx="4483">
                  <c:v>1313.2221914299901</c:v>
                </c:pt>
                <c:pt idx="4484">
                  <c:v>1313.51512522241</c:v>
                </c:pt>
                <c:pt idx="4485">
                  <c:v>1313.80805901483</c:v>
                </c:pt>
                <c:pt idx="4486">
                  <c:v>1314.1009928072599</c:v>
                </c:pt>
                <c:pt idx="4487">
                  <c:v>1314.3939265996801</c:v>
                </c:pt>
                <c:pt idx="4488">
                  <c:v>1314.6868603921</c:v>
                </c:pt>
                <c:pt idx="4489">
                  <c:v>1314.97979418452</c:v>
                </c:pt>
                <c:pt idx="4490">
                  <c:v>1315.2727279769499</c:v>
                </c:pt>
                <c:pt idx="4491">
                  <c:v>1315.5656617693701</c:v>
                </c:pt>
                <c:pt idx="4492">
                  <c:v>1315.85859556179</c:v>
                </c:pt>
                <c:pt idx="4493">
                  <c:v>1316.15152935421</c:v>
                </c:pt>
                <c:pt idx="4494">
                  <c:v>1316.4444631466399</c:v>
                </c:pt>
                <c:pt idx="4495">
                  <c:v>1316.7373969390601</c:v>
                </c:pt>
                <c:pt idx="4496">
                  <c:v>1317.03033073148</c:v>
                </c:pt>
                <c:pt idx="4497">
                  <c:v>1317.3232645239</c:v>
                </c:pt>
                <c:pt idx="4498">
                  <c:v>1317.6161983163299</c:v>
                </c:pt>
                <c:pt idx="4499">
                  <c:v>1317.9091321087501</c:v>
                </c:pt>
                <c:pt idx="4500">
                  <c:v>1318.20206590117</c:v>
                </c:pt>
                <c:pt idx="4501">
                  <c:v>1318.49499969359</c:v>
                </c:pt>
                <c:pt idx="4502">
                  <c:v>1318.7879334860199</c:v>
                </c:pt>
                <c:pt idx="4503">
                  <c:v>1319.0808672784401</c:v>
                </c:pt>
                <c:pt idx="4504">
                  <c:v>1319.3738010708601</c:v>
                </c:pt>
                <c:pt idx="4505">
                  <c:v>1319.66673486328</c:v>
                </c:pt>
                <c:pt idx="4506">
                  <c:v>1319.9596686556999</c:v>
                </c:pt>
                <c:pt idx="4507">
                  <c:v>1320.2526024481299</c:v>
                </c:pt>
                <c:pt idx="4508">
                  <c:v>1320.5455362405501</c:v>
                </c:pt>
                <c:pt idx="4509">
                  <c:v>1320.83847003297</c:v>
                </c:pt>
                <c:pt idx="4510">
                  <c:v>1321.1314038254</c:v>
                </c:pt>
                <c:pt idx="4511">
                  <c:v>1321.4243376178199</c:v>
                </c:pt>
                <c:pt idx="4512">
                  <c:v>1321.7172714102401</c:v>
                </c:pt>
                <c:pt idx="4513">
                  <c:v>1322.01020520266</c:v>
                </c:pt>
                <c:pt idx="4514">
                  <c:v>1322.30313899508</c:v>
                </c:pt>
                <c:pt idx="4515">
                  <c:v>1322.5960727875099</c:v>
                </c:pt>
                <c:pt idx="4516">
                  <c:v>1322.8890065799301</c:v>
                </c:pt>
                <c:pt idx="4517">
                  <c:v>1323.18194037235</c:v>
                </c:pt>
                <c:pt idx="4518">
                  <c:v>1323.47487416477</c:v>
                </c:pt>
                <c:pt idx="4519">
                  <c:v>1323.7678079571999</c:v>
                </c:pt>
                <c:pt idx="4520">
                  <c:v>1324.0607417496201</c:v>
                </c:pt>
                <c:pt idx="4521">
                  <c:v>1324.35367554204</c:v>
                </c:pt>
                <c:pt idx="4522">
                  <c:v>1324.64660933446</c:v>
                </c:pt>
                <c:pt idx="4523">
                  <c:v>1324.9395431268899</c:v>
                </c:pt>
                <c:pt idx="4524">
                  <c:v>1325.2324769193101</c:v>
                </c:pt>
                <c:pt idx="4525">
                  <c:v>1325.52541071173</c:v>
                </c:pt>
                <c:pt idx="4526">
                  <c:v>1325.81834450415</c:v>
                </c:pt>
                <c:pt idx="4527">
                  <c:v>1326.1112782965799</c:v>
                </c:pt>
                <c:pt idx="4528">
                  <c:v>1326.4042120890001</c:v>
                </c:pt>
                <c:pt idx="4529">
                  <c:v>1326.6971458814201</c:v>
                </c:pt>
                <c:pt idx="4530">
                  <c:v>1326.99007967384</c:v>
                </c:pt>
                <c:pt idx="4531">
                  <c:v>1327.2830134662699</c:v>
                </c:pt>
                <c:pt idx="4532">
                  <c:v>1327.5759472586899</c:v>
                </c:pt>
                <c:pt idx="4533">
                  <c:v>1327.8688810511101</c:v>
                </c:pt>
                <c:pt idx="4534">
                  <c:v>1328.16181484353</c:v>
                </c:pt>
                <c:pt idx="4535">
                  <c:v>1328.45474863596</c:v>
                </c:pt>
                <c:pt idx="4536">
                  <c:v>1328.7476824283799</c:v>
                </c:pt>
                <c:pt idx="4537">
                  <c:v>1329.0406162208001</c:v>
                </c:pt>
                <c:pt idx="4538">
                  <c:v>1329.33355001322</c:v>
                </c:pt>
                <c:pt idx="4539">
                  <c:v>1329.62648380565</c:v>
                </c:pt>
                <c:pt idx="4540">
                  <c:v>1329.9194175980699</c:v>
                </c:pt>
                <c:pt idx="4541">
                  <c:v>1330.2123513904901</c:v>
                </c:pt>
                <c:pt idx="4542">
                  <c:v>1330.50528518291</c:v>
                </c:pt>
                <c:pt idx="4543">
                  <c:v>1330.79821897534</c:v>
                </c:pt>
                <c:pt idx="4544">
                  <c:v>1331.0911527677599</c:v>
                </c:pt>
                <c:pt idx="4545">
                  <c:v>1331.3840865601801</c:v>
                </c:pt>
                <c:pt idx="4546">
                  <c:v>1331.6770203526</c:v>
                </c:pt>
                <c:pt idx="4547">
                  <c:v>1331.96995414503</c:v>
                </c:pt>
                <c:pt idx="4548">
                  <c:v>1332.2628879374499</c:v>
                </c:pt>
                <c:pt idx="4549">
                  <c:v>1332.5558217298701</c:v>
                </c:pt>
                <c:pt idx="4550">
                  <c:v>1332.84875552229</c:v>
                </c:pt>
                <c:pt idx="4551">
                  <c:v>1333.14168931472</c:v>
                </c:pt>
                <c:pt idx="4552">
                  <c:v>1333.4346231071399</c:v>
                </c:pt>
                <c:pt idx="4553">
                  <c:v>1333.7275568995601</c:v>
                </c:pt>
                <c:pt idx="4554">
                  <c:v>1334.0204906919801</c:v>
                </c:pt>
                <c:pt idx="4555">
                  <c:v>1334.31342448441</c:v>
                </c:pt>
                <c:pt idx="4556">
                  <c:v>1334.60635827683</c:v>
                </c:pt>
                <c:pt idx="4557">
                  <c:v>1334.8992920692499</c:v>
                </c:pt>
                <c:pt idx="4558">
                  <c:v>1335.1922258616701</c:v>
                </c:pt>
                <c:pt idx="4559">
                  <c:v>1335.4851596541</c:v>
                </c:pt>
                <c:pt idx="4560">
                  <c:v>1335.77809344652</c:v>
                </c:pt>
                <c:pt idx="4561">
                  <c:v>1336.0710272389399</c:v>
                </c:pt>
                <c:pt idx="4562">
                  <c:v>1336.3639610313601</c:v>
                </c:pt>
                <c:pt idx="4563">
                  <c:v>1336.65689482379</c:v>
                </c:pt>
                <c:pt idx="4564">
                  <c:v>1336.94982861621</c:v>
                </c:pt>
                <c:pt idx="4565">
                  <c:v>1337.2427624086299</c:v>
                </c:pt>
                <c:pt idx="4566">
                  <c:v>1337.5356962010501</c:v>
                </c:pt>
                <c:pt idx="4567">
                  <c:v>1337.82862999348</c:v>
                </c:pt>
                <c:pt idx="4568">
                  <c:v>1338.1215637859</c:v>
                </c:pt>
                <c:pt idx="4569">
                  <c:v>1338.4144975783199</c:v>
                </c:pt>
                <c:pt idx="4570">
                  <c:v>1338.7074313707401</c:v>
                </c:pt>
                <c:pt idx="4571">
                  <c:v>1339.00036516317</c:v>
                </c:pt>
                <c:pt idx="4572">
                  <c:v>1339.29329895559</c:v>
                </c:pt>
                <c:pt idx="4573">
                  <c:v>1339.5862327480099</c:v>
                </c:pt>
                <c:pt idx="4574">
                  <c:v>1339.8791665404301</c:v>
                </c:pt>
                <c:pt idx="4575">
                  <c:v>1340.1721003328601</c:v>
                </c:pt>
                <c:pt idx="4576">
                  <c:v>1340.46503412528</c:v>
                </c:pt>
                <c:pt idx="4577">
                  <c:v>1340.7579679176999</c:v>
                </c:pt>
                <c:pt idx="4578">
                  <c:v>1341.0509017101199</c:v>
                </c:pt>
                <c:pt idx="4579">
                  <c:v>1341.3438355025501</c:v>
                </c:pt>
                <c:pt idx="4580">
                  <c:v>1341.63676929497</c:v>
                </c:pt>
                <c:pt idx="4581">
                  <c:v>1341.92970308739</c:v>
                </c:pt>
                <c:pt idx="4582">
                  <c:v>1342.2226368798099</c:v>
                </c:pt>
                <c:pt idx="4583">
                  <c:v>1342.5155706722401</c:v>
                </c:pt>
                <c:pt idx="4584">
                  <c:v>1342.80850446466</c:v>
                </c:pt>
                <c:pt idx="4585">
                  <c:v>1343.10143825708</c:v>
                </c:pt>
                <c:pt idx="4586">
                  <c:v>1343.3943720494999</c:v>
                </c:pt>
                <c:pt idx="4587">
                  <c:v>1343.6873058419301</c:v>
                </c:pt>
                <c:pt idx="4588">
                  <c:v>1343.98023963435</c:v>
                </c:pt>
                <c:pt idx="4589">
                  <c:v>1344.27317342677</c:v>
                </c:pt>
                <c:pt idx="4590">
                  <c:v>1344.5661072191899</c:v>
                </c:pt>
                <c:pt idx="4591">
                  <c:v>1344.8590410116201</c:v>
                </c:pt>
                <c:pt idx="4592">
                  <c:v>1345.15197480404</c:v>
                </c:pt>
                <c:pt idx="4593">
                  <c:v>1345.44490859646</c:v>
                </c:pt>
                <c:pt idx="4594">
                  <c:v>1345.7378423888799</c:v>
                </c:pt>
                <c:pt idx="4595">
                  <c:v>1346.0307761813101</c:v>
                </c:pt>
                <c:pt idx="4596">
                  <c:v>1346.32370997373</c:v>
                </c:pt>
                <c:pt idx="4597">
                  <c:v>1346.61664376615</c:v>
                </c:pt>
                <c:pt idx="4598">
                  <c:v>1346.9095775585699</c:v>
                </c:pt>
                <c:pt idx="4599">
                  <c:v>1347.2025113510001</c:v>
                </c:pt>
                <c:pt idx="4600">
                  <c:v>1347.4954451434201</c:v>
                </c:pt>
                <c:pt idx="4601">
                  <c:v>1347.78837893584</c:v>
                </c:pt>
                <c:pt idx="4602">
                  <c:v>1348.0813127282599</c:v>
                </c:pt>
                <c:pt idx="4603">
                  <c:v>1348.3742465206899</c:v>
                </c:pt>
                <c:pt idx="4604">
                  <c:v>1348.6671803131101</c:v>
                </c:pt>
                <c:pt idx="4605">
                  <c:v>1348.96011410553</c:v>
                </c:pt>
                <c:pt idx="4606">
                  <c:v>1349.25304789795</c:v>
                </c:pt>
                <c:pt idx="4607">
                  <c:v>1349.5459816903799</c:v>
                </c:pt>
                <c:pt idx="4608">
                  <c:v>1349.8389154828001</c:v>
                </c:pt>
                <c:pt idx="4609">
                  <c:v>1350.13184927522</c:v>
                </c:pt>
                <c:pt idx="4610">
                  <c:v>1350.42478306764</c:v>
                </c:pt>
                <c:pt idx="4611">
                  <c:v>1350.7177168600699</c:v>
                </c:pt>
                <c:pt idx="4612">
                  <c:v>1351.0106506524901</c:v>
                </c:pt>
                <c:pt idx="4613">
                  <c:v>1351.30358444491</c:v>
                </c:pt>
                <c:pt idx="4614">
                  <c:v>1351.59651823733</c:v>
                </c:pt>
                <c:pt idx="4615">
                  <c:v>1351.8894520297599</c:v>
                </c:pt>
                <c:pt idx="4616">
                  <c:v>1352.1823858221801</c:v>
                </c:pt>
                <c:pt idx="4617">
                  <c:v>1352.4753196146</c:v>
                </c:pt>
                <c:pt idx="4618">
                  <c:v>1352.76825340702</c:v>
                </c:pt>
                <c:pt idx="4619">
                  <c:v>1353.0611871994499</c:v>
                </c:pt>
                <c:pt idx="4620">
                  <c:v>1353.3541209918701</c:v>
                </c:pt>
                <c:pt idx="4621">
                  <c:v>1353.64705478429</c:v>
                </c:pt>
                <c:pt idx="4622">
                  <c:v>1353.93998857671</c:v>
                </c:pt>
                <c:pt idx="4623">
                  <c:v>1354.2329223691399</c:v>
                </c:pt>
                <c:pt idx="4624">
                  <c:v>1354.5258561615599</c:v>
                </c:pt>
                <c:pt idx="4625">
                  <c:v>1354.8187899539801</c:v>
                </c:pt>
                <c:pt idx="4626">
                  <c:v>1355.1117237464</c:v>
                </c:pt>
                <c:pt idx="4627">
                  <c:v>1355.40465753883</c:v>
                </c:pt>
                <c:pt idx="4628">
                  <c:v>1355.6975913312499</c:v>
                </c:pt>
                <c:pt idx="4629">
                  <c:v>1355.9905251236701</c:v>
                </c:pt>
                <c:pt idx="4630">
                  <c:v>1356.28345891609</c:v>
                </c:pt>
                <c:pt idx="4631">
                  <c:v>1356.57639270852</c:v>
                </c:pt>
                <c:pt idx="4632">
                  <c:v>1356.8693265009399</c:v>
                </c:pt>
                <c:pt idx="4633">
                  <c:v>1357.1622602933601</c:v>
                </c:pt>
                <c:pt idx="4634">
                  <c:v>1357.45519408578</c:v>
                </c:pt>
                <c:pt idx="4635">
                  <c:v>1357.74812787821</c:v>
                </c:pt>
                <c:pt idx="4636">
                  <c:v>1358.0410616706299</c:v>
                </c:pt>
                <c:pt idx="4637">
                  <c:v>1358.3339954630501</c:v>
                </c:pt>
                <c:pt idx="4638">
                  <c:v>1358.62692925547</c:v>
                </c:pt>
                <c:pt idx="4639">
                  <c:v>1358.9198630479</c:v>
                </c:pt>
                <c:pt idx="4640">
                  <c:v>1359.2127968403199</c:v>
                </c:pt>
                <c:pt idx="4641">
                  <c:v>1359.5057306327401</c:v>
                </c:pt>
                <c:pt idx="4642">
                  <c:v>1359.79866442516</c:v>
                </c:pt>
                <c:pt idx="4643">
                  <c:v>1360.09159821759</c:v>
                </c:pt>
                <c:pt idx="4644">
                  <c:v>1360.3845320100099</c:v>
                </c:pt>
                <c:pt idx="4645">
                  <c:v>1360.6774658024301</c:v>
                </c:pt>
                <c:pt idx="4646">
                  <c:v>1360.9703995948501</c:v>
                </c:pt>
                <c:pt idx="4647">
                  <c:v>1361.26333338728</c:v>
                </c:pt>
                <c:pt idx="4648">
                  <c:v>1361.5562671796999</c:v>
                </c:pt>
                <c:pt idx="4649">
                  <c:v>1361.8492009721199</c:v>
                </c:pt>
                <c:pt idx="4650">
                  <c:v>1362.1421347645401</c:v>
                </c:pt>
                <c:pt idx="4651">
                  <c:v>1362.43506855697</c:v>
                </c:pt>
                <c:pt idx="4652">
                  <c:v>1362.72800234939</c:v>
                </c:pt>
                <c:pt idx="4653">
                  <c:v>1363.0209361418099</c:v>
                </c:pt>
                <c:pt idx="4654">
                  <c:v>1363.3138699342301</c:v>
                </c:pt>
                <c:pt idx="4655">
                  <c:v>1363.60680372665</c:v>
                </c:pt>
                <c:pt idx="4656">
                  <c:v>1363.89973751908</c:v>
                </c:pt>
                <c:pt idx="4657">
                  <c:v>1364.1926713114999</c:v>
                </c:pt>
                <c:pt idx="4658">
                  <c:v>1364.4856051039201</c:v>
                </c:pt>
                <c:pt idx="4659">
                  <c:v>1364.77853889634</c:v>
                </c:pt>
                <c:pt idx="4660">
                  <c:v>1365.07147268877</c:v>
                </c:pt>
                <c:pt idx="4661">
                  <c:v>1365.3644064811899</c:v>
                </c:pt>
                <c:pt idx="4662">
                  <c:v>1365.6573402736101</c:v>
                </c:pt>
                <c:pt idx="4663">
                  <c:v>1365.95027406603</c:v>
                </c:pt>
                <c:pt idx="4664">
                  <c:v>1366.24320785846</c:v>
                </c:pt>
                <c:pt idx="4665">
                  <c:v>1366.5361416508799</c:v>
                </c:pt>
                <c:pt idx="4666">
                  <c:v>1366.8290754433001</c:v>
                </c:pt>
                <c:pt idx="4667">
                  <c:v>1367.12200923572</c:v>
                </c:pt>
                <c:pt idx="4668">
                  <c:v>1367.41494302815</c:v>
                </c:pt>
                <c:pt idx="4669">
                  <c:v>1367.7078768205699</c:v>
                </c:pt>
                <c:pt idx="4670">
                  <c:v>1368.0008106129901</c:v>
                </c:pt>
                <c:pt idx="4671">
                  <c:v>1368.2937444054101</c:v>
                </c:pt>
                <c:pt idx="4672">
                  <c:v>1368.58667819784</c:v>
                </c:pt>
                <c:pt idx="4673">
                  <c:v>1368.8796119902599</c:v>
                </c:pt>
                <c:pt idx="4674">
                  <c:v>1369.1725457826799</c:v>
                </c:pt>
                <c:pt idx="4675">
                  <c:v>1369.4654795751001</c:v>
                </c:pt>
                <c:pt idx="4676">
                  <c:v>1369.75841336753</c:v>
                </c:pt>
                <c:pt idx="4677">
                  <c:v>1370.05134715995</c:v>
                </c:pt>
                <c:pt idx="4678">
                  <c:v>1370.3442809523699</c:v>
                </c:pt>
                <c:pt idx="4679">
                  <c:v>1370.6372147447901</c:v>
                </c:pt>
                <c:pt idx="4680">
                  <c:v>1370.93014853722</c:v>
                </c:pt>
                <c:pt idx="4681">
                  <c:v>1371.22308232964</c:v>
                </c:pt>
                <c:pt idx="4682">
                  <c:v>1371.5160161220599</c:v>
                </c:pt>
                <c:pt idx="4683">
                  <c:v>1371.8089499144801</c:v>
                </c:pt>
                <c:pt idx="4684">
                  <c:v>1372.10188370691</c:v>
                </c:pt>
                <c:pt idx="4685">
                  <c:v>1372.39481749933</c:v>
                </c:pt>
                <c:pt idx="4686">
                  <c:v>1372.6877512917499</c:v>
                </c:pt>
                <c:pt idx="4687">
                  <c:v>1372.9806850841701</c:v>
                </c:pt>
                <c:pt idx="4688">
                  <c:v>1373.2736188766</c:v>
                </c:pt>
                <c:pt idx="4689">
                  <c:v>1373.56655266902</c:v>
                </c:pt>
                <c:pt idx="4690">
                  <c:v>1373.8594864614399</c:v>
                </c:pt>
                <c:pt idx="4691">
                  <c:v>1374.1524202538601</c:v>
                </c:pt>
                <c:pt idx="4692">
                  <c:v>1374.44535404629</c:v>
                </c:pt>
                <c:pt idx="4693">
                  <c:v>1374.73828783871</c:v>
                </c:pt>
                <c:pt idx="4694">
                  <c:v>1375.0312216311299</c:v>
                </c:pt>
                <c:pt idx="4695">
                  <c:v>1375.3241554235501</c:v>
                </c:pt>
                <c:pt idx="4696">
                  <c:v>1375.6170892159801</c:v>
                </c:pt>
                <c:pt idx="4697">
                  <c:v>1375.9100230084</c:v>
                </c:pt>
                <c:pt idx="4698">
                  <c:v>1376.2029568008199</c:v>
                </c:pt>
                <c:pt idx="4699">
                  <c:v>1376.4958905932399</c:v>
                </c:pt>
                <c:pt idx="4700">
                  <c:v>1376.7888243856701</c:v>
                </c:pt>
                <c:pt idx="4701">
                  <c:v>1377.08175817809</c:v>
                </c:pt>
                <c:pt idx="4702">
                  <c:v>1377.37469197051</c:v>
                </c:pt>
                <c:pt idx="4703">
                  <c:v>1377.6676257629299</c:v>
                </c:pt>
                <c:pt idx="4704">
                  <c:v>1377.9605595553601</c:v>
                </c:pt>
                <c:pt idx="4705">
                  <c:v>1378.25349334778</c:v>
                </c:pt>
                <c:pt idx="4706">
                  <c:v>1378.5464271402</c:v>
                </c:pt>
                <c:pt idx="4707">
                  <c:v>1378.8393609326199</c:v>
                </c:pt>
                <c:pt idx="4708">
                  <c:v>1379.1322947250501</c:v>
                </c:pt>
                <c:pt idx="4709">
                  <c:v>1379.42522851747</c:v>
                </c:pt>
                <c:pt idx="4710">
                  <c:v>1379.71816230989</c:v>
                </c:pt>
                <c:pt idx="4711">
                  <c:v>1380.0110961023099</c:v>
                </c:pt>
                <c:pt idx="4712">
                  <c:v>1380.3040298947401</c:v>
                </c:pt>
                <c:pt idx="4713">
                  <c:v>1380.59696368716</c:v>
                </c:pt>
                <c:pt idx="4714">
                  <c:v>1380.88989747958</c:v>
                </c:pt>
                <c:pt idx="4715">
                  <c:v>1381.1828312719999</c:v>
                </c:pt>
                <c:pt idx="4716">
                  <c:v>1381.4757650644301</c:v>
                </c:pt>
                <c:pt idx="4717">
                  <c:v>1381.7686988568501</c:v>
                </c:pt>
                <c:pt idx="4718">
                  <c:v>1382.06163264927</c:v>
                </c:pt>
                <c:pt idx="4719">
                  <c:v>1382.3545664416899</c:v>
                </c:pt>
                <c:pt idx="4720">
                  <c:v>1382.6475002341199</c:v>
                </c:pt>
                <c:pt idx="4721">
                  <c:v>1382.9404340265401</c:v>
                </c:pt>
                <c:pt idx="4722">
                  <c:v>1383.23336781896</c:v>
                </c:pt>
                <c:pt idx="4723">
                  <c:v>1383.5263016113799</c:v>
                </c:pt>
                <c:pt idx="4724">
                  <c:v>1383.8192354038099</c:v>
                </c:pt>
                <c:pt idx="4725">
                  <c:v>1384.1121691962301</c:v>
                </c:pt>
                <c:pt idx="4726">
                  <c:v>1384.40510298865</c:v>
                </c:pt>
                <c:pt idx="4727">
                  <c:v>1384.69803678107</c:v>
                </c:pt>
                <c:pt idx="4728">
                  <c:v>1384.9909705734999</c:v>
                </c:pt>
                <c:pt idx="4729">
                  <c:v>1385.2839043659201</c:v>
                </c:pt>
                <c:pt idx="4730">
                  <c:v>1385.57683815834</c:v>
                </c:pt>
                <c:pt idx="4731">
                  <c:v>1385.86977195076</c:v>
                </c:pt>
                <c:pt idx="4732">
                  <c:v>1386.1627057431899</c:v>
                </c:pt>
                <c:pt idx="4733">
                  <c:v>1386.4556395356101</c:v>
                </c:pt>
                <c:pt idx="4734">
                  <c:v>1386.74857332803</c:v>
                </c:pt>
                <c:pt idx="4735">
                  <c:v>1387.04150712045</c:v>
                </c:pt>
                <c:pt idx="4736">
                  <c:v>1387.3344409128799</c:v>
                </c:pt>
                <c:pt idx="4737">
                  <c:v>1387.6273747053001</c:v>
                </c:pt>
                <c:pt idx="4738">
                  <c:v>1387.92030849772</c:v>
                </c:pt>
                <c:pt idx="4739">
                  <c:v>1388.21324229014</c:v>
                </c:pt>
                <c:pt idx="4740">
                  <c:v>1388.5061760825699</c:v>
                </c:pt>
                <c:pt idx="4741">
                  <c:v>1388.7991098749901</c:v>
                </c:pt>
                <c:pt idx="4742">
                  <c:v>1389.0920436674101</c:v>
                </c:pt>
                <c:pt idx="4743">
                  <c:v>1389.38497745983</c:v>
                </c:pt>
                <c:pt idx="4744">
                  <c:v>1389.6779112522599</c:v>
                </c:pt>
                <c:pt idx="4745">
                  <c:v>1389.9708450446799</c:v>
                </c:pt>
                <c:pt idx="4746">
                  <c:v>1390.2637788371001</c:v>
                </c:pt>
                <c:pt idx="4747">
                  <c:v>1390.55671262952</c:v>
                </c:pt>
                <c:pt idx="4748">
                  <c:v>1390.84964642195</c:v>
                </c:pt>
                <c:pt idx="4749">
                  <c:v>1391.1425802143699</c:v>
                </c:pt>
                <c:pt idx="4750">
                  <c:v>1391.4355140067901</c:v>
                </c:pt>
                <c:pt idx="4751">
                  <c:v>1391.72844779921</c:v>
                </c:pt>
                <c:pt idx="4752">
                  <c:v>1392.02138159164</c:v>
                </c:pt>
                <c:pt idx="4753">
                  <c:v>1392.3143153840599</c:v>
                </c:pt>
                <c:pt idx="4754">
                  <c:v>1392.6072491764801</c:v>
                </c:pt>
                <c:pt idx="4755">
                  <c:v>1392.9001829689</c:v>
                </c:pt>
                <c:pt idx="4756">
                  <c:v>1393.19311676133</c:v>
                </c:pt>
                <c:pt idx="4757">
                  <c:v>1393.4860505537499</c:v>
                </c:pt>
                <c:pt idx="4758">
                  <c:v>1393.7789843461701</c:v>
                </c:pt>
                <c:pt idx="4759">
                  <c:v>1394.07191813859</c:v>
                </c:pt>
                <c:pt idx="4760">
                  <c:v>1394.36485193102</c:v>
                </c:pt>
                <c:pt idx="4761">
                  <c:v>1394.6577857234399</c:v>
                </c:pt>
                <c:pt idx="4762">
                  <c:v>1394.9507195158601</c:v>
                </c:pt>
                <c:pt idx="4763">
                  <c:v>1395.24365330828</c:v>
                </c:pt>
                <c:pt idx="4764">
                  <c:v>1395.53658710071</c:v>
                </c:pt>
                <c:pt idx="4765">
                  <c:v>1395.8295208931299</c:v>
                </c:pt>
                <c:pt idx="4766">
                  <c:v>1396.1224546855501</c:v>
                </c:pt>
                <c:pt idx="4767">
                  <c:v>1396.4153884779701</c:v>
                </c:pt>
                <c:pt idx="4768">
                  <c:v>1396.7083222704</c:v>
                </c:pt>
                <c:pt idx="4769">
                  <c:v>1397.0012560628199</c:v>
                </c:pt>
                <c:pt idx="4770">
                  <c:v>1397.2941898552399</c:v>
                </c:pt>
                <c:pt idx="4771">
                  <c:v>1397.5871236476601</c:v>
                </c:pt>
                <c:pt idx="4772">
                  <c:v>1397.88005744009</c:v>
                </c:pt>
                <c:pt idx="4773">
                  <c:v>1398.17299123251</c:v>
                </c:pt>
                <c:pt idx="4774">
                  <c:v>1398.4659250249299</c:v>
                </c:pt>
                <c:pt idx="4775">
                  <c:v>1398.7588588173501</c:v>
                </c:pt>
                <c:pt idx="4776">
                  <c:v>1399.05179260978</c:v>
                </c:pt>
                <c:pt idx="4777">
                  <c:v>1399.3447264022</c:v>
                </c:pt>
                <c:pt idx="4778">
                  <c:v>1399.6376601946199</c:v>
                </c:pt>
                <c:pt idx="4779">
                  <c:v>1399.9305939870401</c:v>
                </c:pt>
                <c:pt idx="4780">
                  <c:v>1400.22352777947</c:v>
                </c:pt>
                <c:pt idx="4781">
                  <c:v>1400.51646157189</c:v>
                </c:pt>
                <c:pt idx="4782">
                  <c:v>1400.8093953643099</c:v>
                </c:pt>
                <c:pt idx="4783">
                  <c:v>1401.1023291567301</c:v>
                </c:pt>
                <c:pt idx="4784">
                  <c:v>1401.39526294916</c:v>
                </c:pt>
                <c:pt idx="4785">
                  <c:v>1401.68819674158</c:v>
                </c:pt>
                <c:pt idx="4786">
                  <c:v>1401.9811305339999</c:v>
                </c:pt>
                <c:pt idx="4787">
                  <c:v>1402.2740643264201</c:v>
                </c:pt>
                <c:pt idx="4788">
                  <c:v>1402.5669981188501</c:v>
                </c:pt>
                <c:pt idx="4789">
                  <c:v>1402.85993191127</c:v>
                </c:pt>
                <c:pt idx="4790">
                  <c:v>1403.1528657036899</c:v>
                </c:pt>
                <c:pt idx="4791">
                  <c:v>1403.4457994961101</c:v>
                </c:pt>
                <c:pt idx="4792">
                  <c:v>1403.7387332885301</c:v>
                </c:pt>
                <c:pt idx="4793">
                  <c:v>1404.03166708096</c:v>
                </c:pt>
                <c:pt idx="4794">
                  <c:v>1404.3246008733799</c:v>
                </c:pt>
                <c:pt idx="4795">
                  <c:v>1404.6175346657999</c:v>
                </c:pt>
                <c:pt idx="4796">
                  <c:v>1404.9104684582201</c:v>
                </c:pt>
                <c:pt idx="4797">
                  <c:v>1405.20340225065</c:v>
                </c:pt>
                <c:pt idx="4798">
                  <c:v>1405.49633604307</c:v>
                </c:pt>
                <c:pt idx="4799">
                  <c:v>1405.7892698354899</c:v>
                </c:pt>
                <c:pt idx="4800">
                  <c:v>1406.0822036279101</c:v>
                </c:pt>
                <c:pt idx="4801">
                  <c:v>1406.37513742034</c:v>
                </c:pt>
                <c:pt idx="4802">
                  <c:v>1406.66807121276</c:v>
                </c:pt>
                <c:pt idx="4803">
                  <c:v>1406.9610050051799</c:v>
                </c:pt>
                <c:pt idx="4804">
                  <c:v>1407.2539387976001</c:v>
                </c:pt>
                <c:pt idx="4805">
                  <c:v>1407.54687259003</c:v>
                </c:pt>
                <c:pt idx="4806">
                  <c:v>1407.83980638245</c:v>
                </c:pt>
                <c:pt idx="4807">
                  <c:v>1408.1327401748699</c:v>
                </c:pt>
                <c:pt idx="4808">
                  <c:v>1408.4256739672901</c:v>
                </c:pt>
                <c:pt idx="4809">
                  <c:v>1408.71860775972</c:v>
                </c:pt>
                <c:pt idx="4810">
                  <c:v>1409.01154155214</c:v>
                </c:pt>
                <c:pt idx="4811">
                  <c:v>1409.3044753445599</c:v>
                </c:pt>
                <c:pt idx="4812">
                  <c:v>1409.5974091369801</c:v>
                </c:pt>
                <c:pt idx="4813">
                  <c:v>1409.8903429294101</c:v>
                </c:pt>
                <c:pt idx="4814">
                  <c:v>1410.18327672183</c:v>
                </c:pt>
                <c:pt idx="4815">
                  <c:v>1410.4762105142499</c:v>
                </c:pt>
                <c:pt idx="4816">
                  <c:v>1410.7691443066699</c:v>
                </c:pt>
                <c:pt idx="4817">
                  <c:v>1411.0620780991001</c:v>
                </c:pt>
                <c:pt idx="4818">
                  <c:v>1411.35501189152</c:v>
                </c:pt>
                <c:pt idx="4819">
                  <c:v>1411.64794568394</c:v>
                </c:pt>
                <c:pt idx="4820">
                  <c:v>1411.9408794763599</c:v>
                </c:pt>
                <c:pt idx="4821">
                  <c:v>1412.2338132687901</c:v>
                </c:pt>
                <c:pt idx="4822">
                  <c:v>1412.52674706121</c:v>
                </c:pt>
                <c:pt idx="4823">
                  <c:v>1412.81968085363</c:v>
                </c:pt>
                <c:pt idx="4824">
                  <c:v>1413.1126146460499</c:v>
                </c:pt>
                <c:pt idx="4825">
                  <c:v>1413.4055484384801</c:v>
                </c:pt>
                <c:pt idx="4826">
                  <c:v>1413.6984822309</c:v>
                </c:pt>
                <c:pt idx="4827">
                  <c:v>1413.99141602332</c:v>
                </c:pt>
                <c:pt idx="4828">
                  <c:v>1414.2843498157399</c:v>
                </c:pt>
                <c:pt idx="4829">
                  <c:v>1414.5772836081701</c:v>
                </c:pt>
                <c:pt idx="4830">
                  <c:v>1414.87021740059</c:v>
                </c:pt>
                <c:pt idx="4831">
                  <c:v>1415.16315119301</c:v>
                </c:pt>
                <c:pt idx="4832">
                  <c:v>1415.4560849854299</c:v>
                </c:pt>
                <c:pt idx="4833">
                  <c:v>1415.7490187778601</c:v>
                </c:pt>
                <c:pt idx="4834">
                  <c:v>1416.04195257028</c:v>
                </c:pt>
                <c:pt idx="4835">
                  <c:v>1416.3348863627</c:v>
                </c:pt>
                <c:pt idx="4836">
                  <c:v>1416.6278201551199</c:v>
                </c:pt>
                <c:pt idx="4837">
                  <c:v>1416.9207539475501</c:v>
                </c:pt>
                <c:pt idx="4838">
                  <c:v>1417.2136877399701</c:v>
                </c:pt>
                <c:pt idx="4839">
                  <c:v>1417.50662153239</c:v>
                </c:pt>
                <c:pt idx="4840">
                  <c:v>1417.7995553248099</c:v>
                </c:pt>
                <c:pt idx="4841">
                  <c:v>1418.0924891172399</c:v>
                </c:pt>
                <c:pt idx="4842">
                  <c:v>1418.3854229096601</c:v>
                </c:pt>
                <c:pt idx="4843">
                  <c:v>1418.67835670208</c:v>
                </c:pt>
                <c:pt idx="4844">
                  <c:v>1418.9712904945</c:v>
                </c:pt>
                <c:pt idx="4845">
                  <c:v>1419.2642242869299</c:v>
                </c:pt>
                <c:pt idx="4846">
                  <c:v>1419.5571580793501</c:v>
                </c:pt>
                <c:pt idx="4847">
                  <c:v>1419.85009187177</c:v>
                </c:pt>
                <c:pt idx="4848">
                  <c:v>1420.14302566419</c:v>
                </c:pt>
                <c:pt idx="4849">
                  <c:v>1420.4359594566199</c:v>
                </c:pt>
                <c:pt idx="4850">
                  <c:v>1420.7288932490401</c:v>
                </c:pt>
                <c:pt idx="4851">
                  <c:v>1421.02182704146</c:v>
                </c:pt>
                <c:pt idx="4852">
                  <c:v>1421.31476083388</c:v>
                </c:pt>
                <c:pt idx="4853">
                  <c:v>1421.6076946263099</c:v>
                </c:pt>
                <c:pt idx="4854">
                  <c:v>1421.9006284187301</c:v>
                </c:pt>
                <c:pt idx="4855">
                  <c:v>1422.19356221115</c:v>
                </c:pt>
                <c:pt idx="4856">
                  <c:v>1422.48649600357</c:v>
                </c:pt>
                <c:pt idx="4857">
                  <c:v>1422.7794297959999</c:v>
                </c:pt>
                <c:pt idx="4858">
                  <c:v>1423.0723635884201</c:v>
                </c:pt>
                <c:pt idx="4859">
                  <c:v>1423.36529738084</c:v>
                </c:pt>
                <c:pt idx="4860">
                  <c:v>1423.65823117326</c:v>
                </c:pt>
                <c:pt idx="4861">
                  <c:v>1423.9511649656899</c:v>
                </c:pt>
                <c:pt idx="4862">
                  <c:v>1424.2440987581101</c:v>
                </c:pt>
                <c:pt idx="4863">
                  <c:v>1424.5370325505301</c:v>
                </c:pt>
                <c:pt idx="4864">
                  <c:v>1424.82996634295</c:v>
                </c:pt>
                <c:pt idx="4865">
                  <c:v>1425.12290013538</c:v>
                </c:pt>
                <c:pt idx="4866">
                  <c:v>1425.4158339277999</c:v>
                </c:pt>
                <c:pt idx="4867">
                  <c:v>1425.7087677202201</c:v>
                </c:pt>
                <c:pt idx="4868">
                  <c:v>1426.00170151264</c:v>
                </c:pt>
                <c:pt idx="4869">
                  <c:v>1426.29463530507</c:v>
                </c:pt>
                <c:pt idx="4870">
                  <c:v>1426.5875690974899</c:v>
                </c:pt>
                <c:pt idx="4871">
                  <c:v>1426.8805028899101</c:v>
                </c:pt>
                <c:pt idx="4872">
                  <c:v>1427.17343668233</c:v>
                </c:pt>
                <c:pt idx="4873">
                  <c:v>1427.46637047476</c:v>
                </c:pt>
                <c:pt idx="4874">
                  <c:v>1427.7593042671799</c:v>
                </c:pt>
                <c:pt idx="4875">
                  <c:v>1428.0522380596001</c:v>
                </c:pt>
                <c:pt idx="4876">
                  <c:v>1428.34517185202</c:v>
                </c:pt>
                <c:pt idx="4877">
                  <c:v>1428.63810564445</c:v>
                </c:pt>
                <c:pt idx="4878">
                  <c:v>1428.9310394368699</c:v>
                </c:pt>
                <c:pt idx="4879">
                  <c:v>1429.2239732292901</c:v>
                </c:pt>
                <c:pt idx="4880">
                  <c:v>1429.51690702171</c:v>
                </c:pt>
                <c:pt idx="4881">
                  <c:v>1429.80984081414</c:v>
                </c:pt>
                <c:pt idx="4882">
                  <c:v>1430.1027746065599</c:v>
                </c:pt>
                <c:pt idx="4883">
                  <c:v>1430.3957083989801</c:v>
                </c:pt>
                <c:pt idx="4884">
                  <c:v>1430.6886421914</c:v>
                </c:pt>
                <c:pt idx="4885">
                  <c:v>1430.98157598383</c:v>
                </c:pt>
                <c:pt idx="4886">
                  <c:v>1431.2745097762499</c:v>
                </c:pt>
                <c:pt idx="4887">
                  <c:v>1431.5674435686699</c:v>
                </c:pt>
                <c:pt idx="4888">
                  <c:v>1431.8603773610901</c:v>
                </c:pt>
                <c:pt idx="4889">
                  <c:v>1432.15331115352</c:v>
                </c:pt>
                <c:pt idx="4890">
                  <c:v>1432.44624494594</c:v>
                </c:pt>
                <c:pt idx="4891">
                  <c:v>1432.7391787383599</c:v>
                </c:pt>
                <c:pt idx="4892">
                  <c:v>1433.0321125307801</c:v>
                </c:pt>
                <c:pt idx="4893">
                  <c:v>1433.32504632321</c:v>
                </c:pt>
                <c:pt idx="4894">
                  <c:v>1433.61798011563</c:v>
                </c:pt>
                <c:pt idx="4895">
                  <c:v>1433.9109139080499</c:v>
                </c:pt>
                <c:pt idx="4896">
                  <c:v>1434.2038477004701</c:v>
                </c:pt>
                <c:pt idx="4897">
                  <c:v>1434.4967814929</c:v>
                </c:pt>
                <c:pt idx="4898">
                  <c:v>1434.78971528532</c:v>
                </c:pt>
                <c:pt idx="4899">
                  <c:v>1435.0826490777399</c:v>
                </c:pt>
                <c:pt idx="4900">
                  <c:v>1435.3755828701601</c:v>
                </c:pt>
                <c:pt idx="4901">
                  <c:v>1435.66851666259</c:v>
                </c:pt>
                <c:pt idx="4902">
                  <c:v>1435.96145045501</c:v>
                </c:pt>
                <c:pt idx="4903">
                  <c:v>1436.2543842474299</c:v>
                </c:pt>
                <c:pt idx="4904">
                  <c:v>1436.5473180398501</c:v>
                </c:pt>
                <c:pt idx="4905">
                  <c:v>1436.84025183228</c:v>
                </c:pt>
                <c:pt idx="4906">
                  <c:v>1437.1331856247</c:v>
                </c:pt>
                <c:pt idx="4907">
                  <c:v>1437.4261194171199</c:v>
                </c:pt>
                <c:pt idx="4908">
                  <c:v>1437.7190532095401</c:v>
                </c:pt>
                <c:pt idx="4909">
                  <c:v>1438.0119870019701</c:v>
                </c:pt>
                <c:pt idx="4910">
                  <c:v>1438.30492079439</c:v>
                </c:pt>
                <c:pt idx="4911">
                  <c:v>1438.5978545868099</c:v>
                </c:pt>
                <c:pt idx="4912">
                  <c:v>1438.8907883792299</c:v>
                </c:pt>
                <c:pt idx="4913">
                  <c:v>1439.1837221716601</c:v>
                </c:pt>
                <c:pt idx="4914">
                  <c:v>1439.47665596408</c:v>
                </c:pt>
                <c:pt idx="4915">
                  <c:v>1439.7695897565</c:v>
                </c:pt>
                <c:pt idx="4916">
                  <c:v>1440.0625235489199</c:v>
                </c:pt>
                <c:pt idx="4917">
                  <c:v>1440.3554573413501</c:v>
                </c:pt>
                <c:pt idx="4918">
                  <c:v>1440.64839113377</c:v>
                </c:pt>
                <c:pt idx="4919">
                  <c:v>1440.94132492619</c:v>
                </c:pt>
                <c:pt idx="4920">
                  <c:v>1441.2342587186099</c:v>
                </c:pt>
                <c:pt idx="4921">
                  <c:v>1441.5271925110401</c:v>
                </c:pt>
                <c:pt idx="4922">
                  <c:v>1441.82012630346</c:v>
                </c:pt>
                <c:pt idx="4923">
                  <c:v>1442.11306009588</c:v>
                </c:pt>
                <c:pt idx="4924">
                  <c:v>1442.4059938882999</c:v>
                </c:pt>
                <c:pt idx="4925">
                  <c:v>1442.6989276807301</c:v>
                </c:pt>
                <c:pt idx="4926">
                  <c:v>1442.99186147315</c:v>
                </c:pt>
                <c:pt idx="4927">
                  <c:v>1443.28479526557</c:v>
                </c:pt>
                <c:pt idx="4928">
                  <c:v>1443.5777290579899</c:v>
                </c:pt>
                <c:pt idx="4929">
                  <c:v>1443.8706628504101</c:v>
                </c:pt>
                <c:pt idx="4930">
                  <c:v>1444.16359664284</c:v>
                </c:pt>
                <c:pt idx="4931">
                  <c:v>1444.45653043526</c:v>
                </c:pt>
                <c:pt idx="4932">
                  <c:v>1444.7494642276799</c:v>
                </c:pt>
                <c:pt idx="4933">
                  <c:v>1445.0423980201001</c:v>
                </c:pt>
                <c:pt idx="4934">
                  <c:v>1445.3353318125301</c:v>
                </c:pt>
                <c:pt idx="4935">
                  <c:v>1445.62826560495</c:v>
                </c:pt>
                <c:pt idx="4936">
                  <c:v>1445.9211993973699</c:v>
                </c:pt>
                <c:pt idx="4937">
                  <c:v>1446.2141331897899</c:v>
                </c:pt>
                <c:pt idx="4938">
                  <c:v>1446.5070669822201</c:v>
                </c:pt>
                <c:pt idx="4939">
                  <c:v>1446.80000077464</c:v>
                </c:pt>
                <c:pt idx="4940">
                  <c:v>1447.09293456706</c:v>
                </c:pt>
                <c:pt idx="4941">
                  <c:v>1447.3858683594799</c:v>
                </c:pt>
                <c:pt idx="4942">
                  <c:v>1447.6788021519101</c:v>
                </c:pt>
                <c:pt idx="4943">
                  <c:v>1447.97173594433</c:v>
                </c:pt>
                <c:pt idx="4944">
                  <c:v>1448.26466973675</c:v>
                </c:pt>
                <c:pt idx="4945">
                  <c:v>1448.5576035291699</c:v>
                </c:pt>
                <c:pt idx="4946">
                  <c:v>1448.8505373216001</c:v>
                </c:pt>
                <c:pt idx="4947">
                  <c:v>1449.14347111402</c:v>
                </c:pt>
                <c:pt idx="4948">
                  <c:v>1449.43640490644</c:v>
                </c:pt>
                <c:pt idx="4949">
                  <c:v>1449.7293386988599</c:v>
                </c:pt>
                <c:pt idx="4950">
                  <c:v>1450.0222724912901</c:v>
                </c:pt>
                <c:pt idx="4951">
                  <c:v>1450.31520628371</c:v>
                </c:pt>
                <c:pt idx="4952">
                  <c:v>1450.60814007613</c:v>
                </c:pt>
                <c:pt idx="4953">
                  <c:v>1450.9010738685499</c:v>
                </c:pt>
                <c:pt idx="4954">
                  <c:v>1451.1940076609801</c:v>
                </c:pt>
                <c:pt idx="4955">
                  <c:v>1451.4869414534</c:v>
                </c:pt>
                <c:pt idx="4956">
                  <c:v>1451.77987524582</c:v>
                </c:pt>
                <c:pt idx="4957">
                  <c:v>1452.0728090382399</c:v>
                </c:pt>
                <c:pt idx="4958">
                  <c:v>1452.3657428306699</c:v>
                </c:pt>
                <c:pt idx="4959">
                  <c:v>1452.6586766230901</c:v>
                </c:pt>
                <c:pt idx="4960">
                  <c:v>1452.95161041551</c:v>
                </c:pt>
                <c:pt idx="4961">
                  <c:v>1453.2445442079299</c:v>
                </c:pt>
                <c:pt idx="4962">
                  <c:v>1453.5374780003599</c:v>
                </c:pt>
                <c:pt idx="4963">
                  <c:v>1453.8304117927801</c:v>
                </c:pt>
                <c:pt idx="4964">
                  <c:v>1454.1233455852</c:v>
                </c:pt>
                <c:pt idx="4965">
                  <c:v>1454.41627937762</c:v>
                </c:pt>
                <c:pt idx="4966">
                  <c:v>1454.7092131700499</c:v>
                </c:pt>
                <c:pt idx="4967">
                  <c:v>1455.0021469624701</c:v>
                </c:pt>
                <c:pt idx="4968">
                  <c:v>1455.29508075489</c:v>
                </c:pt>
                <c:pt idx="4969">
                  <c:v>1455.58801454731</c:v>
                </c:pt>
                <c:pt idx="4970">
                  <c:v>1455.8809483397399</c:v>
                </c:pt>
                <c:pt idx="4971">
                  <c:v>1456.1738821321601</c:v>
                </c:pt>
                <c:pt idx="4972">
                  <c:v>1456.46681592458</c:v>
                </c:pt>
                <c:pt idx="4973">
                  <c:v>1456.759749717</c:v>
                </c:pt>
                <c:pt idx="4974">
                  <c:v>1457.0526835094299</c:v>
                </c:pt>
                <c:pt idx="4975">
                  <c:v>1457.3456173018501</c:v>
                </c:pt>
                <c:pt idx="4976">
                  <c:v>1457.63855109427</c:v>
                </c:pt>
                <c:pt idx="4977">
                  <c:v>1457.93148488669</c:v>
                </c:pt>
                <c:pt idx="4978">
                  <c:v>1458.2244186791199</c:v>
                </c:pt>
                <c:pt idx="4979">
                  <c:v>1458.5173524715401</c:v>
                </c:pt>
                <c:pt idx="4980">
                  <c:v>1458.8102862639601</c:v>
                </c:pt>
                <c:pt idx="4981">
                  <c:v>1459.10322005638</c:v>
                </c:pt>
                <c:pt idx="4982">
                  <c:v>1459.3961538488099</c:v>
                </c:pt>
                <c:pt idx="4983">
                  <c:v>1459.6890876412299</c:v>
                </c:pt>
                <c:pt idx="4984">
                  <c:v>1459.9820214336501</c:v>
                </c:pt>
                <c:pt idx="4985">
                  <c:v>1460.27495522607</c:v>
                </c:pt>
                <c:pt idx="4986">
                  <c:v>1460.5678890185</c:v>
                </c:pt>
                <c:pt idx="4987">
                  <c:v>1460.8608228109199</c:v>
                </c:pt>
                <c:pt idx="4988">
                  <c:v>1461.1537566033401</c:v>
                </c:pt>
                <c:pt idx="4989">
                  <c:v>1461.44669039576</c:v>
                </c:pt>
                <c:pt idx="4990">
                  <c:v>1461.73962418819</c:v>
                </c:pt>
                <c:pt idx="4991">
                  <c:v>1462.0325579806099</c:v>
                </c:pt>
                <c:pt idx="4992">
                  <c:v>1462.3254917730301</c:v>
                </c:pt>
                <c:pt idx="4993">
                  <c:v>1462.61842556545</c:v>
                </c:pt>
                <c:pt idx="4994">
                  <c:v>1462.91135935788</c:v>
                </c:pt>
                <c:pt idx="4995">
                  <c:v>1463.2042931502999</c:v>
                </c:pt>
                <c:pt idx="4996">
                  <c:v>1463.4972269427201</c:v>
                </c:pt>
                <c:pt idx="4997">
                  <c:v>1463.79016073514</c:v>
                </c:pt>
                <c:pt idx="4998">
                  <c:v>1464.08309452757</c:v>
                </c:pt>
                <c:pt idx="4999">
                  <c:v>1464.3760283199899</c:v>
                </c:pt>
                <c:pt idx="5000">
                  <c:v>1464.6689621124101</c:v>
                </c:pt>
                <c:pt idx="5001">
                  <c:v>1464.96189590483</c:v>
                </c:pt>
                <c:pt idx="5002">
                  <c:v>1465.25482969726</c:v>
                </c:pt>
                <c:pt idx="5003">
                  <c:v>1465.5477634896799</c:v>
                </c:pt>
                <c:pt idx="5004">
                  <c:v>1465.8406972821001</c:v>
                </c:pt>
                <c:pt idx="5005">
                  <c:v>1466.1336310745201</c:v>
                </c:pt>
                <c:pt idx="5006">
                  <c:v>1466.42656486695</c:v>
                </c:pt>
                <c:pt idx="5007">
                  <c:v>1466.7194986593699</c:v>
                </c:pt>
                <c:pt idx="5008">
                  <c:v>1467.0124324517899</c:v>
                </c:pt>
                <c:pt idx="5009">
                  <c:v>1467.3053662442101</c:v>
                </c:pt>
                <c:pt idx="5010">
                  <c:v>1467.59830003664</c:v>
                </c:pt>
                <c:pt idx="5011">
                  <c:v>1467.89123382906</c:v>
                </c:pt>
                <c:pt idx="5012">
                  <c:v>1468.1841676214799</c:v>
                </c:pt>
                <c:pt idx="5013">
                  <c:v>1468.4771014139001</c:v>
                </c:pt>
                <c:pt idx="5014">
                  <c:v>1468.77003520633</c:v>
                </c:pt>
                <c:pt idx="5015">
                  <c:v>1469.06296899875</c:v>
                </c:pt>
                <c:pt idx="5016">
                  <c:v>1469.3559027911699</c:v>
                </c:pt>
                <c:pt idx="5017">
                  <c:v>1469.6488365835901</c:v>
                </c:pt>
                <c:pt idx="5018">
                  <c:v>1469.94177037602</c:v>
                </c:pt>
                <c:pt idx="5019">
                  <c:v>1470.23470416844</c:v>
                </c:pt>
                <c:pt idx="5020">
                  <c:v>1470.5276379608599</c:v>
                </c:pt>
                <c:pt idx="5021">
                  <c:v>1470.8205717532801</c:v>
                </c:pt>
                <c:pt idx="5022">
                  <c:v>1471.11350554571</c:v>
                </c:pt>
                <c:pt idx="5023">
                  <c:v>1471.40643933813</c:v>
                </c:pt>
                <c:pt idx="5024">
                  <c:v>1471.6993731305499</c:v>
                </c:pt>
                <c:pt idx="5025">
                  <c:v>1471.9923069229701</c:v>
                </c:pt>
                <c:pt idx="5026">
                  <c:v>1472.2852407154001</c:v>
                </c:pt>
                <c:pt idx="5027">
                  <c:v>1472.57817450782</c:v>
                </c:pt>
                <c:pt idx="5028">
                  <c:v>1472.8711083002399</c:v>
                </c:pt>
                <c:pt idx="5029">
                  <c:v>1473.1640420926601</c:v>
                </c:pt>
                <c:pt idx="5030">
                  <c:v>1473.4569758850901</c:v>
                </c:pt>
                <c:pt idx="5031">
                  <c:v>1473.74990967751</c:v>
                </c:pt>
                <c:pt idx="5032">
                  <c:v>1474.0428434699299</c:v>
                </c:pt>
                <c:pt idx="5033">
                  <c:v>1474.3357772623499</c:v>
                </c:pt>
                <c:pt idx="5034">
                  <c:v>1474.6287110547801</c:v>
                </c:pt>
                <c:pt idx="5035">
                  <c:v>1474.9216448472</c:v>
                </c:pt>
                <c:pt idx="5036">
                  <c:v>1475.21457863962</c:v>
                </c:pt>
                <c:pt idx="5037">
                  <c:v>1475.5075124320399</c:v>
                </c:pt>
                <c:pt idx="5038">
                  <c:v>1475.8004462244701</c:v>
                </c:pt>
                <c:pt idx="5039">
                  <c:v>1476.09338001689</c:v>
                </c:pt>
                <c:pt idx="5040">
                  <c:v>1476.38631380931</c:v>
                </c:pt>
                <c:pt idx="5041">
                  <c:v>1476.6792476017299</c:v>
                </c:pt>
                <c:pt idx="5042">
                  <c:v>1476.9721813941601</c:v>
                </c:pt>
                <c:pt idx="5043">
                  <c:v>1477.26511518658</c:v>
                </c:pt>
                <c:pt idx="5044">
                  <c:v>1477.558048979</c:v>
                </c:pt>
                <c:pt idx="5045">
                  <c:v>1477.8509827714199</c:v>
                </c:pt>
                <c:pt idx="5046">
                  <c:v>1478.1439165638501</c:v>
                </c:pt>
                <c:pt idx="5047">
                  <c:v>1478.43685035627</c:v>
                </c:pt>
                <c:pt idx="5048">
                  <c:v>1478.72978414869</c:v>
                </c:pt>
                <c:pt idx="5049">
                  <c:v>1479.0227179411099</c:v>
                </c:pt>
                <c:pt idx="5050">
                  <c:v>1479.3156517335401</c:v>
                </c:pt>
                <c:pt idx="5051">
                  <c:v>1479.6085855259601</c:v>
                </c:pt>
                <c:pt idx="5052">
                  <c:v>1479.90151931838</c:v>
                </c:pt>
                <c:pt idx="5053">
                  <c:v>1480.1944531107999</c:v>
                </c:pt>
                <c:pt idx="5054">
                  <c:v>1480.4873869032299</c:v>
                </c:pt>
                <c:pt idx="5055">
                  <c:v>1480.7803206956501</c:v>
                </c:pt>
                <c:pt idx="5056">
                  <c:v>1481.07325448807</c:v>
                </c:pt>
                <c:pt idx="5057">
                  <c:v>1481.36618828049</c:v>
                </c:pt>
                <c:pt idx="5058">
                  <c:v>1481.6591220729199</c:v>
                </c:pt>
                <c:pt idx="5059">
                  <c:v>1481.9520558653401</c:v>
                </c:pt>
                <c:pt idx="5060">
                  <c:v>1482.24498965776</c:v>
                </c:pt>
                <c:pt idx="5061">
                  <c:v>1482.53792345018</c:v>
                </c:pt>
                <c:pt idx="5062">
                  <c:v>1482.8308572426099</c:v>
                </c:pt>
                <c:pt idx="5063">
                  <c:v>1483.1237910350301</c:v>
                </c:pt>
                <c:pt idx="5064">
                  <c:v>1483.41672482745</c:v>
                </c:pt>
                <c:pt idx="5065">
                  <c:v>1483.70965861987</c:v>
                </c:pt>
                <c:pt idx="5066">
                  <c:v>1484.0025924122999</c:v>
                </c:pt>
                <c:pt idx="5067">
                  <c:v>1484.2955262047201</c:v>
                </c:pt>
                <c:pt idx="5068">
                  <c:v>1484.58845999714</c:v>
                </c:pt>
                <c:pt idx="5069">
                  <c:v>1484.88139378956</c:v>
                </c:pt>
                <c:pt idx="5070">
                  <c:v>1485.1743275819799</c:v>
                </c:pt>
                <c:pt idx="5071">
                  <c:v>1485.4672613744101</c:v>
                </c:pt>
                <c:pt idx="5072">
                  <c:v>1485.76019516683</c:v>
                </c:pt>
                <c:pt idx="5073">
                  <c:v>1486.05312895925</c:v>
                </c:pt>
                <c:pt idx="5074">
                  <c:v>1486.3460627516699</c:v>
                </c:pt>
                <c:pt idx="5075">
                  <c:v>1486.6389965441001</c:v>
                </c:pt>
                <c:pt idx="5076">
                  <c:v>1486.9319303365201</c:v>
                </c:pt>
                <c:pt idx="5077">
                  <c:v>1487.22486412894</c:v>
                </c:pt>
                <c:pt idx="5078">
                  <c:v>1487.5177979213599</c:v>
                </c:pt>
                <c:pt idx="5079">
                  <c:v>1487.8107317137899</c:v>
                </c:pt>
                <c:pt idx="5080">
                  <c:v>1488.1036655062101</c:v>
                </c:pt>
                <c:pt idx="5081">
                  <c:v>1488.39659929863</c:v>
                </c:pt>
                <c:pt idx="5082">
                  <c:v>1488.68953309105</c:v>
                </c:pt>
                <c:pt idx="5083">
                  <c:v>1488.9824668834799</c:v>
                </c:pt>
                <c:pt idx="5084">
                  <c:v>1489.2754006759001</c:v>
                </c:pt>
                <c:pt idx="5085">
                  <c:v>1489.56833446832</c:v>
                </c:pt>
                <c:pt idx="5086">
                  <c:v>1489.86126826074</c:v>
                </c:pt>
                <c:pt idx="5087">
                  <c:v>1490.1542020531699</c:v>
                </c:pt>
                <c:pt idx="5088">
                  <c:v>1490.4471358455901</c:v>
                </c:pt>
                <c:pt idx="5089">
                  <c:v>1490.74006963801</c:v>
                </c:pt>
                <c:pt idx="5090">
                  <c:v>1491.03300343043</c:v>
                </c:pt>
                <c:pt idx="5091">
                  <c:v>1491.3259372228599</c:v>
                </c:pt>
                <c:pt idx="5092">
                  <c:v>1491.6188710152801</c:v>
                </c:pt>
                <c:pt idx="5093">
                  <c:v>1491.9118048077</c:v>
                </c:pt>
                <c:pt idx="5094">
                  <c:v>1492.20473860012</c:v>
                </c:pt>
                <c:pt idx="5095">
                  <c:v>1492.4976723925499</c:v>
                </c:pt>
                <c:pt idx="5096">
                  <c:v>1492.7906061849701</c:v>
                </c:pt>
                <c:pt idx="5097">
                  <c:v>1493.08353997739</c:v>
                </c:pt>
                <c:pt idx="5098">
                  <c:v>1493.37647376981</c:v>
                </c:pt>
                <c:pt idx="5099">
                  <c:v>1493.6694075622399</c:v>
                </c:pt>
                <c:pt idx="5100">
                  <c:v>1493.9623413546601</c:v>
                </c:pt>
                <c:pt idx="5101">
                  <c:v>1494.2552751470801</c:v>
                </c:pt>
                <c:pt idx="5102">
                  <c:v>1494.5482089395</c:v>
                </c:pt>
                <c:pt idx="5103">
                  <c:v>1494.8411427319299</c:v>
                </c:pt>
                <c:pt idx="5104">
                  <c:v>1495.1340765243499</c:v>
                </c:pt>
                <c:pt idx="5105">
                  <c:v>1495.4270103167701</c:v>
                </c:pt>
                <c:pt idx="5106">
                  <c:v>1495.71994410919</c:v>
                </c:pt>
                <c:pt idx="5107">
                  <c:v>1496.01287790162</c:v>
                </c:pt>
                <c:pt idx="5108">
                  <c:v>1496.3058116940399</c:v>
                </c:pt>
                <c:pt idx="5109">
                  <c:v>1496.5987454864601</c:v>
                </c:pt>
                <c:pt idx="5110">
                  <c:v>1496.89167927888</c:v>
                </c:pt>
                <c:pt idx="5111">
                  <c:v>1497.18461307131</c:v>
                </c:pt>
                <c:pt idx="5112">
                  <c:v>1497.4775468637299</c:v>
                </c:pt>
                <c:pt idx="5113">
                  <c:v>1497.7704806561501</c:v>
                </c:pt>
                <c:pt idx="5114">
                  <c:v>1498.06341444857</c:v>
                </c:pt>
                <c:pt idx="5115">
                  <c:v>1498.356348241</c:v>
                </c:pt>
                <c:pt idx="5116">
                  <c:v>1498.6492820334199</c:v>
                </c:pt>
                <c:pt idx="5117">
                  <c:v>1498.9422158258401</c:v>
                </c:pt>
                <c:pt idx="5118">
                  <c:v>1499.23514961826</c:v>
                </c:pt>
                <c:pt idx="5119">
                  <c:v>1499.52808341069</c:v>
                </c:pt>
                <c:pt idx="5120">
                  <c:v>1499.8210172031099</c:v>
                </c:pt>
                <c:pt idx="5121">
                  <c:v>1500.1139509955301</c:v>
                </c:pt>
                <c:pt idx="5122">
                  <c:v>1500.40688478795</c:v>
                </c:pt>
                <c:pt idx="5123">
                  <c:v>1500.69981858038</c:v>
                </c:pt>
                <c:pt idx="5124">
                  <c:v>1500.9927523727999</c:v>
                </c:pt>
                <c:pt idx="5125">
                  <c:v>1501.2856861652201</c:v>
                </c:pt>
                <c:pt idx="5126">
                  <c:v>1501.5786199576401</c:v>
                </c:pt>
                <c:pt idx="5127">
                  <c:v>1501.87155375007</c:v>
                </c:pt>
                <c:pt idx="5128">
                  <c:v>1502.16448754249</c:v>
                </c:pt>
                <c:pt idx="5129">
                  <c:v>1502.4574213349099</c:v>
                </c:pt>
                <c:pt idx="5130">
                  <c:v>1502.7503551273301</c:v>
                </c:pt>
                <c:pt idx="5131">
                  <c:v>1503.04328891976</c:v>
                </c:pt>
                <c:pt idx="5132">
                  <c:v>1503.33622271218</c:v>
                </c:pt>
                <c:pt idx="5133">
                  <c:v>1503.6291565045999</c:v>
                </c:pt>
                <c:pt idx="5134">
                  <c:v>1503.9220902970201</c:v>
                </c:pt>
                <c:pt idx="5135">
                  <c:v>1504.21502408945</c:v>
                </c:pt>
                <c:pt idx="5136">
                  <c:v>1504.50795788187</c:v>
                </c:pt>
                <c:pt idx="5137">
                  <c:v>1504.8008916742899</c:v>
                </c:pt>
                <c:pt idx="5138">
                  <c:v>1505.0938254667101</c:v>
                </c:pt>
                <c:pt idx="5139">
                  <c:v>1505.38675925914</c:v>
                </c:pt>
                <c:pt idx="5140">
                  <c:v>1505.67969305156</c:v>
                </c:pt>
                <c:pt idx="5141">
                  <c:v>1505.9726268439799</c:v>
                </c:pt>
                <c:pt idx="5142">
                  <c:v>1506.2655606364001</c:v>
                </c:pt>
                <c:pt idx="5143">
                  <c:v>1506.55849442883</c:v>
                </c:pt>
                <c:pt idx="5144">
                  <c:v>1506.85142822125</c:v>
                </c:pt>
                <c:pt idx="5145">
                  <c:v>1507.1443620136699</c:v>
                </c:pt>
                <c:pt idx="5146">
                  <c:v>1507.4372958060901</c:v>
                </c:pt>
                <c:pt idx="5147">
                  <c:v>1507.7302295985201</c:v>
                </c:pt>
                <c:pt idx="5148">
                  <c:v>1508.02316339094</c:v>
                </c:pt>
                <c:pt idx="5149">
                  <c:v>1508.3160971833599</c:v>
                </c:pt>
                <c:pt idx="5150">
                  <c:v>1508.6090309757799</c:v>
                </c:pt>
                <c:pt idx="5151">
                  <c:v>1508.9019647682101</c:v>
                </c:pt>
                <c:pt idx="5152">
                  <c:v>1509.19489856063</c:v>
                </c:pt>
                <c:pt idx="5153">
                  <c:v>1509.48783235305</c:v>
                </c:pt>
                <c:pt idx="5154">
                  <c:v>1509.7807661454699</c:v>
                </c:pt>
                <c:pt idx="5155">
                  <c:v>1510.0736999379001</c:v>
                </c:pt>
                <c:pt idx="5156">
                  <c:v>1510.36663373032</c:v>
                </c:pt>
                <c:pt idx="5157">
                  <c:v>1510.65956752274</c:v>
                </c:pt>
                <c:pt idx="5158">
                  <c:v>1510.9525013151599</c:v>
                </c:pt>
                <c:pt idx="5159">
                  <c:v>1511.2454351075901</c:v>
                </c:pt>
                <c:pt idx="5160">
                  <c:v>1511.53836890001</c:v>
                </c:pt>
                <c:pt idx="5161">
                  <c:v>1511.83130269243</c:v>
                </c:pt>
                <c:pt idx="5162">
                  <c:v>1512.1242364848499</c:v>
                </c:pt>
                <c:pt idx="5163">
                  <c:v>1512.4171702772801</c:v>
                </c:pt>
                <c:pt idx="5164">
                  <c:v>1512.7101040697</c:v>
                </c:pt>
                <c:pt idx="5165">
                  <c:v>1513.00303786212</c:v>
                </c:pt>
                <c:pt idx="5166">
                  <c:v>1513.2959716545399</c:v>
                </c:pt>
                <c:pt idx="5167">
                  <c:v>1513.5889054469701</c:v>
                </c:pt>
                <c:pt idx="5168">
                  <c:v>1513.88183923939</c:v>
                </c:pt>
                <c:pt idx="5169">
                  <c:v>1514.17477303181</c:v>
                </c:pt>
                <c:pt idx="5170">
                  <c:v>1514.4677068242299</c:v>
                </c:pt>
                <c:pt idx="5171">
                  <c:v>1514.7606406166601</c:v>
                </c:pt>
                <c:pt idx="5172">
                  <c:v>1515.0535744090801</c:v>
                </c:pt>
                <c:pt idx="5173">
                  <c:v>1515.3465082015</c:v>
                </c:pt>
                <c:pt idx="5174">
                  <c:v>1515.6394419939199</c:v>
                </c:pt>
                <c:pt idx="5175">
                  <c:v>1515.9323757863499</c:v>
                </c:pt>
                <c:pt idx="5176">
                  <c:v>1516.2253095787701</c:v>
                </c:pt>
                <c:pt idx="5177">
                  <c:v>1516.51824337119</c:v>
                </c:pt>
                <c:pt idx="5178">
                  <c:v>1516.81117716361</c:v>
                </c:pt>
                <c:pt idx="5179">
                  <c:v>1517.1041109560399</c:v>
                </c:pt>
                <c:pt idx="5180">
                  <c:v>1517.3970447484601</c:v>
                </c:pt>
                <c:pt idx="5181">
                  <c:v>1517.68997854088</c:v>
                </c:pt>
                <c:pt idx="5182">
                  <c:v>1517.9829123333</c:v>
                </c:pt>
                <c:pt idx="5183">
                  <c:v>1518.2758461257299</c:v>
                </c:pt>
                <c:pt idx="5184">
                  <c:v>1518.5687799181501</c:v>
                </c:pt>
                <c:pt idx="5185">
                  <c:v>1518.86171371057</c:v>
                </c:pt>
                <c:pt idx="5186">
                  <c:v>1519.15464750299</c:v>
                </c:pt>
                <c:pt idx="5187">
                  <c:v>1519.4475812954199</c:v>
                </c:pt>
                <c:pt idx="5188">
                  <c:v>1519.7405150878401</c:v>
                </c:pt>
                <c:pt idx="5189">
                  <c:v>1520.03344888026</c:v>
                </c:pt>
                <c:pt idx="5190">
                  <c:v>1520.32638267268</c:v>
                </c:pt>
                <c:pt idx="5191">
                  <c:v>1520.6193164651099</c:v>
                </c:pt>
                <c:pt idx="5192">
                  <c:v>1520.9122502575301</c:v>
                </c:pt>
                <c:pt idx="5193">
                  <c:v>1521.20518404995</c:v>
                </c:pt>
                <c:pt idx="5194">
                  <c:v>1521.49811784237</c:v>
                </c:pt>
                <c:pt idx="5195">
                  <c:v>1521.7910516347999</c:v>
                </c:pt>
                <c:pt idx="5196">
                  <c:v>1522.0839854272199</c:v>
                </c:pt>
                <c:pt idx="5197">
                  <c:v>1522.3769192196401</c:v>
                </c:pt>
                <c:pt idx="5198">
                  <c:v>1522.66985301206</c:v>
                </c:pt>
                <c:pt idx="5199">
                  <c:v>1522.96278680449</c:v>
                </c:pt>
                <c:pt idx="5200">
                  <c:v>1523.2557205969099</c:v>
                </c:pt>
                <c:pt idx="5201">
                  <c:v>1523.5486543893301</c:v>
                </c:pt>
                <c:pt idx="5202">
                  <c:v>1523.84158818175</c:v>
                </c:pt>
                <c:pt idx="5203">
                  <c:v>1524.13452197418</c:v>
                </c:pt>
                <c:pt idx="5204">
                  <c:v>1524.4274557665999</c:v>
                </c:pt>
                <c:pt idx="5205">
                  <c:v>1524.7203895590201</c:v>
                </c:pt>
                <c:pt idx="5206">
                  <c:v>1525.01332335144</c:v>
                </c:pt>
                <c:pt idx="5207">
                  <c:v>1525.30625714387</c:v>
                </c:pt>
                <c:pt idx="5208">
                  <c:v>1525.5991909362899</c:v>
                </c:pt>
                <c:pt idx="5209">
                  <c:v>1525.8921247287101</c:v>
                </c:pt>
                <c:pt idx="5210">
                  <c:v>1526.18505852113</c:v>
                </c:pt>
                <c:pt idx="5211">
                  <c:v>1526.47799231356</c:v>
                </c:pt>
                <c:pt idx="5212">
                  <c:v>1526.7709261059799</c:v>
                </c:pt>
                <c:pt idx="5213">
                  <c:v>1527.0638598984001</c:v>
                </c:pt>
                <c:pt idx="5214">
                  <c:v>1527.35679369082</c:v>
                </c:pt>
                <c:pt idx="5215">
                  <c:v>1527.64972748325</c:v>
                </c:pt>
                <c:pt idx="5216">
                  <c:v>1527.9426612756699</c:v>
                </c:pt>
                <c:pt idx="5217">
                  <c:v>1528.2355950680901</c:v>
                </c:pt>
                <c:pt idx="5218">
                  <c:v>1528.5285288605101</c:v>
                </c:pt>
                <c:pt idx="5219">
                  <c:v>1528.82146265293</c:v>
                </c:pt>
                <c:pt idx="5220">
                  <c:v>1529.1143964453599</c:v>
                </c:pt>
                <c:pt idx="5221">
                  <c:v>1529.4073302377799</c:v>
                </c:pt>
                <c:pt idx="5222">
                  <c:v>1529.7002640302001</c:v>
                </c:pt>
                <c:pt idx="5223">
                  <c:v>1529.99319782262</c:v>
                </c:pt>
                <c:pt idx="5224">
                  <c:v>1530.28613161505</c:v>
                </c:pt>
                <c:pt idx="5225">
                  <c:v>1530.5790654074699</c:v>
                </c:pt>
                <c:pt idx="5226">
                  <c:v>1530.8719991998901</c:v>
                </c:pt>
                <c:pt idx="5227">
                  <c:v>1531.16493299231</c:v>
                </c:pt>
                <c:pt idx="5228">
                  <c:v>1531.45786678474</c:v>
                </c:pt>
                <c:pt idx="5229">
                  <c:v>1531.7508005771599</c:v>
                </c:pt>
                <c:pt idx="5230">
                  <c:v>1532.0437343695801</c:v>
                </c:pt>
                <c:pt idx="5231">
                  <c:v>1532.336668162</c:v>
                </c:pt>
                <c:pt idx="5232">
                  <c:v>1532.62960195443</c:v>
                </c:pt>
                <c:pt idx="5233">
                  <c:v>1532.9225357468499</c:v>
                </c:pt>
                <c:pt idx="5234">
                  <c:v>1533.2154695392701</c:v>
                </c:pt>
                <c:pt idx="5235">
                  <c:v>1533.50840333169</c:v>
                </c:pt>
                <c:pt idx="5236">
                  <c:v>1533.80133712412</c:v>
                </c:pt>
                <c:pt idx="5237">
                  <c:v>1534.0942709165399</c:v>
                </c:pt>
                <c:pt idx="5238">
                  <c:v>1534.3872047089601</c:v>
                </c:pt>
                <c:pt idx="5239">
                  <c:v>1534.68013850138</c:v>
                </c:pt>
                <c:pt idx="5240">
                  <c:v>1534.97307229381</c:v>
                </c:pt>
                <c:pt idx="5241">
                  <c:v>1535.2660060862299</c:v>
                </c:pt>
                <c:pt idx="5242">
                  <c:v>1535.5589398786501</c:v>
                </c:pt>
                <c:pt idx="5243">
                  <c:v>1535.8518736710701</c:v>
                </c:pt>
                <c:pt idx="5244">
                  <c:v>1536.1448074635</c:v>
                </c:pt>
                <c:pt idx="5245">
                  <c:v>1536.4377412559199</c:v>
                </c:pt>
                <c:pt idx="5246">
                  <c:v>1536.7306750483399</c:v>
                </c:pt>
                <c:pt idx="5247">
                  <c:v>1537.0236088407601</c:v>
                </c:pt>
                <c:pt idx="5248">
                  <c:v>1537.31654263319</c:v>
                </c:pt>
                <c:pt idx="5249">
                  <c:v>1537.60947642561</c:v>
                </c:pt>
                <c:pt idx="5250">
                  <c:v>1537.9024102180299</c:v>
                </c:pt>
                <c:pt idx="5251">
                  <c:v>1538.1953440104501</c:v>
                </c:pt>
                <c:pt idx="5252">
                  <c:v>1538.48827780288</c:v>
                </c:pt>
                <c:pt idx="5253">
                  <c:v>1538.7812115953</c:v>
                </c:pt>
                <c:pt idx="5254">
                  <c:v>1539.0741453877199</c:v>
                </c:pt>
                <c:pt idx="5255">
                  <c:v>1539.3670791801401</c:v>
                </c:pt>
                <c:pt idx="5256">
                  <c:v>1539.66001297257</c:v>
                </c:pt>
                <c:pt idx="5257">
                  <c:v>1539.95294676499</c:v>
                </c:pt>
                <c:pt idx="5258">
                  <c:v>1540.2458805574099</c:v>
                </c:pt>
                <c:pt idx="5259">
                  <c:v>1540.5388143498301</c:v>
                </c:pt>
                <c:pt idx="5260">
                  <c:v>1540.83174814226</c:v>
                </c:pt>
                <c:pt idx="5261">
                  <c:v>1541.12468193468</c:v>
                </c:pt>
                <c:pt idx="5262">
                  <c:v>1541.4176157270999</c:v>
                </c:pt>
                <c:pt idx="5263">
                  <c:v>1541.7105495195201</c:v>
                </c:pt>
                <c:pt idx="5264">
                  <c:v>1542.00348331195</c:v>
                </c:pt>
                <c:pt idx="5265">
                  <c:v>1542.29641710437</c:v>
                </c:pt>
                <c:pt idx="5266">
                  <c:v>1542.5893508967899</c:v>
                </c:pt>
                <c:pt idx="5267">
                  <c:v>1542.8822846892101</c:v>
                </c:pt>
                <c:pt idx="5268">
                  <c:v>1543.1752184816401</c:v>
                </c:pt>
                <c:pt idx="5269">
                  <c:v>1543.46815227406</c:v>
                </c:pt>
                <c:pt idx="5270">
                  <c:v>1543.7610860664799</c:v>
                </c:pt>
                <c:pt idx="5271">
                  <c:v>1544.0540198588999</c:v>
                </c:pt>
                <c:pt idx="5272">
                  <c:v>1544.3469536513301</c:v>
                </c:pt>
                <c:pt idx="5273">
                  <c:v>1544.63988744375</c:v>
                </c:pt>
                <c:pt idx="5274">
                  <c:v>1544.93282123617</c:v>
                </c:pt>
                <c:pt idx="5275">
                  <c:v>1545.2257550285899</c:v>
                </c:pt>
                <c:pt idx="5276">
                  <c:v>1545.5186888210201</c:v>
                </c:pt>
                <c:pt idx="5277">
                  <c:v>1545.81162261344</c:v>
                </c:pt>
                <c:pt idx="5278">
                  <c:v>1546.10455640586</c:v>
                </c:pt>
                <c:pt idx="5279">
                  <c:v>1546.3974901982799</c:v>
                </c:pt>
                <c:pt idx="5280">
                  <c:v>1546.6904239907101</c:v>
                </c:pt>
                <c:pt idx="5281">
                  <c:v>1546.98335778313</c:v>
                </c:pt>
                <c:pt idx="5282">
                  <c:v>1547.27629157555</c:v>
                </c:pt>
                <c:pt idx="5283">
                  <c:v>1547.5692253679699</c:v>
                </c:pt>
                <c:pt idx="5284">
                  <c:v>1547.8621591604001</c:v>
                </c:pt>
                <c:pt idx="5285">
                  <c:v>1548.15509295282</c:v>
                </c:pt>
                <c:pt idx="5286">
                  <c:v>1548.44802674524</c:v>
                </c:pt>
                <c:pt idx="5287">
                  <c:v>1548.7409605376599</c:v>
                </c:pt>
                <c:pt idx="5288">
                  <c:v>1549.0338943300901</c:v>
                </c:pt>
                <c:pt idx="5289">
                  <c:v>1549.3268281225101</c:v>
                </c:pt>
                <c:pt idx="5290">
                  <c:v>1549.61976191493</c:v>
                </c:pt>
                <c:pt idx="5291">
                  <c:v>1549.9126957073499</c:v>
                </c:pt>
                <c:pt idx="5292">
                  <c:v>1550.2056294997799</c:v>
                </c:pt>
                <c:pt idx="5293">
                  <c:v>1550.4985632922001</c:v>
                </c:pt>
                <c:pt idx="5294">
                  <c:v>1550.79149708462</c:v>
                </c:pt>
                <c:pt idx="5295">
                  <c:v>1551.0844308770399</c:v>
                </c:pt>
                <c:pt idx="5296">
                  <c:v>1551.3773646694699</c:v>
                </c:pt>
                <c:pt idx="5297">
                  <c:v>1551.6702984618901</c:v>
                </c:pt>
                <c:pt idx="5298">
                  <c:v>1551.96323225431</c:v>
                </c:pt>
                <c:pt idx="5299">
                  <c:v>1552.25616604673</c:v>
                </c:pt>
                <c:pt idx="5300">
                  <c:v>1552.5490998391599</c:v>
                </c:pt>
                <c:pt idx="5301">
                  <c:v>1552.8420336315801</c:v>
                </c:pt>
                <c:pt idx="5302">
                  <c:v>1553.134967424</c:v>
                </c:pt>
                <c:pt idx="5303">
                  <c:v>1553.42790121642</c:v>
                </c:pt>
                <c:pt idx="5304">
                  <c:v>1553.7208350088499</c:v>
                </c:pt>
                <c:pt idx="5305">
                  <c:v>1554.0137688012701</c:v>
                </c:pt>
                <c:pt idx="5306">
                  <c:v>1554.30670259369</c:v>
                </c:pt>
                <c:pt idx="5307">
                  <c:v>1554.59963638611</c:v>
                </c:pt>
                <c:pt idx="5308">
                  <c:v>1554.8925701785399</c:v>
                </c:pt>
                <c:pt idx="5309">
                  <c:v>1555.1855039709601</c:v>
                </c:pt>
                <c:pt idx="5310">
                  <c:v>1555.47843776338</c:v>
                </c:pt>
                <c:pt idx="5311">
                  <c:v>1555.7713715558</c:v>
                </c:pt>
                <c:pt idx="5312">
                  <c:v>1556.0643053482299</c:v>
                </c:pt>
                <c:pt idx="5313">
                  <c:v>1556.3572391406501</c:v>
                </c:pt>
                <c:pt idx="5314">
                  <c:v>1556.6501729330701</c:v>
                </c:pt>
                <c:pt idx="5315">
                  <c:v>1556.94310672549</c:v>
                </c:pt>
                <c:pt idx="5316">
                  <c:v>1557.2360405179199</c:v>
                </c:pt>
                <c:pt idx="5317">
                  <c:v>1557.5289743103399</c:v>
                </c:pt>
                <c:pt idx="5318">
                  <c:v>1557.8219081027601</c:v>
                </c:pt>
                <c:pt idx="5319">
                  <c:v>1558.11484189518</c:v>
                </c:pt>
                <c:pt idx="5320">
                  <c:v>1558.40777568761</c:v>
                </c:pt>
                <c:pt idx="5321">
                  <c:v>1558.7007094800299</c:v>
                </c:pt>
                <c:pt idx="5322">
                  <c:v>1558.9936432724501</c:v>
                </c:pt>
                <c:pt idx="5323">
                  <c:v>1559.28657706487</c:v>
                </c:pt>
                <c:pt idx="5324">
                  <c:v>1559.5795108573</c:v>
                </c:pt>
                <c:pt idx="5325">
                  <c:v>1559.8724446497199</c:v>
                </c:pt>
                <c:pt idx="5326">
                  <c:v>1560.1653784421401</c:v>
                </c:pt>
                <c:pt idx="5327">
                  <c:v>1560.45831223456</c:v>
                </c:pt>
                <c:pt idx="5328">
                  <c:v>1560.75124602699</c:v>
                </c:pt>
                <c:pt idx="5329">
                  <c:v>1561.0441798194099</c:v>
                </c:pt>
                <c:pt idx="5330">
                  <c:v>1561.3371136118301</c:v>
                </c:pt>
                <c:pt idx="5331">
                  <c:v>1561.63004740425</c:v>
                </c:pt>
                <c:pt idx="5332">
                  <c:v>1561.92298119668</c:v>
                </c:pt>
                <c:pt idx="5333">
                  <c:v>1562.2159149890999</c:v>
                </c:pt>
                <c:pt idx="5334">
                  <c:v>1562.5088487815201</c:v>
                </c:pt>
                <c:pt idx="5335">
                  <c:v>1562.80178257394</c:v>
                </c:pt>
                <c:pt idx="5336">
                  <c:v>1563.09471636637</c:v>
                </c:pt>
                <c:pt idx="5337">
                  <c:v>1563.3876501587899</c:v>
                </c:pt>
                <c:pt idx="5338">
                  <c:v>1563.6805839512101</c:v>
                </c:pt>
                <c:pt idx="5339">
                  <c:v>1563.9735177436301</c:v>
                </c:pt>
                <c:pt idx="5340">
                  <c:v>1564.26645153606</c:v>
                </c:pt>
                <c:pt idx="5341">
                  <c:v>1564.5593853284799</c:v>
                </c:pt>
                <c:pt idx="5342">
                  <c:v>1564.8523191208999</c:v>
                </c:pt>
                <c:pt idx="5343">
                  <c:v>1565.1452529133201</c:v>
                </c:pt>
                <c:pt idx="5344">
                  <c:v>1565.43818670575</c:v>
                </c:pt>
                <c:pt idx="5345">
                  <c:v>1565.73112049817</c:v>
                </c:pt>
                <c:pt idx="5346">
                  <c:v>1566.0240542905899</c:v>
                </c:pt>
                <c:pt idx="5347">
                  <c:v>1566.3169880830101</c:v>
                </c:pt>
                <c:pt idx="5348">
                  <c:v>1566.60992187544</c:v>
                </c:pt>
                <c:pt idx="5349">
                  <c:v>1566.90285566786</c:v>
                </c:pt>
                <c:pt idx="5350">
                  <c:v>1567.1957894602799</c:v>
                </c:pt>
                <c:pt idx="5351">
                  <c:v>1567.4887232527001</c:v>
                </c:pt>
                <c:pt idx="5352">
                  <c:v>1567.78165704513</c:v>
                </c:pt>
                <c:pt idx="5353">
                  <c:v>1568.07459083755</c:v>
                </c:pt>
                <c:pt idx="5354">
                  <c:v>1568.3675246299699</c:v>
                </c:pt>
                <c:pt idx="5355">
                  <c:v>1568.6604584223901</c:v>
                </c:pt>
                <c:pt idx="5356">
                  <c:v>1568.95339221481</c:v>
                </c:pt>
                <c:pt idx="5357">
                  <c:v>1569.24632600724</c:v>
                </c:pt>
                <c:pt idx="5358">
                  <c:v>1569.5392597996599</c:v>
                </c:pt>
                <c:pt idx="5359">
                  <c:v>1569.8321935920801</c:v>
                </c:pt>
                <c:pt idx="5360">
                  <c:v>1570.1251273845</c:v>
                </c:pt>
                <c:pt idx="5361">
                  <c:v>1570.41806117693</c:v>
                </c:pt>
                <c:pt idx="5362">
                  <c:v>1570.7109949693499</c:v>
                </c:pt>
                <c:pt idx="5363">
                  <c:v>1571.0039287617701</c:v>
                </c:pt>
                <c:pt idx="5364">
                  <c:v>1571.2968625541901</c:v>
                </c:pt>
                <c:pt idx="5365">
                  <c:v>1571.58979634662</c:v>
                </c:pt>
                <c:pt idx="5366">
                  <c:v>1571.8827301390399</c:v>
                </c:pt>
                <c:pt idx="5367">
                  <c:v>1572.1756639314599</c:v>
                </c:pt>
                <c:pt idx="5368">
                  <c:v>1572.4685977238801</c:v>
                </c:pt>
                <c:pt idx="5369">
                  <c:v>1572.76153151631</c:v>
                </c:pt>
                <c:pt idx="5370">
                  <c:v>1573.05446530873</c:v>
                </c:pt>
                <c:pt idx="5371">
                  <c:v>1573.3473991011499</c:v>
                </c:pt>
                <c:pt idx="5372">
                  <c:v>1573.6403328935701</c:v>
                </c:pt>
                <c:pt idx="5373">
                  <c:v>1573.933266686</c:v>
                </c:pt>
                <c:pt idx="5374">
                  <c:v>1574.22620047842</c:v>
                </c:pt>
                <c:pt idx="5375">
                  <c:v>1574.5191342708399</c:v>
                </c:pt>
                <c:pt idx="5376">
                  <c:v>1574.8120680632601</c:v>
                </c:pt>
                <c:pt idx="5377">
                  <c:v>1575.10500185569</c:v>
                </c:pt>
                <c:pt idx="5378">
                  <c:v>1575.39793564811</c:v>
                </c:pt>
                <c:pt idx="5379">
                  <c:v>1575.6908694405299</c:v>
                </c:pt>
                <c:pt idx="5380">
                  <c:v>1575.9838032329501</c:v>
                </c:pt>
                <c:pt idx="5381">
                  <c:v>1576.27673702538</c:v>
                </c:pt>
                <c:pt idx="5382">
                  <c:v>1576.5696708178</c:v>
                </c:pt>
                <c:pt idx="5383">
                  <c:v>1576.8626046102199</c:v>
                </c:pt>
                <c:pt idx="5384">
                  <c:v>1577.1555384026401</c:v>
                </c:pt>
                <c:pt idx="5385">
                  <c:v>1577.4484721950701</c:v>
                </c:pt>
                <c:pt idx="5386">
                  <c:v>1577.74140598749</c:v>
                </c:pt>
                <c:pt idx="5387">
                  <c:v>1578.0343397799099</c:v>
                </c:pt>
                <c:pt idx="5388">
                  <c:v>1578.3272735723299</c:v>
                </c:pt>
                <c:pt idx="5389">
                  <c:v>1578.6202073647601</c:v>
                </c:pt>
                <c:pt idx="5390">
                  <c:v>1578.91314115718</c:v>
                </c:pt>
                <c:pt idx="5391">
                  <c:v>1579.2060749496</c:v>
                </c:pt>
                <c:pt idx="5392">
                  <c:v>1579.4990087420199</c:v>
                </c:pt>
                <c:pt idx="5393">
                  <c:v>1579.7919425344501</c:v>
                </c:pt>
                <c:pt idx="5394">
                  <c:v>1580.08487632687</c:v>
                </c:pt>
                <c:pt idx="5395">
                  <c:v>1580.37781011929</c:v>
                </c:pt>
                <c:pt idx="5396">
                  <c:v>1580.6707439117099</c:v>
                </c:pt>
                <c:pt idx="5397">
                  <c:v>1580.9636777041401</c:v>
                </c:pt>
                <c:pt idx="5398">
                  <c:v>1581.25661149656</c:v>
                </c:pt>
                <c:pt idx="5399">
                  <c:v>1581.54954528898</c:v>
                </c:pt>
                <c:pt idx="5400">
                  <c:v>1581.8424790813999</c:v>
                </c:pt>
                <c:pt idx="5401">
                  <c:v>1582.1354128738301</c:v>
                </c:pt>
                <c:pt idx="5402">
                  <c:v>1582.42834666625</c:v>
                </c:pt>
                <c:pt idx="5403">
                  <c:v>1582.72128045867</c:v>
                </c:pt>
                <c:pt idx="5404">
                  <c:v>1583.0142142510899</c:v>
                </c:pt>
                <c:pt idx="5405">
                  <c:v>1583.3071480435201</c:v>
                </c:pt>
                <c:pt idx="5406">
                  <c:v>1583.60008183594</c:v>
                </c:pt>
                <c:pt idx="5407">
                  <c:v>1583.89301562836</c:v>
                </c:pt>
                <c:pt idx="5408">
                  <c:v>1584.1859494207799</c:v>
                </c:pt>
                <c:pt idx="5409">
                  <c:v>1584.4788832132101</c:v>
                </c:pt>
                <c:pt idx="5410">
                  <c:v>1584.7718170056301</c:v>
                </c:pt>
                <c:pt idx="5411">
                  <c:v>1585.06475079805</c:v>
                </c:pt>
                <c:pt idx="5412">
                  <c:v>1585.3576845904699</c:v>
                </c:pt>
                <c:pt idx="5413">
                  <c:v>1585.6506183828999</c:v>
                </c:pt>
                <c:pt idx="5414">
                  <c:v>1585.9435521753201</c:v>
                </c:pt>
                <c:pt idx="5415">
                  <c:v>1586.23648596774</c:v>
                </c:pt>
                <c:pt idx="5416">
                  <c:v>1586.52941976016</c:v>
                </c:pt>
                <c:pt idx="5417">
                  <c:v>1586.8223535525899</c:v>
                </c:pt>
                <c:pt idx="5418">
                  <c:v>1587.1152873450101</c:v>
                </c:pt>
                <c:pt idx="5419">
                  <c:v>1587.40822113743</c:v>
                </c:pt>
                <c:pt idx="5420">
                  <c:v>1587.70115492985</c:v>
                </c:pt>
                <c:pt idx="5421">
                  <c:v>1587.9940887222799</c:v>
                </c:pt>
                <c:pt idx="5422">
                  <c:v>1588.2870225147001</c:v>
                </c:pt>
                <c:pt idx="5423">
                  <c:v>1588.57995630712</c:v>
                </c:pt>
                <c:pt idx="5424">
                  <c:v>1588.87289009954</c:v>
                </c:pt>
                <c:pt idx="5425">
                  <c:v>1589.1658238919699</c:v>
                </c:pt>
                <c:pt idx="5426">
                  <c:v>1589.4587576843901</c:v>
                </c:pt>
                <c:pt idx="5427">
                  <c:v>1589.75169147681</c:v>
                </c:pt>
                <c:pt idx="5428">
                  <c:v>1590.04462526923</c:v>
                </c:pt>
                <c:pt idx="5429">
                  <c:v>1590.3375590616599</c:v>
                </c:pt>
                <c:pt idx="5430">
                  <c:v>1590.6304928540801</c:v>
                </c:pt>
                <c:pt idx="5431">
                  <c:v>1590.9234266465</c:v>
                </c:pt>
                <c:pt idx="5432">
                  <c:v>1591.21636043892</c:v>
                </c:pt>
                <c:pt idx="5433">
                  <c:v>1591.5092942313499</c:v>
                </c:pt>
                <c:pt idx="5434">
                  <c:v>1591.8022280237701</c:v>
                </c:pt>
                <c:pt idx="5435">
                  <c:v>1592.0951618161901</c:v>
                </c:pt>
                <c:pt idx="5436">
                  <c:v>1592.38809560861</c:v>
                </c:pt>
                <c:pt idx="5437">
                  <c:v>1592.68102940104</c:v>
                </c:pt>
                <c:pt idx="5438">
                  <c:v>1592.9739631934599</c:v>
                </c:pt>
                <c:pt idx="5439">
                  <c:v>1593.2668969858801</c:v>
                </c:pt>
                <c:pt idx="5440">
                  <c:v>1593.5598307783</c:v>
                </c:pt>
                <c:pt idx="5441">
                  <c:v>1593.85276457073</c:v>
                </c:pt>
                <c:pt idx="5442">
                  <c:v>1594.1456983631499</c:v>
                </c:pt>
                <c:pt idx="5443">
                  <c:v>1594.4386321555701</c:v>
                </c:pt>
                <c:pt idx="5444">
                  <c:v>1594.73156594799</c:v>
                </c:pt>
                <c:pt idx="5445">
                  <c:v>1595.02449974042</c:v>
                </c:pt>
                <c:pt idx="5446">
                  <c:v>1595.3174335328399</c:v>
                </c:pt>
                <c:pt idx="5447">
                  <c:v>1595.6103673252601</c:v>
                </c:pt>
                <c:pt idx="5448">
                  <c:v>1595.90330111768</c:v>
                </c:pt>
                <c:pt idx="5449">
                  <c:v>1596.19623491011</c:v>
                </c:pt>
                <c:pt idx="5450">
                  <c:v>1596.4891687025299</c:v>
                </c:pt>
                <c:pt idx="5451">
                  <c:v>1596.7821024949501</c:v>
                </c:pt>
                <c:pt idx="5452">
                  <c:v>1597.07503628737</c:v>
                </c:pt>
                <c:pt idx="5453">
                  <c:v>1597.3679700798</c:v>
                </c:pt>
                <c:pt idx="5454">
                  <c:v>1597.6609038722199</c:v>
                </c:pt>
                <c:pt idx="5455">
                  <c:v>1597.9538376646401</c:v>
                </c:pt>
                <c:pt idx="5456">
                  <c:v>1598.24677145706</c:v>
                </c:pt>
                <c:pt idx="5457">
                  <c:v>1598.53970524949</c:v>
                </c:pt>
                <c:pt idx="5458">
                  <c:v>1598.8326390419099</c:v>
                </c:pt>
                <c:pt idx="5459">
                  <c:v>1599.1255728343299</c:v>
                </c:pt>
                <c:pt idx="5460">
                  <c:v>1599.4185066267501</c:v>
                </c:pt>
                <c:pt idx="5461">
                  <c:v>1599.71144041918</c:v>
                </c:pt>
                <c:pt idx="5462">
                  <c:v>1600.0043742116</c:v>
                </c:pt>
                <c:pt idx="5463">
                  <c:v>1600.2973080040199</c:v>
                </c:pt>
                <c:pt idx="5464">
                  <c:v>1600.5902417964401</c:v>
                </c:pt>
                <c:pt idx="5465">
                  <c:v>1600.88317558887</c:v>
                </c:pt>
                <c:pt idx="5466">
                  <c:v>1601.17610938129</c:v>
                </c:pt>
                <c:pt idx="5467">
                  <c:v>1601.4690431737099</c:v>
                </c:pt>
                <c:pt idx="5468">
                  <c:v>1601.7619769661301</c:v>
                </c:pt>
                <c:pt idx="5469">
                  <c:v>1602.05491075856</c:v>
                </c:pt>
                <c:pt idx="5470">
                  <c:v>1602.34784455098</c:v>
                </c:pt>
                <c:pt idx="5471">
                  <c:v>1602.6407783433999</c:v>
                </c:pt>
                <c:pt idx="5472">
                  <c:v>1602.9337121358201</c:v>
                </c:pt>
                <c:pt idx="5473">
                  <c:v>1603.22664592825</c:v>
                </c:pt>
                <c:pt idx="5474">
                  <c:v>1603.51957972067</c:v>
                </c:pt>
                <c:pt idx="5475">
                  <c:v>1603.8125135130899</c:v>
                </c:pt>
                <c:pt idx="5476">
                  <c:v>1604.1054473055101</c:v>
                </c:pt>
                <c:pt idx="5477">
                  <c:v>1604.39838109794</c:v>
                </c:pt>
                <c:pt idx="5478">
                  <c:v>1604.69131489036</c:v>
                </c:pt>
                <c:pt idx="5479">
                  <c:v>1604.9842486827799</c:v>
                </c:pt>
                <c:pt idx="5480">
                  <c:v>1605.2771824752001</c:v>
                </c:pt>
                <c:pt idx="5481">
                  <c:v>1605.5701162676301</c:v>
                </c:pt>
                <c:pt idx="5482">
                  <c:v>1605.86305006005</c:v>
                </c:pt>
                <c:pt idx="5483">
                  <c:v>1606.1559838524699</c:v>
                </c:pt>
                <c:pt idx="5484">
                  <c:v>1606.4489176448899</c:v>
                </c:pt>
                <c:pt idx="5485">
                  <c:v>1606.7418514373201</c:v>
                </c:pt>
                <c:pt idx="5486">
                  <c:v>1607.03478522974</c:v>
                </c:pt>
                <c:pt idx="5487">
                  <c:v>1607.32771902216</c:v>
                </c:pt>
                <c:pt idx="5488">
                  <c:v>1607.6206528145799</c:v>
                </c:pt>
                <c:pt idx="5489">
                  <c:v>1607.9135866070101</c:v>
                </c:pt>
                <c:pt idx="5490">
                  <c:v>1608.20652039943</c:v>
                </c:pt>
                <c:pt idx="5491">
                  <c:v>1608.49945419185</c:v>
                </c:pt>
                <c:pt idx="5492">
                  <c:v>1608.7923879842699</c:v>
                </c:pt>
                <c:pt idx="5493">
                  <c:v>1609.0853217766901</c:v>
                </c:pt>
                <c:pt idx="5494">
                  <c:v>1609.37825556912</c:v>
                </c:pt>
                <c:pt idx="5495">
                  <c:v>1609.67118936154</c:v>
                </c:pt>
                <c:pt idx="5496">
                  <c:v>1609.9641231539599</c:v>
                </c:pt>
                <c:pt idx="5497">
                  <c:v>1610.2570569463801</c:v>
                </c:pt>
                <c:pt idx="5498">
                  <c:v>1610.54999073881</c:v>
                </c:pt>
                <c:pt idx="5499">
                  <c:v>1610.84292453123</c:v>
                </c:pt>
                <c:pt idx="5500">
                  <c:v>1611.1358583236499</c:v>
                </c:pt>
                <c:pt idx="5501">
                  <c:v>1611.4287921160701</c:v>
                </c:pt>
                <c:pt idx="5502">
                  <c:v>1611.7217259085</c:v>
                </c:pt>
                <c:pt idx="5503">
                  <c:v>1612.01465970092</c:v>
                </c:pt>
                <c:pt idx="5504">
                  <c:v>1612.3075934933399</c:v>
                </c:pt>
                <c:pt idx="5505">
                  <c:v>1612.6005272857601</c:v>
                </c:pt>
                <c:pt idx="5506">
                  <c:v>1612.8934610781901</c:v>
                </c:pt>
                <c:pt idx="5507">
                  <c:v>1613.18639487061</c:v>
                </c:pt>
                <c:pt idx="5508">
                  <c:v>1613.4793286630299</c:v>
                </c:pt>
                <c:pt idx="5509">
                  <c:v>1613.7722624554499</c:v>
                </c:pt>
                <c:pt idx="5510">
                  <c:v>1614.0651962478801</c:v>
                </c:pt>
                <c:pt idx="5511">
                  <c:v>1614.3581300403</c:v>
                </c:pt>
                <c:pt idx="5512">
                  <c:v>1614.65106383272</c:v>
                </c:pt>
                <c:pt idx="5513">
                  <c:v>1614.9439976251399</c:v>
                </c:pt>
                <c:pt idx="5514">
                  <c:v>1615.2369314175701</c:v>
                </c:pt>
                <c:pt idx="5515">
                  <c:v>1615.52986520999</c:v>
                </c:pt>
                <c:pt idx="5516">
                  <c:v>1615.82279900241</c:v>
                </c:pt>
                <c:pt idx="5517">
                  <c:v>1616.1157327948299</c:v>
                </c:pt>
                <c:pt idx="5518">
                  <c:v>1616.4086665872601</c:v>
                </c:pt>
                <c:pt idx="5519">
                  <c:v>1616.70160037968</c:v>
                </c:pt>
                <c:pt idx="5520">
                  <c:v>1616.9945341721</c:v>
                </c:pt>
                <c:pt idx="5521">
                  <c:v>1617.2874679645199</c:v>
                </c:pt>
                <c:pt idx="5522">
                  <c:v>1617.5804017569501</c:v>
                </c:pt>
                <c:pt idx="5523">
                  <c:v>1617.87333554937</c:v>
                </c:pt>
                <c:pt idx="5524">
                  <c:v>1618.16626934179</c:v>
                </c:pt>
                <c:pt idx="5525">
                  <c:v>1618.4592031342099</c:v>
                </c:pt>
                <c:pt idx="5526">
                  <c:v>1618.7521369266401</c:v>
                </c:pt>
                <c:pt idx="5527">
                  <c:v>1619.04507071906</c:v>
                </c:pt>
                <c:pt idx="5528">
                  <c:v>1619.33800451148</c:v>
                </c:pt>
                <c:pt idx="5529">
                  <c:v>1619.6309383038999</c:v>
                </c:pt>
                <c:pt idx="5530">
                  <c:v>1619.9238720963299</c:v>
                </c:pt>
                <c:pt idx="5531">
                  <c:v>1620.2168058887501</c:v>
                </c:pt>
                <c:pt idx="5532">
                  <c:v>1620.50973968117</c:v>
                </c:pt>
                <c:pt idx="5533">
                  <c:v>1620.8026734735899</c:v>
                </c:pt>
                <c:pt idx="5534">
                  <c:v>1621.0956072660199</c:v>
                </c:pt>
                <c:pt idx="5535">
                  <c:v>1621.3885410584401</c:v>
                </c:pt>
                <c:pt idx="5536">
                  <c:v>1621.68147485086</c:v>
                </c:pt>
                <c:pt idx="5537">
                  <c:v>1621.97440864328</c:v>
                </c:pt>
                <c:pt idx="5538">
                  <c:v>1622.2673424357099</c:v>
                </c:pt>
                <c:pt idx="5539">
                  <c:v>1622.5602762281301</c:v>
                </c:pt>
                <c:pt idx="5540">
                  <c:v>1622.85321002055</c:v>
                </c:pt>
                <c:pt idx="5541">
                  <c:v>1623.14614381297</c:v>
                </c:pt>
                <c:pt idx="5542">
                  <c:v>1623.4390776053999</c:v>
                </c:pt>
                <c:pt idx="5543">
                  <c:v>1623.7320113978201</c:v>
                </c:pt>
                <c:pt idx="5544">
                  <c:v>1624.02494519024</c:v>
                </c:pt>
                <c:pt idx="5545">
                  <c:v>1624.31787898266</c:v>
                </c:pt>
                <c:pt idx="5546">
                  <c:v>1624.6108127750899</c:v>
                </c:pt>
                <c:pt idx="5547">
                  <c:v>1624.9037465675101</c:v>
                </c:pt>
                <c:pt idx="5548">
                  <c:v>1625.19668035993</c:v>
                </c:pt>
                <c:pt idx="5549">
                  <c:v>1625.48961415235</c:v>
                </c:pt>
                <c:pt idx="5550">
                  <c:v>1625.7825479447799</c:v>
                </c:pt>
                <c:pt idx="5551">
                  <c:v>1626.0754817372001</c:v>
                </c:pt>
                <c:pt idx="5552">
                  <c:v>1626.3684155296201</c:v>
                </c:pt>
                <c:pt idx="5553">
                  <c:v>1626.66134932204</c:v>
                </c:pt>
                <c:pt idx="5554">
                  <c:v>1626.9542831144699</c:v>
                </c:pt>
                <c:pt idx="5555">
                  <c:v>1627.2472169068899</c:v>
                </c:pt>
                <c:pt idx="5556">
                  <c:v>1627.5401506993101</c:v>
                </c:pt>
                <c:pt idx="5557">
                  <c:v>1627.83308449173</c:v>
                </c:pt>
                <c:pt idx="5558">
                  <c:v>1628.12601828416</c:v>
                </c:pt>
                <c:pt idx="5559">
                  <c:v>1628.4189520765799</c:v>
                </c:pt>
                <c:pt idx="5560">
                  <c:v>1628.7118858690001</c:v>
                </c:pt>
                <c:pt idx="5561">
                  <c:v>1629.00481966142</c:v>
                </c:pt>
                <c:pt idx="5562">
                  <c:v>1629.29775345385</c:v>
                </c:pt>
                <c:pt idx="5563">
                  <c:v>1629.5906872462699</c:v>
                </c:pt>
                <c:pt idx="5564">
                  <c:v>1629.8836210386901</c:v>
                </c:pt>
                <c:pt idx="5565">
                  <c:v>1630.17655483111</c:v>
                </c:pt>
                <c:pt idx="5566">
                  <c:v>1630.46948862354</c:v>
                </c:pt>
                <c:pt idx="5567">
                  <c:v>1630.7624224159599</c:v>
                </c:pt>
                <c:pt idx="5568">
                  <c:v>1631.0553562083801</c:v>
                </c:pt>
                <c:pt idx="5569">
                  <c:v>1631.3482900008</c:v>
                </c:pt>
                <c:pt idx="5570">
                  <c:v>1631.64122379323</c:v>
                </c:pt>
                <c:pt idx="5571">
                  <c:v>1631.9341575856499</c:v>
                </c:pt>
                <c:pt idx="5572">
                  <c:v>1632.2270913780701</c:v>
                </c:pt>
                <c:pt idx="5573">
                  <c:v>1632.52002517049</c:v>
                </c:pt>
                <c:pt idx="5574">
                  <c:v>1632.81295896292</c:v>
                </c:pt>
                <c:pt idx="5575">
                  <c:v>1633.1058927553399</c:v>
                </c:pt>
                <c:pt idx="5576">
                  <c:v>1633.3988265477601</c:v>
                </c:pt>
                <c:pt idx="5577">
                  <c:v>1633.6917603401801</c:v>
                </c:pt>
                <c:pt idx="5578">
                  <c:v>1633.98469413261</c:v>
                </c:pt>
                <c:pt idx="5579">
                  <c:v>1634.2776279250299</c:v>
                </c:pt>
                <c:pt idx="5580">
                  <c:v>1634.5705617174499</c:v>
                </c:pt>
                <c:pt idx="5581">
                  <c:v>1634.8634955098701</c:v>
                </c:pt>
                <c:pt idx="5582">
                  <c:v>1635.1564293023</c:v>
                </c:pt>
                <c:pt idx="5583">
                  <c:v>1635.44936309472</c:v>
                </c:pt>
                <c:pt idx="5584">
                  <c:v>1635.7422968871399</c:v>
                </c:pt>
                <c:pt idx="5585">
                  <c:v>1636.0352306795601</c:v>
                </c:pt>
                <c:pt idx="5586">
                  <c:v>1636.32816447199</c:v>
                </c:pt>
                <c:pt idx="5587">
                  <c:v>1636.62109826441</c:v>
                </c:pt>
                <c:pt idx="5588">
                  <c:v>1636.9140320568299</c:v>
                </c:pt>
                <c:pt idx="5589">
                  <c:v>1637.2069658492501</c:v>
                </c:pt>
                <c:pt idx="5590">
                  <c:v>1637.49989964168</c:v>
                </c:pt>
                <c:pt idx="5591">
                  <c:v>1637.7928334341</c:v>
                </c:pt>
                <c:pt idx="5592">
                  <c:v>1638.0857672265199</c:v>
                </c:pt>
                <c:pt idx="5593">
                  <c:v>1638.3787010189401</c:v>
                </c:pt>
                <c:pt idx="5594">
                  <c:v>1638.67163481137</c:v>
                </c:pt>
                <c:pt idx="5595">
                  <c:v>1638.96456860379</c:v>
                </c:pt>
                <c:pt idx="5596">
                  <c:v>1639.2575023962099</c:v>
                </c:pt>
                <c:pt idx="5597">
                  <c:v>1639.5504361886301</c:v>
                </c:pt>
                <c:pt idx="5598">
                  <c:v>1639.8433699810601</c:v>
                </c:pt>
                <c:pt idx="5599">
                  <c:v>1640.13630377348</c:v>
                </c:pt>
                <c:pt idx="5600">
                  <c:v>1640.4292375658999</c:v>
                </c:pt>
                <c:pt idx="5601">
                  <c:v>1640.7221713583201</c:v>
                </c:pt>
                <c:pt idx="5602">
                  <c:v>1641.0151051507501</c:v>
                </c:pt>
                <c:pt idx="5603">
                  <c:v>1641.30803894317</c:v>
                </c:pt>
                <c:pt idx="5604">
                  <c:v>1641.6009727355899</c:v>
                </c:pt>
                <c:pt idx="5605">
                  <c:v>1641.8939065280099</c:v>
                </c:pt>
                <c:pt idx="5606">
                  <c:v>1642.1868403204401</c:v>
                </c:pt>
                <c:pt idx="5607">
                  <c:v>1642.47977411286</c:v>
                </c:pt>
                <c:pt idx="5608">
                  <c:v>1642.77270790528</c:v>
                </c:pt>
                <c:pt idx="5609">
                  <c:v>1643.0656416976999</c:v>
                </c:pt>
                <c:pt idx="5610">
                  <c:v>1643.3585754901301</c:v>
                </c:pt>
                <c:pt idx="5611">
                  <c:v>1643.65150928255</c:v>
                </c:pt>
                <c:pt idx="5612">
                  <c:v>1643.94444307497</c:v>
                </c:pt>
                <c:pt idx="5613">
                  <c:v>1644.2373768673899</c:v>
                </c:pt>
                <c:pt idx="5614">
                  <c:v>1644.5303106598201</c:v>
                </c:pt>
                <c:pt idx="5615">
                  <c:v>1644.82324445224</c:v>
                </c:pt>
                <c:pt idx="5616">
                  <c:v>1645.11617824466</c:v>
                </c:pt>
                <c:pt idx="5617">
                  <c:v>1645.4091120370799</c:v>
                </c:pt>
                <c:pt idx="5618">
                  <c:v>1645.7020458295101</c:v>
                </c:pt>
                <c:pt idx="5619">
                  <c:v>1645.99497962193</c:v>
                </c:pt>
                <c:pt idx="5620">
                  <c:v>1646.28791341435</c:v>
                </c:pt>
                <c:pt idx="5621">
                  <c:v>1646.5808472067699</c:v>
                </c:pt>
                <c:pt idx="5622">
                  <c:v>1646.8737809992001</c:v>
                </c:pt>
                <c:pt idx="5623">
                  <c:v>1647.1667147916201</c:v>
                </c:pt>
                <c:pt idx="5624">
                  <c:v>1647.45964858404</c:v>
                </c:pt>
                <c:pt idx="5625">
                  <c:v>1647.7525823764599</c:v>
                </c:pt>
                <c:pt idx="5626">
                  <c:v>1648.0455161688899</c:v>
                </c:pt>
                <c:pt idx="5627">
                  <c:v>1648.3384499613101</c:v>
                </c:pt>
                <c:pt idx="5628">
                  <c:v>1648.63138375373</c:v>
                </c:pt>
                <c:pt idx="5629">
                  <c:v>1648.92431754615</c:v>
                </c:pt>
                <c:pt idx="5630">
                  <c:v>1649.2172513385799</c:v>
                </c:pt>
                <c:pt idx="5631">
                  <c:v>1649.5101851310001</c:v>
                </c:pt>
                <c:pt idx="5632">
                  <c:v>1649.80311892342</c:v>
                </c:pt>
                <c:pt idx="5633">
                  <c:v>1650.09605271584</c:v>
                </c:pt>
                <c:pt idx="5634">
                  <c:v>1650.3889865082599</c:v>
                </c:pt>
                <c:pt idx="5635">
                  <c:v>1650.6819203006901</c:v>
                </c:pt>
                <c:pt idx="5636">
                  <c:v>1650.97485409311</c:v>
                </c:pt>
                <c:pt idx="5637">
                  <c:v>1651.26778788553</c:v>
                </c:pt>
                <c:pt idx="5638">
                  <c:v>1651.5607216779499</c:v>
                </c:pt>
                <c:pt idx="5639">
                  <c:v>1651.8536554703801</c:v>
                </c:pt>
                <c:pt idx="5640">
                  <c:v>1652.1465892628</c:v>
                </c:pt>
                <c:pt idx="5641">
                  <c:v>1652.43952305522</c:v>
                </c:pt>
                <c:pt idx="5642">
                  <c:v>1652.7324568476399</c:v>
                </c:pt>
                <c:pt idx="5643">
                  <c:v>1653.0253906400701</c:v>
                </c:pt>
                <c:pt idx="5644">
                  <c:v>1653.31832443249</c:v>
                </c:pt>
                <c:pt idx="5645">
                  <c:v>1653.61125822491</c:v>
                </c:pt>
                <c:pt idx="5646">
                  <c:v>1653.9041920173299</c:v>
                </c:pt>
                <c:pt idx="5647">
                  <c:v>1654.1971258097601</c:v>
                </c:pt>
                <c:pt idx="5648">
                  <c:v>1654.4900596021801</c:v>
                </c:pt>
                <c:pt idx="5649">
                  <c:v>1654.7829933946</c:v>
                </c:pt>
                <c:pt idx="5650">
                  <c:v>1655.0759271870199</c:v>
                </c:pt>
                <c:pt idx="5651">
                  <c:v>1655.3688609794499</c:v>
                </c:pt>
                <c:pt idx="5652">
                  <c:v>1655.6617947718701</c:v>
                </c:pt>
                <c:pt idx="5653">
                  <c:v>1655.95472856429</c:v>
                </c:pt>
                <c:pt idx="5654">
                  <c:v>1656.24766235671</c:v>
                </c:pt>
                <c:pt idx="5655">
                  <c:v>1656.5405961491399</c:v>
                </c:pt>
                <c:pt idx="5656">
                  <c:v>1656.8335299415601</c:v>
                </c:pt>
                <c:pt idx="5657">
                  <c:v>1657.12646373398</c:v>
                </c:pt>
                <c:pt idx="5658">
                  <c:v>1657.4193975264</c:v>
                </c:pt>
                <c:pt idx="5659">
                  <c:v>1657.7123313188299</c:v>
                </c:pt>
                <c:pt idx="5660">
                  <c:v>1658.0052651112501</c:v>
                </c:pt>
                <c:pt idx="5661">
                  <c:v>1658.29819890367</c:v>
                </c:pt>
                <c:pt idx="5662">
                  <c:v>1658.59113269609</c:v>
                </c:pt>
                <c:pt idx="5663">
                  <c:v>1658.8840664885199</c:v>
                </c:pt>
                <c:pt idx="5664">
                  <c:v>1659.1770002809401</c:v>
                </c:pt>
                <c:pt idx="5665">
                  <c:v>1659.46993407336</c:v>
                </c:pt>
                <c:pt idx="5666">
                  <c:v>1659.76286786578</c:v>
                </c:pt>
                <c:pt idx="5667">
                  <c:v>1660.0558016582099</c:v>
                </c:pt>
                <c:pt idx="5668">
                  <c:v>1660.3487354506301</c:v>
                </c:pt>
                <c:pt idx="5669">
                  <c:v>1660.64166924305</c:v>
                </c:pt>
                <c:pt idx="5670">
                  <c:v>1660.93460303547</c:v>
                </c:pt>
                <c:pt idx="5671">
                  <c:v>1661.2275368278999</c:v>
                </c:pt>
                <c:pt idx="5672">
                  <c:v>1661.5204706203201</c:v>
                </c:pt>
                <c:pt idx="5673">
                  <c:v>1661.8134044127401</c:v>
                </c:pt>
                <c:pt idx="5674">
                  <c:v>1662.10633820516</c:v>
                </c:pt>
                <c:pt idx="5675">
                  <c:v>1662.3992719975899</c:v>
                </c:pt>
                <c:pt idx="5676">
                  <c:v>1662.6922057900099</c:v>
                </c:pt>
                <c:pt idx="5677">
                  <c:v>1662.9851395824301</c:v>
                </c:pt>
                <c:pt idx="5678">
                  <c:v>1663.27807337485</c:v>
                </c:pt>
                <c:pt idx="5679">
                  <c:v>1663.57100716728</c:v>
                </c:pt>
                <c:pt idx="5680">
                  <c:v>1663.8639409596999</c:v>
                </c:pt>
                <c:pt idx="5681">
                  <c:v>1664.1568747521201</c:v>
                </c:pt>
                <c:pt idx="5682">
                  <c:v>1664.44980854454</c:v>
                </c:pt>
                <c:pt idx="5683">
                  <c:v>1664.74274233697</c:v>
                </c:pt>
                <c:pt idx="5684">
                  <c:v>1665.0356761293899</c:v>
                </c:pt>
                <c:pt idx="5685">
                  <c:v>1665.3286099218101</c:v>
                </c:pt>
                <c:pt idx="5686">
                  <c:v>1665.62154371423</c:v>
                </c:pt>
                <c:pt idx="5687">
                  <c:v>1665.91447750666</c:v>
                </c:pt>
                <c:pt idx="5688">
                  <c:v>1666.2074112990799</c:v>
                </c:pt>
                <c:pt idx="5689">
                  <c:v>1666.5003450915001</c:v>
                </c:pt>
                <c:pt idx="5690">
                  <c:v>1666.79327888392</c:v>
                </c:pt>
                <c:pt idx="5691">
                  <c:v>1667.08621267635</c:v>
                </c:pt>
                <c:pt idx="5692">
                  <c:v>1667.3791464687699</c:v>
                </c:pt>
                <c:pt idx="5693">
                  <c:v>1667.6720802611901</c:v>
                </c:pt>
                <c:pt idx="5694">
                  <c:v>1667.96501405361</c:v>
                </c:pt>
                <c:pt idx="5695">
                  <c:v>1668.25794784604</c:v>
                </c:pt>
                <c:pt idx="5696">
                  <c:v>1668.5508816384599</c:v>
                </c:pt>
                <c:pt idx="5697">
                  <c:v>1668.8438154308801</c:v>
                </c:pt>
                <c:pt idx="5698">
                  <c:v>1669.1367492233001</c:v>
                </c:pt>
                <c:pt idx="5699">
                  <c:v>1669.42968301573</c:v>
                </c:pt>
                <c:pt idx="5700">
                  <c:v>1669.72261680815</c:v>
                </c:pt>
                <c:pt idx="5701">
                  <c:v>1670.0155506005699</c:v>
                </c:pt>
                <c:pt idx="5702">
                  <c:v>1670.3084843929901</c:v>
                </c:pt>
                <c:pt idx="5703">
                  <c:v>1670.60141818542</c:v>
                </c:pt>
                <c:pt idx="5704">
                  <c:v>1670.89435197784</c:v>
                </c:pt>
                <c:pt idx="5705">
                  <c:v>1671.1872857702599</c:v>
                </c:pt>
                <c:pt idx="5706">
                  <c:v>1671.4802195626801</c:v>
                </c:pt>
                <c:pt idx="5707">
                  <c:v>1671.77315335511</c:v>
                </c:pt>
                <c:pt idx="5708">
                  <c:v>1672.06608714753</c:v>
                </c:pt>
                <c:pt idx="5709">
                  <c:v>1672.3590209399499</c:v>
                </c:pt>
                <c:pt idx="5710">
                  <c:v>1672.6519547323701</c:v>
                </c:pt>
                <c:pt idx="5711">
                  <c:v>1672.9448885248</c:v>
                </c:pt>
                <c:pt idx="5712">
                  <c:v>1673.23782231722</c:v>
                </c:pt>
                <c:pt idx="5713">
                  <c:v>1673.5307561096399</c:v>
                </c:pt>
                <c:pt idx="5714">
                  <c:v>1673.8236899020601</c:v>
                </c:pt>
                <c:pt idx="5715">
                  <c:v>1674.11662369449</c:v>
                </c:pt>
                <c:pt idx="5716">
                  <c:v>1674.40955748691</c:v>
                </c:pt>
                <c:pt idx="5717">
                  <c:v>1674.7024912793299</c:v>
                </c:pt>
                <c:pt idx="5718">
                  <c:v>1674.9954250717501</c:v>
                </c:pt>
                <c:pt idx="5719">
                  <c:v>1675.2883588641801</c:v>
                </c:pt>
                <c:pt idx="5720">
                  <c:v>1675.5812926566</c:v>
                </c:pt>
                <c:pt idx="5721">
                  <c:v>1675.8742264490199</c:v>
                </c:pt>
                <c:pt idx="5722">
                  <c:v>1676.1671602414399</c:v>
                </c:pt>
                <c:pt idx="5723">
                  <c:v>1676.4600940338701</c:v>
                </c:pt>
                <c:pt idx="5724">
                  <c:v>1676.75302782629</c:v>
                </c:pt>
                <c:pt idx="5725">
                  <c:v>1677.04596161871</c:v>
                </c:pt>
                <c:pt idx="5726">
                  <c:v>1677.3388954111299</c:v>
                </c:pt>
                <c:pt idx="5727">
                  <c:v>1677.6318292035601</c:v>
                </c:pt>
                <c:pt idx="5728">
                  <c:v>1677.92476299598</c:v>
                </c:pt>
                <c:pt idx="5729">
                  <c:v>1678.2176967884</c:v>
                </c:pt>
                <c:pt idx="5730">
                  <c:v>1678.5106305808199</c:v>
                </c:pt>
                <c:pt idx="5731">
                  <c:v>1678.8035643732501</c:v>
                </c:pt>
                <c:pt idx="5732">
                  <c:v>1679.09649816567</c:v>
                </c:pt>
                <c:pt idx="5733">
                  <c:v>1679.38943195809</c:v>
                </c:pt>
                <c:pt idx="5734">
                  <c:v>1679.6823657505099</c:v>
                </c:pt>
                <c:pt idx="5735">
                  <c:v>1679.9752995429401</c:v>
                </c:pt>
                <c:pt idx="5736">
                  <c:v>1680.26823333536</c:v>
                </c:pt>
                <c:pt idx="5737">
                  <c:v>1680.56116712778</c:v>
                </c:pt>
                <c:pt idx="5738">
                  <c:v>1680.8541009201999</c:v>
                </c:pt>
                <c:pt idx="5739">
                  <c:v>1681.1470347126301</c:v>
                </c:pt>
                <c:pt idx="5740">
                  <c:v>1681.43996850505</c:v>
                </c:pt>
                <c:pt idx="5741">
                  <c:v>1681.73290229747</c:v>
                </c:pt>
                <c:pt idx="5742">
                  <c:v>1682.0258360898899</c:v>
                </c:pt>
                <c:pt idx="5743">
                  <c:v>1682.3187698823201</c:v>
                </c:pt>
                <c:pt idx="5744">
                  <c:v>1682.6117036747401</c:v>
                </c:pt>
                <c:pt idx="5745">
                  <c:v>1682.90463746716</c:v>
                </c:pt>
                <c:pt idx="5746">
                  <c:v>1683.1975712595799</c:v>
                </c:pt>
                <c:pt idx="5747">
                  <c:v>1683.4905050520099</c:v>
                </c:pt>
                <c:pt idx="5748">
                  <c:v>1683.7834388444301</c:v>
                </c:pt>
                <c:pt idx="5749">
                  <c:v>1684.07637263685</c:v>
                </c:pt>
                <c:pt idx="5750">
                  <c:v>1684.36930642927</c:v>
                </c:pt>
                <c:pt idx="5751">
                  <c:v>1684.6622402216999</c:v>
                </c:pt>
                <c:pt idx="5752">
                  <c:v>1684.9551740141201</c:v>
                </c:pt>
                <c:pt idx="5753">
                  <c:v>1685.24810780654</c:v>
                </c:pt>
                <c:pt idx="5754">
                  <c:v>1685.54104159896</c:v>
                </c:pt>
                <c:pt idx="5755">
                  <c:v>1685.8339753913899</c:v>
                </c:pt>
                <c:pt idx="5756">
                  <c:v>1686.1269091838101</c:v>
                </c:pt>
                <c:pt idx="5757">
                  <c:v>1686.41984297623</c:v>
                </c:pt>
                <c:pt idx="5758">
                  <c:v>1686.71277676865</c:v>
                </c:pt>
                <c:pt idx="5759">
                  <c:v>1687.0057105610799</c:v>
                </c:pt>
                <c:pt idx="5760">
                  <c:v>1687.2986443535001</c:v>
                </c:pt>
                <c:pt idx="5761">
                  <c:v>1687.59157814592</c:v>
                </c:pt>
                <c:pt idx="5762">
                  <c:v>1687.88451193834</c:v>
                </c:pt>
                <c:pt idx="5763">
                  <c:v>1688.1774457307699</c:v>
                </c:pt>
                <c:pt idx="5764">
                  <c:v>1688.4703795231901</c:v>
                </c:pt>
                <c:pt idx="5765">
                  <c:v>1688.76331331561</c:v>
                </c:pt>
                <c:pt idx="5766">
                  <c:v>1689.05624710803</c:v>
                </c:pt>
                <c:pt idx="5767">
                  <c:v>1689.3491809004599</c:v>
                </c:pt>
                <c:pt idx="5768">
                  <c:v>1689.6421146928801</c:v>
                </c:pt>
                <c:pt idx="5769">
                  <c:v>1689.9350484853001</c:v>
                </c:pt>
                <c:pt idx="5770">
                  <c:v>1690.22798227772</c:v>
                </c:pt>
                <c:pt idx="5771">
                  <c:v>1690.5209160701399</c:v>
                </c:pt>
                <c:pt idx="5772">
                  <c:v>1690.8138498625699</c:v>
                </c:pt>
                <c:pt idx="5773">
                  <c:v>1691.1067836549901</c:v>
                </c:pt>
                <c:pt idx="5774">
                  <c:v>1691.39971744741</c:v>
                </c:pt>
                <c:pt idx="5775">
                  <c:v>1691.69265123984</c:v>
                </c:pt>
                <c:pt idx="5776">
                  <c:v>1691.9855850322599</c:v>
                </c:pt>
                <c:pt idx="5777">
                  <c:v>1692.2785188246801</c:v>
                </c:pt>
                <c:pt idx="5778">
                  <c:v>1692.5714526171</c:v>
                </c:pt>
                <c:pt idx="5779">
                  <c:v>1692.86438640953</c:v>
                </c:pt>
                <c:pt idx="5780">
                  <c:v>1693.1573202019499</c:v>
                </c:pt>
                <c:pt idx="5781">
                  <c:v>1693.4502539943701</c:v>
                </c:pt>
                <c:pt idx="5782">
                  <c:v>1693.74318778679</c:v>
                </c:pt>
                <c:pt idx="5783">
                  <c:v>1694.03612157921</c:v>
                </c:pt>
                <c:pt idx="5784">
                  <c:v>1694.3290553716399</c:v>
                </c:pt>
                <c:pt idx="5785">
                  <c:v>1694.6219891640601</c:v>
                </c:pt>
                <c:pt idx="5786">
                  <c:v>1694.91492295648</c:v>
                </c:pt>
                <c:pt idx="5787">
                  <c:v>1695.2078567489</c:v>
                </c:pt>
                <c:pt idx="5788">
                  <c:v>1695.5007905413299</c:v>
                </c:pt>
                <c:pt idx="5789">
                  <c:v>1695.7937243337501</c:v>
                </c:pt>
                <c:pt idx="5790">
                  <c:v>1696.0866581261701</c:v>
                </c:pt>
                <c:pt idx="5791">
                  <c:v>1696.37959191859</c:v>
                </c:pt>
                <c:pt idx="5792">
                  <c:v>1696.6725257110199</c:v>
                </c:pt>
                <c:pt idx="5793">
                  <c:v>1696.9654595034399</c:v>
                </c:pt>
                <c:pt idx="5794">
                  <c:v>1697.2583932958601</c:v>
                </c:pt>
                <c:pt idx="5795">
                  <c:v>1697.55132708828</c:v>
                </c:pt>
                <c:pt idx="5796">
                  <c:v>1697.84426088071</c:v>
                </c:pt>
                <c:pt idx="5797">
                  <c:v>1698.1371946731299</c:v>
                </c:pt>
                <c:pt idx="5798">
                  <c:v>1698.4301284655501</c:v>
                </c:pt>
                <c:pt idx="5799">
                  <c:v>1698.72306225797</c:v>
                </c:pt>
                <c:pt idx="5800">
                  <c:v>1699.0159960504</c:v>
                </c:pt>
                <c:pt idx="5801">
                  <c:v>1699.3089298428199</c:v>
                </c:pt>
                <c:pt idx="5802">
                  <c:v>1699.6018636352401</c:v>
                </c:pt>
                <c:pt idx="5803">
                  <c:v>1699.89479742766</c:v>
                </c:pt>
                <c:pt idx="5804">
                  <c:v>1700.18773122009</c:v>
                </c:pt>
                <c:pt idx="5805">
                  <c:v>1700.4806650125099</c:v>
                </c:pt>
                <c:pt idx="5806">
                  <c:v>1700.7735988049301</c:v>
                </c:pt>
                <c:pt idx="5807">
                  <c:v>1701.06653259735</c:v>
                </c:pt>
                <c:pt idx="5808">
                  <c:v>1701.35946638978</c:v>
                </c:pt>
                <c:pt idx="5809">
                  <c:v>1701.6524001821999</c:v>
                </c:pt>
                <c:pt idx="5810">
                  <c:v>1701.9453339746201</c:v>
                </c:pt>
                <c:pt idx="5811">
                  <c:v>1702.23826776704</c:v>
                </c:pt>
                <c:pt idx="5812">
                  <c:v>1702.53120155947</c:v>
                </c:pt>
                <c:pt idx="5813">
                  <c:v>1702.8241353518899</c:v>
                </c:pt>
                <c:pt idx="5814">
                  <c:v>1703.1170691443101</c:v>
                </c:pt>
                <c:pt idx="5815">
                  <c:v>1703.4100029367301</c:v>
                </c:pt>
                <c:pt idx="5816">
                  <c:v>1703.70293672916</c:v>
                </c:pt>
                <c:pt idx="5817">
                  <c:v>1703.9958705215799</c:v>
                </c:pt>
                <c:pt idx="5818">
                  <c:v>1704.2888043139999</c:v>
                </c:pt>
                <c:pt idx="5819">
                  <c:v>1704.5817381064201</c:v>
                </c:pt>
                <c:pt idx="5820">
                  <c:v>1704.87467189885</c:v>
                </c:pt>
                <c:pt idx="5821">
                  <c:v>1705.16760569127</c:v>
                </c:pt>
                <c:pt idx="5822">
                  <c:v>1705.4605394836899</c:v>
                </c:pt>
                <c:pt idx="5823">
                  <c:v>1705.7534732761101</c:v>
                </c:pt>
                <c:pt idx="5824">
                  <c:v>1706.04640706854</c:v>
                </c:pt>
                <c:pt idx="5825">
                  <c:v>1706.33934086096</c:v>
                </c:pt>
                <c:pt idx="5826">
                  <c:v>1706.6322746533799</c:v>
                </c:pt>
                <c:pt idx="5827">
                  <c:v>1706.9252084458001</c:v>
                </c:pt>
                <c:pt idx="5828">
                  <c:v>1707.21814223823</c:v>
                </c:pt>
                <c:pt idx="5829">
                  <c:v>1707.51107603065</c:v>
                </c:pt>
                <c:pt idx="5830">
                  <c:v>1707.8040098230699</c:v>
                </c:pt>
                <c:pt idx="5831">
                  <c:v>1708.0969436154901</c:v>
                </c:pt>
                <c:pt idx="5832">
                  <c:v>1708.38987740792</c:v>
                </c:pt>
                <c:pt idx="5833">
                  <c:v>1708.68281120034</c:v>
                </c:pt>
                <c:pt idx="5834">
                  <c:v>1708.9757449927599</c:v>
                </c:pt>
                <c:pt idx="5835">
                  <c:v>1709.2686787851801</c:v>
                </c:pt>
                <c:pt idx="5836">
                  <c:v>1709.56161257761</c:v>
                </c:pt>
                <c:pt idx="5837">
                  <c:v>1709.85454637003</c:v>
                </c:pt>
                <c:pt idx="5838">
                  <c:v>1710.1474801624499</c:v>
                </c:pt>
                <c:pt idx="5839">
                  <c:v>1710.4404139548701</c:v>
                </c:pt>
                <c:pt idx="5840">
                  <c:v>1710.7333477473001</c:v>
                </c:pt>
                <c:pt idx="5841">
                  <c:v>1711.02628153972</c:v>
                </c:pt>
                <c:pt idx="5842">
                  <c:v>1711.3192153321399</c:v>
                </c:pt>
                <c:pt idx="5843">
                  <c:v>1711.6121491245599</c:v>
                </c:pt>
                <c:pt idx="5844">
                  <c:v>1711.9050829169901</c:v>
                </c:pt>
                <c:pt idx="5845">
                  <c:v>1712.19801670941</c:v>
                </c:pt>
                <c:pt idx="5846">
                  <c:v>1712.49095050183</c:v>
                </c:pt>
                <c:pt idx="5847">
                  <c:v>1712.7838842942499</c:v>
                </c:pt>
                <c:pt idx="5848">
                  <c:v>1713.0768180866801</c:v>
                </c:pt>
                <c:pt idx="5849">
                  <c:v>1713.3697518791</c:v>
                </c:pt>
                <c:pt idx="5850">
                  <c:v>1713.66268567152</c:v>
                </c:pt>
                <c:pt idx="5851">
                  <c:v>1713.9556194639399</c:v>
                </c:pt>
                <c:pt idx="5852">
                  <c:v>1714.2485532563701</c:v>
                </c:pt>
                <c:pt idx="5853">
                  <c:v>1714.54148704879</c:v>
                </c:pt>
                <c:pt idx="5854">
                  <c:v>1714.83442084121</c:v>
                </c:pt>
                <c:pt idx="5855">
                  <c:v>1715.1273546336299</c:v>
                </c:pt>
                <c:pt idx="5856">
                  <c:v>1715.4202884260601</c:v>
                </c:pt>
                <c:pt idx="5857">
                  <c:v>1715.71322221848</c:v>
                </c:pt>
                <c:pt idx="5858">
                  <c:v>1716.0061560109</c:v>
                </c:pt>
                <c:pt idx="5859">
                  <c:v>1716.2990898033199</c:v>
                </c:pt>
                <c:pt idx="5860">
                  <c:v>1716.5920235957501</c:v>
                </c:pt>
                <c:pt idx="5861">
                  <c:v>1716.8849573881701</c:v>
                </c:pt>
                <c:pt idx="5862">
                  <c:v>1717.17789118059</c:v>
                </c:pt>
                <c:pt idx="5863">
                  <c:v>1717.4708249730099</c:v>
                </c:pt>
                <c:pt idx="5864">
                  <c:v>1717.7637587654399</c:v>
                </c:pt>
                <c:pt idx="5865">
                  <c:v>1718.0566925578601</c:v>
                </c:pt>
                <c:pt idx="5866">
                  <c:v>1718.34962635028</c:v>
                </c:pt>
                <c:pt idx="5867">
                  <c:v>1718.6425601426999</c:v>
                </c:pt>
                <c:pt idx="5868">
                  <c:v>1718.9354939351299</c:v>
                </c:pt>
                <c:pt idx="5869">
                  <c:v>1719.2284277275501</c:v>
                </c:pt>
                <c:pt idx="5870">
                  <c:v>1719.52136151997</c:v>
                </c:pt>
                <c:pt idx="5871">
                  <c:v>1719.81429531239</c:v>
                </c:pt>
                <c:pt idx="5872">
                  <c:v>1720.1072291048199</c:v>
                </c:pt>
                <c:pt idx="5873">
                  <c:v>1720.4001628972401</c:v>
                </c:pt>
                <c:pt idx="5874">
                  <c:v>1720.69309668966</c:v>
                </c:pt>
                <c:pt idx="5875">
                  <c:v>1720.98603048208</c:v>
                </c:pt>
                <c:pt idx="5876">
                  <c:v>1721.2789642745099</c:v>
                </c:pt>
                <c:pt idx="5877">
                  <c:v>1721.5718980669301</c:v>
                </c:pt>
                <c:pt idx="5878">
                  <c:v>1721.86483185935</c:v>
                </c:pt>
                <c:pt idx="5879">
                  <c:v>1722.15776565177</c:v>
                </c:pt>
                <c:pt idx="5880">
                  <c:v>1722.4506994441999</c:v>
                </c:pt>
                <c:pt idx="5881">
                  <c:v>1722.7436332366201</c:v>
                </c:pt>
                <c:pt idx="5882">
                  <c:v>1723.03656702904</c:v>
                </c:pt>
                <c:pt idx="5883">
                  <c:v>1723.32950082146</c:v>
                </c:pt>
                <c:pt idx="5884">
                  <c:v>1723.6224346138899</c:v>
                </c:pt>
                <c:pt idx="5885">
                  <c:v>1723.9153684063101</c:v>
                </c:pt>
                <c:pt idx="5886">
                  <c:v>1724.2083021987301</c:v>
                </c:pt>
                <c:pt idx="5887">
                  <c:v>1724.50123599115</c:v>
                </c:pt>
                <c:pt idx="5888">
                  <c:v>1724.7941697835799</c:v>
                </c:pt>
                <c:pt idx="5889">
                  <c:v>1725.0871035759999</c:v>
                </c:pt>
                <c:pt idx="5890">
                  <c:v>1725.3800373684201</c:v>
                </c:pt>
                <c:pt idx="5891">
                  <c:v>1725.67297116084</c:v>
                </c:pt>
                <c:pt idx="5892">
                  <c:v>1725.96590495327</c:v>
                </c:pt>
                <c:pt idx="5893">
                  <c:v>1726.2588387456899</c:v>
                </c:pt>
                <c:pt idx="5894">
                  <c:v>1726.5517725381101</c:v>
                </c:pt>
                <c:pt idx="5895">
                  <c:v>1726.84470633053</c:v>
                </c:pt>
                <c:pt idx="5896">
                  <c:v>1727.13764012296</c:v>
                </c:pt>
                <c:pt idx="5897">
                  <c:v>1727.4305739153799</c:v>
                </c:pt>
                <c:pt idx="5898">
                  <c:v>1727.7235077078001</c:v>
                </c:pt>
                <c:pt idx="5899">
                  <c:v>1728.01644150022</c:v>
                </c:pt>
                <c:pt idx="5900">
                  <c:v>1728.30937529265</c:v>
                </c:pt>
                <c:pt idx="5901">
                  <c:v>1728.6023090850699</c:v>
                </c:pt>
                <c:pt idx="5902">
                  <c:v>1728.8952428774901</c:v>
                </c:pt>
                <c:pt idx="5903">
                  <c:v>1729.18817666991</c:v>
                </c:pt>
                <c:pt idx="5904">
                  <c:v>1729.48111046234</c:v>
                </c:pt>
                <c:pt idx="5905">
                  <c:v>1729.7740442547599</c:v>
                </c:pt>
                <c:pt idx="5906">
                  <c:v>1730.0669780471801</c:v>
                </c:pt>
                <c:pt idx="5907">
                  <c:v>1730.3599118396</c:v>
                </c:pt>
                <c:pt idx="5908">
                  <c:v>1730.65284563203</c:v>
                </c:pt>
                <c:pt idx="5909">
                  <c:v>1730.9457794244499</c:v>
                </c:pt>
                <c:pt idx="5910">
                  <c:v>1731.2387132168701</c:v>
                </c:pt>
                <c:pt idx="5911">
                  <c:v>1731.5316470092901</c:v>
                </c:pt>
                <c:pt idx="5912">
                  <c:v>1731.82458080172</c:v>
                </c:pt>
                <c:pt idx="5913">
                  <c:v>1732.1175145941399</c:v>
                </c:pt>
                <c:pt idx="5914">
                  <c:v>1732.4104483865599</c:v>
                </c:pt>
                <c:pt idx="5915">
                  <c:v>1732.7033821789801</c:v>
                </c:pt>
                <c:pt idx="5916">
                  <c:v>1732.99631597141</c:v>
                </c:pt>
                <c:pt idx="5917">
                  <c:v>1733.28924976383</c:v>
                </c:pt>
                <c:pt idx="5918">
                  <c:v>1733.5821835562499</c:v>
                </c:pt>
                <c:pt idx="5919">
                  <c:v>1733.8751173486701</c:v>
                </c:pt>
                <c:pt idx="5920">
                  <c:v>1734.16805114109</c:v>
                </c:pt>
                <c:pt idx="5921">
                  <c:v>1734.46098493352</c:v>
                </c:pt>
                <c:pt idx="5922">
                  <c:v>1734.7539187259399</c:v>
                </c:pt>
                <c:pt idx="5923">
                  <c:v>1735.0468525183601</c:v>
                </c:pt>
                <c:pt idx="5924">
                  <c:v>1735.33978631078</c:v>
                </c:pt>
                <c:pt idx="5925">
                  <c:v>1735.63272010321</c:v>
                </c:pt>
                <c:pt idx="5926">
                  <c:v>1735.9256538956299</c:v>
                </c:pt>
                <c:pt idx="5927">
                  <c:v>1736.2185876880501</c:v>
                </c:pt>
                <c:pt idx="5928">
                  <c:v>1736.51152148047</c:v>
                </c:pt>
                <c:pt idx="5929">
                  <c:v>1736.8044552729</c:v>
                </c:pt>
                <c:pt idx="5930">
                  <c:v>1737.0973890653199</c:v>
                </c:pt>
                <c:pt idx="5931">
                  <c:v>1737.3903228577401</c:v>
                </c:pt>
                <c:pt idx="5932">
                  <c:v>1737.68325665016</c:v>
                </c:pt>
                <c:pt idx="5933">
                  <c:v>1737.97619044259</c:v>
                </c:pt>
                <c:pt idx="5934">
                  <c:v>1738.2691242350099</c:v>
                </c:pt>
                <c:pt idx="5935">
                  <c:v>1738.5620580274301</c:v>
                </c:pt>
                <c:pt idx="5936">
                  <c:v>1738.8549918198501</c:v>
                </c:pt>
                <c:pt idx="5937">
                  <c:v>1739.14792561228</c:v>
                </c:pt>
                <c:pt idx="5938">
                  <c:v>1739.4408594046999</c:v>
                </c:pt>
                <c:pt idx="5939">
                  <c:v>1739.7337931971199</c:v>
                </c:pt>
                <c:pt idx="5940">
                  <c:v>1740.0267269895401</c:v>
                </c:pt>
                <c:pt idx="5941">
                  <c:v>1740.31966078197</c:v>
                </c:pt>
                <c:pt idx="5942">
                  <c:v>1740.61259457439</c:v>
                </c:pt>
                <c:pt idx="5943">
                  <c:v>1740.9055283668099</c:v>
                </c:pt>
                <c:pt idx="5944">
                  <c:v>1741.1984621592301</c:v>
                </c:pt>
                <c:pt idx="5945">
                  <c:v>1741.49139595166</c:v>
                </c:pt>
                <c:pt idx="5946">
                  <c:v>1741.78432974408</c:v>
                </c:pt>
                <c:pt idx="5947">
                  <c:v>1742.0772635364999</c:v>
                </c:pt>
                <c:pt idx="5948">
                  <c:v>1742.3701973289201</c:v>
                </c:pt>
                <c:pt idx="5949">
                  <c:v>1742.66313112135</c:v>
                </c:pt>
                <c:pt idx="5950">
                  <c:v>1742.95606491377</c:v>
                </c:pt>
                <c:pt idx="5951">
                  <c:v>1743.2489987061899</c:v>
                </c:pt>
                <c:pt idx="5952">
                  <c:v>1743.5419324986101</c:v>
                </c:pt>
                <c:pt idx="5953">
                  <c:v>1743.83486629104</c:v>
                </c:pt>
                <c:pt idx="5954">
                  <c:v>1744.12780008346</c:v>
                </c:pt>
                <c:pt idx="5955">
                  <c:v>1744.4207338758799</c:v>
                </c:pt>
                <c:pt idx="5956">
                  <c:v>1744.7136676683001</c:v>
                </c:pt>
                <c:pt idx="5957">
                  <c:v>1745.0066014607301</c:v>
                </c:pt>
                <c:pt idx="5958">
                  <c:v>1745.29953525315</c:v>
                </c:pt>
                <c:pt idx="5959">
                  <c:v>1745.5924690455699</c:v>
                </c:pt>
                <c:pt idx="5960">
                  <c:v>1745.8854028379899</c:v>
                </c:pt>
                <c:pt idx="5961">
                  <c:v>1746.1783366304201</c:v>
                </c:pt>
                <c:pt idx="5962">
                  <c:v>1746.47127042284</c:v>
                </c:pt>
                <c:pt idx="5963">
                  <c:v>1746.76420421526</c:v>
                </c:pt>
                <c:pt idx="5964">
                  <c:v>1747.0571380076799</c:v>
                </c:pt>
                <c:pt idx="5965">
                  <c:v>1747.3500718001101</c:v>
                </c:pt>
                <c:pt idx="5966">
                  <c:v>1747.64300559253</c:v>
                </c:pt>
                <c:pt idx="5967">
                  <c:v>1747.93593938495</c:v>
                </c:pt>
                <c:pt idx="5968">
                  <c:v>1748.2288731773699</c:v>
                </c:pt>
                <c:pt idx="5969">
                  <c:v>1748.5218069698001</c:v>
                </c:pt>
                <c:pt idx="5970">
                  <c:v>1748.81474076222</c:v>
                </c:pt>
                <c:pt idx="5971">
                  <c:v>1749.10767455464</c:v>
                </c:pt>
                <c:pt idx="5972">
                  <c:v>1749.4006083470599</c:v>
                </c:pt>
                <c:pt idx="5973">
                  <c:v>1749.6935421394901</c:v>
                </c:pt>
                <c:pt idx="5974">
                  <c:v>1749.98647593191</c:v>
                </c:pt>
                <c:pt idx="5975">
                  <c:v>1750.27940972433</c:v>
                </c:pt>
                <c:pt idx="5976">
                  <c:v>1750.5723435167499</c:v>
                </c:pt>
                <c:pt idx="5977">
                  <c:v>1750.8652773091801</c:v>
                </c:pt>
                <c:pt idx="5978">
                  <c:v>1751.1582111016</c:v>
                </c:pt>
                <c:pt idx="5979">
                  <c:v>1751.45114489402</c:v>
                </c:pt>
                <c:pt idx="5980">
                  <c:v>1751.7440786864399</c:v>
                </c:pt>
                <c:pt idx="5981">
                  <c:v>1752.0370124788701</c:v>
                </c:pt>
                <c:pt idx="5982">
                  <c:v>1752.3299462712901</c:v>
                </c:pt>
                <c:pt idx="5983">
                  <c:v>1752.62288006371</c:v>
                </c:pt>
                <c:pt idx="5984">
                  <c:v>1752.9158138561299</c:v>
                </c:pt>
                <c:pt idx="5985">
                  <c:v>1753.2087476485599</c:v>
                </c:pt>
                <c:pt idx="5986">
                  <c:v>1753.5016814409801</c:v>
                </c:pt>
                <c:pt idx="5987">
                  <c:v>1753.7946152334</c:v>
                </c:pt>
                <c:pt idx="5988">
                  <c:v>1754.08754902582</c:v>
                </c:pt>
                <c:pt idx="5989">
                  <c:v>1754.3804828182499</c:v>
                </c:pt>
                <c:pt idx="5990">
                  <c:v>1754.6734166106701</c:v>
                </c:pt>
                <c:pt idx="5991">
                  <c:v>1754.96635040309</c:v>
                </c:pt>
                <c:pt idx="5992">
                  <c:v>1755.25928419551</c:v>
                </c:pt>
                <c:pt idx="5993">
                  <c:v>1755.5522179879399</c:v>
                </c:pt>
                <c:pt idx="5994">
                  <c:v>1755.8451517803601</c:v>
                </c:pt>
                <c:pt idx="5995">
                  <c:v>1756.13808557278</c:v>
                </c:pt>
                <c:pt idx="5996">
                  <c:v>1756.4310193652</c:v>
                </c:pt>
                <c:pt idx="5997">
                  <c:v>1756.7239531576299</c:v>
                </c:pt>
                <c:pt idx="5998">
                  <c:v>1757.0168869500501</c:v>
                </c:pt>
                <c:pt idx="5999">
                  <c:v>1757.30982074247</c:v>
                </c:pt>
                <c:pt idx="6000">
                  <c:v>1757.60275453489</c:v>
                </c:pt>
                <c:pt idx="6001">
                  <c:v>1757.8956883273199</c:v>
                </c:pt>
                <c:pt idx="6002">
                  <c:v>1758.1886221197401</c:v>
                </c:pt>
                <c:pt idx="6003">
                  <c:v>1758.48155591216</c:v>
                </c:pt>
                <c:pt idx="6004">
                  <c:v>1758.77448970458</c:v>
                </c:pt>
                <c:pt idx="6005">
                  <c:v>1759.0674234970099</c:v>
                </c:pt>
                <c:pt idx="6006">
                  <c:v>1759.3603572894301</c:v>
                </c:pt>
                <c:pt idx="6007">
                  <c:v>1759.6532910818501</c:v>
                </c:pt>
                <c:pt idx="6008">
                  <c:v>1759.94622487427</c:v>
                </c:pt>
                <c:pt idx="6009">
                  <c:v>1760.2391586667</c:v>
                </c:pt>
                <c:pt idx="6010">
                  <c:v>1760.5320924591199</c:v>
                </c:pt>
                <c:pt idx="6011">
                  <c:v>1760.8250262515401</c:v>
                </c:pt>
                <c:pt idx="6012">
                  <c:v>1761.11796004396</c:v>
                </c:pt>
                <c:pt idx="6013">
                  <c:v>1761.41089383639</c:v>
                </c:pt>
                <c:pt idx="6014">
                  <c:v>1761.7038276288099</c:v>
                </c:pt>
                <c:pt idx="6015">
                  <c:v>1761.9967614212301</c:v>
                </c:pt>
                <c:pt idx="6016">
                  <c:v>1762.28969521365</c:v>
                </c:pt>
                <c:pt idx="6017">
                  <c:v>1762.58262900608</c:v>
                </c:pt>
                <c:pt idx="6018">
                  <c:v>1762.8755627984999</c:v>
                </c:pt>
                <c:pt idx="6019">
                  <c:v>1763.1684965909201</c:v>
                </c:pt>
                <c:pt idx="6020">
                  <c:v>1763.46143038334</c:v>
                </c:pt>
                <c:pt idx="6021">
                  <c:v>1763.75436417577</c:v>
                </c:pt>
                <c:pt idx="6022">
                  <c:v>1764.0472979681899</c:v>
                </c:pt>
                <c:pt idx="6023">
                  <c:v>1764.3402317606101</c:v>
                </c:pt>
                <c:pt idx="6024">
                  <c:v>1764.63316555303</c:v>
                </c:pt>
                <c:pt idx="6025">
                  <c:v>1764.92609934546</c:v>
                </c:pt>
                <c:pt idx="6026">
                  <c:v>1765.2190331378799</c:v>
                </c:pt>
                <c:pt idx="6027">
                  <c:v>1765.5119669303001</c:v>
                </c:pt>
                <c:pt idx="6028">
                  <c:v>1765.80490072272</c:v>
                </c:pt>
                <c:pt idx="6029">
                  <c:v>1766.09783451515</c:v>
                </c:pt>
                <c:pt idx="6030">
                  <c:v>1766.3907683075699</c:v>
                </c:pt>
                <c:pt idx="6031">
                  <c:v>1766.6837020999899</c:v>
                </c:pt>
                <c:pt idx="6032">
                  <c:v>1766.9766358924101</c:v>
                </c:pt>
                <c:pt idx="6033">
                  <c:v>1767.26956968484</c:v>
                </c:pt>
                <c:pt idx="6034">
                  <c:v>1767.56250347726</c:v>
                </c:pt>
                <c:pt idx="6035">
                  <c:v>1767.8554372696799</c:v>
                </c:pt>
                <c:pt idx="6036">
                  <c:v>1768.1483710621001</c:v>
                </c:pt>
                <c:pt idx="6037">
                  <c:v>1768.44130485453</c:v>
                </c:pt>
                <c:pt idx="6038">
                  <c:v>1768.73423864695</c:v>
                </c:pt>
                <c:pt idx="6039">
                  <c:v>1769.0271724393699</c:v>
                </c:pt>
                <c:pt idx="6040">
                  <c:v>1769.3201062317901</c:v>
                </c:pt>
                <c:pt idx="6041">
                  <c:v>1769.61304002422</c:v>
                </c:pt>
                <c:pt idx="6042">
                  <c:v>1769.90597381664</c:v>
                </c:pt>
                <c:pt idx="6043">
                  <c:v>1770.1989076090599</c:v>
                </c:pt>
                <c:pt idx="6044">
                  <c:v>1770.4918414014801</c:v>
                </c:pt>
                <c:pt idx="6045">
                  <c:v>1770.78477519391</c:v>
                </c:pt>
                <c:pt idx="6046">
                  <c:v>1771.07770898633</c:v>
                </c:pt>
                <c:pt idx="6047">
                  <c:v>1771.3706427787499</c:v>
                </c:pt>
                <c:pt idx="6048">
                  <c:v>1771.6635765711701</c:v>
                </c:pt>
                <c:pt idx="6049">
                  <c:v>1771.9565103636</c:v>
                </c:pt>
                <c:pt idx="6050">
                  <c:v>1772.24944415602</c:v>
                </c:pt>
                <c:pt idx="6051">
                  <c:v>1772.5423779484399</c:v>
                </c:pt>
                <c:pt idx="6052">
                  <c:v>1772.8353117408601</c:v>
                </c:pt>
                <c:pt idx="6053">
                  <c:v>1773.1282455332901</c:v>
                </c:pt>
                <c:pt idx="6054">
                  <c:v>1773.42117932571</c:v>
                </c:pt>
                <c:pt idx="6055">
                  <c:v>1773.7141131181299</c:v>
                </c:pt>
                <c:pt idx="6056">
                  <c:v>1774.0070469105499</c:v>
                </c:pt>
                <c:pt idx="6057">
                  <c:v>1774.2999807029701</c:v>
                </c:pt>
                <c:pt idx="6058">
                  <c:v>1774.5929144954</c:v>
                </c:pt>
                <c:pt idx="6059">
                  <c:v>1774.88584828782</c:v>
                </c:pt>
                <c:pt idx="6060">
                  <c:v>1775.1787820802399</c:v>
                </c:pt>
                <c:pt idx="6061">
                  <c:v>1775.4717158726601</c:v>
                </c:pt>
                <c:pt idx="6062">
                  <c:v>1775.76464966509</c:v>
                </c:pt>
                <c:pt idx="6063">
                  <c:v>1776.05758345751</c:v>
                </c:pt>
                <c:pt idx="6064">
                  <c:v>1776.3505172499299</c:v>
                </c:pt>
                <c:pt idx="6065">
                  <c:v>1776.6434510423501</c:v>
                </c:pt>
                <c:pt idx="6066">
                  <c:v>1776.93638483478</c:v>
                </c:pt>
                <c:pt idx="6067">
                  <c:v>1777.2293186272</c:v>
                </c:pt>
                <c:pt idx="6068">
                  <c:v>1777.5222524196199</c:v>
                </c:pt>
                <c:pt idx="6069">
                  <c:v>1777.8151862120401</c:v>
                </c:pt>
                <c:pt idx="6070">
                  <c:v>1778.10812000447</c:v>
                </c:pt>
                <c:pt idx="6071">
                  <c:v>1778.40105379689</c:v>
                </c:pt>
                <c:pt idx="6072">
                  <c:v>1778.6939875893099</c:v>
                </c:pt>
                <c:pt idx="6073">
                  <c:v>1778.9869213817301</c:v>
                </c:pt>
                <c:pt idx="6074">
                  <c:v>1779.27985517416</c:v>
                </c:pt>
                <c:pt idx="6075">
                  <c:v>1779.57278896658</c:v>
                </c:pt>
                <c:pt idx="6076">
                  <c:v>1779.8657227589999</c:v>
                </c:pt>
                <c:pt idx="6077">
                  <c:v>1780.1586565514201</c:v>
                </c:pt>
                <c:pt idx="6078">
                  <c:v>1780.4515903438501</c:v>
                </c:pt>
                <c:pt idx="6079">
                  <c:v>1780.74452413627</c:v>
                </c:pt>
                <c:pt idx="6080">
                  <c:v>1781.0374579286899</c:v>
                </c:pt>
                <c:pt idx="6081">
                  <c:v>1781.3303917211099</c:v>
                </c:pt>
                <c:pt idx="6082">
                  <c:v>1781.6233255135401</c:v>
                </c:pt>
                <c:pt idx="6083">
                  <c:v>1781.91625930596</c:v>
                </c:pt>
                <c:pt idx="6084">
                  <c:v>1782.20919309838</c:v>
                </c:pt>
                <c:pt idx="6085">
                  <c:v>1782.5021268907999</c:v>
                </c:pt>
                <c:pt idx="6086">
                  <c:v>1782.7950606832301</c:v>
                </c:pt>
                <c:pt idx="6087">
                  <c:v>1783.08799447565</c:v>
                </c:pt>
                <c:pt idx="6088">
                  <c:v>1783.38092826807</c:v>
                </c:pt>
                <c:pt idx="6089">
                  <c:v>1783.6738620604899</c:v>
                </c:pt>
                <c:pt idx="6090">
                  <c:v>1783.9667958529201</c:v>
                </c:pt>
                <c:pt idx="6091">
                  <c:v>1784.25972964534</c:v>
                </c:pt>
                <c:pt idx="6092">
                  <c:v>1784.55266343776</c:v>
                </c:pt>
                <c:pt idx="6093">
                  <c:v>1784.8455972301799</c:v>
                </c:pt>
                <c:pt idx="6094">
                  <c:v>1785.1385310226101</c:v>
                </c:pt>
                <c:pt idx="6095">
                  <c:v>1785.43146481503</c:v>
                </c:pt>
                <c:pt idx="6096">
                  <c:v>1785.72439860745</c:v>
                </c:pt>
                <c:pt idx="6097">
                  <c:v>1786.0173323998699</c:v>
                </c:pt>
                <c:pt idx="6098">
                  <c:v>1786.3102661923001</c:v>
                </c:pt>
                <c:pt idx="6099">
                  <c:v>1786.60319998472</c:v>
                </c:pt>
                <c:pt idx="6100">
                  <c:v>1786.89613377714</c:v>
                </c:pt>
                <c:pt idx="6101">
                  <c:v>1787.1890675695599</c:v>
                </c:pt>
                <c:pt idx="6102">
                  <c:v>1787.4820013619899</c:v>
                </c:pt>
                <c:pt idx="6103">
                  <c:v>1787.7749351544101</c:v>
                </c:pt>
                <c:pt idx="6104">
                  <c:v>1788.06786894683</c:v>
                </c:pt>
                <c:pt idx="6105">
                  <c:v>1788.3608027392499</c:v>
                </c:pt>
                <c:pt idx="6106">
                  <c:v>1788.6537365316799</c:v>
                </c:pt>
                <c:pt idx="6107">
                  <c:v>1788.9466703241001</c:v>
                </c:pt>
                <c:pt idx="6108">
                  <c:v>1789.23960411652</c:v>
                </c:pt>
                <c:pt idx="6109">
                  <c:v>1789.53253790894</c:v>
                </c:pt>
                <c:pt idx="6110">
                  <c:v>1789.8254717013699</c:v>
                </c:pt>
                <c:pt idx="6111">
                  <c:v>1790.1184054937901</c:v>
                </c:pt>
                <c:pt idx="6112">
                  <c:v>1790.41133928621</c:v>
                </c:pt>
                <c:pt idx="6113">
                  <c:v>1790.70427307863</c:v>
                </c:pt>
                <c:pt idx="6114">
                  <c:v>1790.9972068710599</c:v>
                </c:pt>
                <c:pt idx="6115">
                  <c:v>1791.2901406634801</c:v>
                </c:pt>
                <c:pt idx="6116">
                  <c:v>1791.5830744559</c:v>
                </c:pt>
                <c:pt idx="6117">
                  <c:v>1791.87600824832</c:v>
                </c:pt>
                <c:pt idx="6118">
                  <c:v>1792.1689420407499</c:v>
                </c:pt>
                <c:pt idx="6119">
                  <c:v>1792.4618758331701</c:v>
                </c:pt>
                <c:pt idx="6120">
                  <c:v>1792.75480962559</c:v>
                </c:pt>
                <c:pt idx="6121">
                  <c:v>1793.04774341801</c:v>
                </c:pt>
                <c:pt idx="6122">
                  <c:v>1793.3406772104399</c:v>
                </c:pt>
                <c:pt idx="6123">
                  <c:v>1793.6336110028601</c:v>
                </c:pt>
                <c:pt idx="6124">
                  <c:v>1793.9265447952801</c:v>
                </c:pt>
                <c:pt idx="6125">
                  <c:v>1794.2194785877</c:v>
                </c:pt>
                <c:pt idx="6126">
                  <c:v>1794.5124123801299</c:v>
                </c:pt>
                <c:pt idx="6127">
                  <c:v>1794.8053461725499</c:v>
                </c:pt>
                <c:pt idx="6128">
                  <c:v>1795.0982799649701</c:v>
                </c:pt>
                <c:pt idx="6129">
                  <c:v>1795.39121375739</c:v>
                </c:pt>
                <c:pt idx="6130">
                  <c:v>1795.68414754982</c:v>
                </c:pt>
                <c:pt idx="6131">
                  <c:v>1795.9770813422399</c:v>
                </c:pt>
                <c:pt idx="6132">
                  <c:v>1796.2700151346601</c:v>
                </c:pt>
                <c:pt idx="6133">
                  <c:v>1796.56294892708</c:v>
                </c:pt>
                <c:pt idx="6134">
                  <c:v>1796.85588271951</c:v>
                </c:pt>
                <c:pt idx="6135">
                  <c:v>1797.1488165119299</c:v>
                </c:pt>
                <c:pt idx="6136">
                  <c:v>1797.4417503043501</c:v>
                </c:pt>
                <c:pt idx="6137">
                  <c:v>1797.73468409677</c:v>
                </c:pt>
                <c:pt idx="6138">
                  <c:v>1798.0276178892</c:v>
                </c:pt>
                <c:pt idx="6139">
                  <c:v>1798.3205516816199</c:v>
                </c:pt>
                <c:pt idx="6140">
                  <c:v>1798.6134854740401</c:v>
                </c:pt>
                <c:pt idx="6141">
                  <c:v>1798.90641926646</c:v>
                </c:pt>
                <c:pt idx="6142">
                  <c:v>1799.19935305889</c:v>
                </c:pt>
                <c:pt idx="6143">
                  <c:v>1799.4922868513099</c:v>
                </c:pt>
                <c:pt idx="6144">
                  <c:v>1799.7852206437301</c:v>
                </c:pt>
                <c:pt idx="6145">
                  <c:v>1800.07815443615</c:v>
                </c:pt>
                <c:pt idx="6146">
                  <c:v>1800.37108822858</c:v>
                </c:pt>
                <c:pt idx="6147">
                  <c:v>1800.6640220209999</c:v>
                </c:pt>
                <c:pt idx="6148">
                  <c:v>1800.9569558134201</c:v>
                </c:pt>
                <c:pt idx="6149">
                  <c:v>1801.2498896058401</c:v>
                </c:pt>
                <c:pt idx="6150">
                  <c:v>1801.54282339827</c:v>
                </c:pt>
                <c:pt idx="6151">
                  <c:v>1801.8357571906899</c:v>
                </c:pt>
                <c:pt idx="6152">
                  <c:v>1802.1286909831099</c:v>
                </c:pt>
                <c:pt idx="6153">
                  <c:v>1802.4216247755301</c:v>
                </c:pt>
                <c:pt idx="6154">
                  <c:v>1802.71455856796</c:v>
                </c:pt>
                <c:pt idx="6155">
                  <c:v>1803.00749236038</c:v>
                </c:pt>
                <c:pt idx="6156">
                  <c:v>1803.3004261527999</c:v>
                </c:pt>
                <c:pt idx="6157">
                  <c:v>1803.5933599452201</c:v>
                </c:pt>
                <c:pt idx="6158">
                  <c:v>1803.88629373765</c:v>
                </c:pt>
                <c:pt idx="6159">
                  <c:v>1804.17922753007</c:v>
                </c:pt>
                <c:pt idx="6160">
                  <c:v>1804.4721613224899</c:v>
                </c:pt>
                <c:pt idx="6161">
                  <c:v>1804.7650951149101</c:v>
                </c:pt>
                <c:pt idx="6162">
                  <c:v>1805.05802890734</c:v>
                </c:pt>
                <c:pt idx="6163">
                  <c:v>1805.35096269976</c:v>
                </c:pt>
                <c:pt idx="6164">
                  <c:v>1805.6438964921799</c:v>
                </c:pt>
                <c:pt idx="6165">
                  <c:v>1805.9368302846001</c:v>
                </c:pt>
                <c:pt idx="6166">
                  <c:v>1806.22976407703</c:v>
                </c:pt>
                <c:pt idx="6167">
                  <c:v>1806.52269786945</c:v>
                </c:pt>
                <c:pt idx="6168">
                  <c:v>1806.8156316618699</c:v>
                </c:pt>
                <c:pt idx="6169">
                  <c:v>1807.1085654542901</c:v>
                </c:pt>
                <c:pt idx="6170">
                  <c:v>1807.40149924672</c:v>
                </c:pt>
                <c:pt idx="6171">
                  <c:v>1807.69443303914</c:v>
                </c:pt>
                <c:pt idx="6172">
                  <c:v>1807.9873668315599</c:v>
                </c:pt>
                <c:pt idx="6173">
                  <c:v>1808.2803006239801</c:v>
                </c:pt>
                <c:pt idx="6174">
                  <c:v>1808.5732344164101</c:v>
                </c:pt>
                <c:pt idx="6175">
                  <c:v>1808.86616820883</c:v>
                </c:pt>
                <c:pt idx="6176">
                  <c:v>1809.1591020012499</c:v>
                </c:pt>
                <c:pt idx="6177">
                  <c:v>1809.4520357936699</c:v>
                </c:pt>
                <c:pt idx="6178">
                  <c:v>1809.7449695861001</c:v>
                </c:pt>
                <c:pt idx="6179">
                  <c:v>1810.03790337852</c:v>
                </c:pt>
                <c:pt idx="6180">
                  <c:v>1810.33083717094</c:v>
                </c:pt>
                <c:pt idx="6181">
                  <c:v>1810.6237709633599</c:v>
                </c:pt>
                <c:pt idx="6182">
                  <c:v>1810.9167047557901</c:v>
                </c:pt>
                <c:pt idx="6183">
                  <c:v>1811.20963854821</c:v>
                </c:pt>
                <c:pt idx="6184">
                  <c:v>1811.50257234063</c:v>
                </c:pt>
                <c:pt idx="6185">
                  <c:v>1811.7955061330499</c:v>
                </c:pt>
                <c:pt idx="6186">
                  <c:v>1812.0884399254801</c:v>
                </c:pt>
                <c:pt idx="6187">
                  <c:v>1812.3813737179</c:v>
                </c:pt>
                <c:pt idx="6188">
                  <c:v>1812.67430751032</c:v>
                </c:pt>
                <c:pt idx="6189">
                  <c:v>1812.9672413027399</c:v>
                </c:pt>
                <c:pt idx="6190">
                  <c:v>1813.2601750951701</c:v>
                </c:pt>
                <c:pt idx="6191">
                  <c:v>1813.55310888759</c:v>
                </c:pt>
                <c:pt idx="6192">
                  <c:v>1813.84604268001</c:v>
                </c:pt>
                <c:pt idx="6193">
                  <c:v>1814.1389764724299</c:v>
                </c:pt>
                <c:pt idx="6194">
                  <c:v>1814.4319102648601</c:v>
                </c:pt>
                <c:pt idx="6195">
                  <c:v>1814.7248440572801</c:v>
                </c:pt>
                <c:pt idx="6196">
                  <c:v>1815.0177778497</c:v>
                </c:pt>
                <c:pt idx="6197">
                  <c:v>1815.3107116421199</c:v>
                </c:pt>
                <c:pt idx="6198">
                  <c:v>1815.6036454345401</c:v>
                </c:pt>
                <c:pt idx="6199">
                  <c:v>1815.8965792269701</c:v>
                </c:pt>
                <c:pt idx="6200">
                  <c:v>1816.18951301939</c:v>
                </c:pt>
                <c:pt idx="6201">
                  <c:v>1816.48244681181</c:v>
                </c:pt>
                <c:pt idx="6202">
                  <c:v>1816.7753806042299</c:v>
                </c:pt>
                <c:pt idx="6203">
                  <c:v>1817.0683143966601</c:v>
                </c:pt>
                <c:pt idx="6204">
                  <c:v>1817.36124818908</c:v>
                </c:pt>
                <c:pt idx="6205">
                  <c:v>1817.6541819815</c:v>
                </c:pt>
                <c:pt idx="6206">
                  <c:v>1817.9471157739199</c:v>
                </c:pt>
                <c:pt idx="6207">
                  <c:v>1818.2400495663501</c:v>
                </c:pt>
                <c:pt idx="6208">
                  <c:v>1818.53298335877</c:v>
                </c:pt>
                <c:pt idx="6209">
                  <c:v>1818.82591715119</c:v>
                </c:pt>
                <c:pt idx="6210">
                  <c:v>1819.1188509436099</c:v>
                </c:pt>
                <c:pt idx="6211">
                  <c:v>1819.4117847360401</c:v>
                </c:pt>
                <c:pt idx="6212">
                  <c:v>1819.70471852846</c:v>
                </c:pt>
                <c:pt idx="6213">
                  <c:v>1819.99765232088</c:v>
                </c:pt>
                <c:pt idx="6214">
                  <c:v>1820.2905861132999</c:v>
                </c:pt>
                <c:pt idx="6215">
                  <c:v>1820.5835199057301</c:v>
                </c:pt>
                <c:pt idx="6216">
                  <c:v>1820.87645369815</c:v>
                </c:pt>
                <c:pt idx="6217">
                  <c:v>1821.16938749057</c:v>
                </c:pt>
                <c:pt idx="6218">
                  <c:v>1821.4623212829899</c:v>
                </c:pt>
                <c:pt idx="6219">
                  <c:v>1821.7552550754201</c:v>
                </c:pt>
                <c:pt idx="6220">
                  <c:v>1822.0481888678401</c:v>
                </c:pt>
                <c:pt idx="6221">
                  <c:v>1822.34112266026</c:v>
                </c:pt>
                <c:pt idx="6222">
                  <c:v>1822.6340564526799</c:v>
                </c:pt>
                <c:pt idx="6223">
                  <c:v>1822.9269902451099</c:v>
                </c:pt>
                <c:pt idx="6224">
                  <c:v>1823.2199240375301</c:v>
                </c:pt>
                <c:pt idx="6225">
                  <c:v>1823.51285782995</c:v>
                </c:pt>
                <c:pt idx="6226">
                  <c:v>1823.80579162237</c:v>
                </c:pt>
                <c:pt idx="6227">
                  <c:v>1824.0987254147999</c:v>
                </c:pt>
                <c:pt idx="6228">
                  <c:v>1824.3916592072201</c:v>
                </c:pt>
                <c:pt idx="6229">
                  <c:v>1824.68459299964</c:v>
                </c:pt>
                <c:pt idx="6230">
                  <c:v>1824.97752679206</c:v>
                </c:pt>
                <c:pt idx="6231">
                  <c:v>1825.2704605844899</c:v>
                </c:pt>
                <c:pt idx="6232">
                  <c:v>1825.5633943769101</c:v>
                </c:pt>
                <c:pt idx="6233">
                  <c:v>1825.85632816933</c:v>
                </c:pt>
                <c:pt idx="6234">
                  <c:v>1826.14926196175</c:v>
                </c:pt>
                <c:pt idx="6235">
                  <c:v>1826.4421957541799</c:v>
                </c:pt>
                <c:pt idx="6236">
                  <c:v>1826.7351295466001</c:v>
                </c:pt>
                <c:pt idx="6237">
                  <c:v>1827.02806333902</c:v>
                </c:pt>
                <c:pt idx="6238">
                  <c:v>1827.32099713144</c:v>
                </c:pt>
                <c:pt idx="6239">
                  <c:v>1827.6139309238699</c:v>
                </c:pt>
                <c:pt idx="6240">
                  <c:v>1827.9068647162901</c:v>
                </c:pt>
                <c:pt idx="6241">
                  <c:v>1828.19979850871</c:v>
                </c:pt>
                <c:pt idx="6242">
                  <c:v>1828.49273230113</c:v>
                </c:pt>
                <c:pt idx="6243">
                  <c:v>1828.7856660935599</c:v>
                </c:pt>
                <c:pt idx="6244">
                  <c:v>1829.0785998859801</c:v>
                </c:pt>
                <c:pt idx="6245">
                  <c:v>1829.3715336784001</c:v>
                </c:pt>
                <c:pt idx="6246">
                  <c:v>1829.66446747082</c:v>
                </c:pt>
                <c:pt idx="6247">
                  <c:v>1829.9574012632499</c:v>
                </c:pt>
                <c:pt idx="6248">
                  <c:v>1830.2503350556699</c:v>
                </c:pt>
                <c:pt idx="6249">
                  <c:v>1830.5432688480901</c:v>
                </c:pt>
                <c:pt idx="6250">
                  <c:v>1830.83620264051</c:v>
                </c:pt>
                <c:pt idx="6251">
                  <c:v>1831.12913643294</c:v>
                </c:pt>
                <c:pt idx="6252">
                  <c:v>1831.4220702253599</c:v>
                </c:pt>
                <c:pt idx="6253">
                  <c:v>1831.7150040177801</c:v>
                </c:pt>
                <c:pt idx="6254">
                  <c:v>1832.0079378102</c:v>
                </c:pt>
                <c:pt idx="6255">
                  <c:v>1832.30087160263</c:v>
                </c:pt>
                <c:pt idx="6256">
                  <c:v>1832.5938053950499</c:v>
                </c:pt>
                <c:pt idx="6257">
                  <c:v>1832.8867391874701</c:v>
                </c:pt>
                <c:pt idx="6258">
                  <c:v>1833.17967297989</c:v>
                </c:pt>
                <c:pt idx="6259">
                  <c:v>1833.47260677232</c:v>
                </c:pt>
                <c:pt idx="6260">
                  <c:v>1833.7655405647399</c:v>
                </c:pt>
                <c:pt idx="6261">
                  <c:v>1834.0584743571601</c:v>
                </c:pt>
                <c:pt idx="6262">
                  <c:v>1834.35140814958</c:v>
                </c:pt>
                <c:pt idx="6263">
                  <c:v>1834.64434194201</c:v>
                </c:pt>
                <c:pt idx="6264">
                  <c:v>1834.9372757344299</c:v>
                </c:pt>
                <c:pt idx="6265">
                  <c:v>1835.2302095268501</c:v>
                </c:pt>
                <c:pt idx="6266">
                  <c:v>1835.52314331927</c:v>
                </c:pt>
                <c:pt idx="6267">
                  <c:v>1835.8160771117</c:v>
                </c:pt>
                <c:pt idx="6268">
                  <c:v>1836.1090109041199</c:v>
                </c:pt>
                <c:pt idx="6269">
                  <c:v>1836.4019446965401</c:v>
                </c:pt>
                <c:pt idx="6270">
                  <c:v>1836.6948784889601</c:v>
                </c:pt>
                <c:pt idx="6271">
                  <c:v>1836.98781228139</c:v>
                </c:pt>
                <c:pt idx="6272">
                  <c:v>1837.28074607381</c:v>
                </c:pt>
                <c:pt idx="6273">
                  <c:v>1837.5736798662299</c:v>
                </c:pt>
                <c:pt idx="6274">
                  <c:v>1837.8666136586501</c:v>
                </c:pt>
                <c:pt idx="6275">
                  <c:v>1838.15954745108</c:v>
                </c:pt>
                <c:pt idx="6276">
                  <c:v>1838.4524812435</c:v>
                </c:pt>
                <c:pt idx="6277">
                  <c:v>1838.7454150359199</c:v>
                </c:pt>
                <c:pt idx="6278">
                  <c:v>1839.0383488283401</c:v>
                </c:pt>
                <c:pt idx="6279">
                  <c:v>1839.33128262077</c:v>
                </c:pt>
                <c:pt idx="6280">
                  <c:v>1839.62421641319</c:v>
                </c:pt>
                <c:pt idx="6281">
                  <c:v>1839.9171502056099</c:v>
                </c:pt>
                <c:pt idx="6282">
                  <c:v>1840.2100839980301</c:v>
                </c:pt>
                <c:pt idx="6283">
                  <c:v>1840.50301779046</c:v>
                </c:pt>
                <c:pt idx="6284">
                  <c:v>1840.79595158288</c:v>
                </c:pt>
                <c:pt idx="6285">
                  <c:v>1841.0888853752999</c:v>
                </c:pt>
                <c:pt idx="6286">
                  <c:v>1841.3818191677201</c:v>
                </c:pt>
                <c:pt idx="6287">
                  <c:v>1841.67475296015</c:v>
                </c:pt>
                <c:pt idx="6288">
                  <c:v>1841.96768675257</c:v>
                </c:pt>
                <c:pt idx="6289">
                  <c:v>1842.2606205449899</c:v>
                </c:pt>
                <c:pt idx="6290">
                  <c:v>1842.5535543374101</c:v>
                </c:pt>
                <c:pt idx="6291">
                  <c:v>1842.8464881298401</c:v>
                </c:pt>
                <c:pt idx="6292">
                  <c:v>1843.13942192226</c:v>
                </c:pt>
                <c:pt idx="6293">
                  <c:v>1843.4323557146799</c:v>
                </c:pt>
                <c:pt idx="6294">
                  <c:v>1843.7252895070999</c:v>
                </c:pt>
                <c:pt idx="6295">
                  <c:v>1844.0182232995301</c:v>
                </c:pt>
                <c:pt idx="6296">
                  <c:v>1844.31115709195</c:v>
                </c:pt>
                <c:pt idx="6297">
                  <c:v>1844.60409088437</c:v>
                </c:pt>
                <c:pt idx="6298">
                  <c:v>1844.8970246767899</c:v>
                </c:pt>
                <c:pt idx="6299">
                  <c:v>1845.1899584692201</c:v>
                </c:pt>
                <c:pt idx="6300">
                  <c:v>1845.48289226164</c:v>
                </c:pt>
                <c:pt idx="6301">
                  <c:v>1845.77582605406</c:v>
                </c:pt>
                <c:pt idx="6302">
                  <c:v>1846.0687598464799</c:v>
                </c:pt>
                <c:pt idx="6303">
                  <c:v>1846.3616936389101</c:v>
                </c:pt>
                <c:pt idx="6304">
                  <c:v>1846.65462743133</c:v>
                </c:pt>
                <c:pt idx="6305">
                  <c:v>1846.94756122375</c:v>
                </c:pt>
                <c:pt idx="6306">
                  <c:v>1847.2404950161699</c:v>
                </c:pt>
                <c:pt idx="6307">
                  <c:v>1847.5334288086001</c:v>
                </c:pt>
                <c:pt idx="6308">
                  <c:v>1847.82636260102</c:v>
                </c:pt>
                <c:pt idx="6309">
                  <c:v>1848.11929639344</c:v>
                </c:pt>
                <c:pt idx="6310">
                  <c:v>1848.4122301858599</c:v>
                </c:pt>
                <c:pt idx="6311">
                  <c:v>1848.7051639782901</c:v>
                </c:pt>
                <c:pt idx="6312">
                  <c:v>1848.99809777071</c:v>
                </c:pt>
                <c:pt idx="6313">
                  <c:v>1849.29103156313</c:v>
                </c:pt>
                <c:pt idx="6314">
                  <c:v>1849.5839653555499</c:v>
                </c:pt>
                <c:pt idx="6315">
                  <c:v>1849.8768991479801</c:v>
                </c:pt>
                <c:pt idx="6316">
                  <c:v>1850.1698329404001</c:v>
                </c:pt>
                <c:pt idx="6317">
                  <c:v>1850.46276673282</c:v>
                </c:pt>
                <c:pt idx="6318">
                  <c:v>1850.7557005252399</c:v>
                </c:pt>
                <c:pt idx="6319">
                  <c:v>1851.0486343176699</c:v>
                </c:pt>
                <c:pt idx="6320">
                  <c:v>1851.3415681100901</c:v>
                </c:pt>
                <c:pt idx="6321">
                  <c:v>1851.63450190251</c:v>
                </c:pt>
                <c:pt idx="6322">
                  <c:v>1851.92743569493</c:v>
                </c:pt>
                <c:pt idx="6323">
                  <c:v>1852.2203694873599</c:v>
                </c:pt>
                <c:pt idx="6324">
                  <c:v>1852.5133032797801</c:v>
                </c:pt>
                <c:pt idx="6325">
                  <c:v>1852.8062370722</c:v>
                </c:pt>
                <c:pt idx="6326">
                  <c:v>1853.09917086462</c:v>
                </c:pt>
                <c:pt idx="6327">
                  <c:v>1853.3921046570499</c:v>
                </c:pt>
                <c:pt idx="6328">
                  <c:v>1853.6850384494701</c:v>
                </c:pt>
                <c:pt idx="6329">
                  <c:v>1853.97797224189</c:v>
                </c:pt>
                <c:pt idx="6330">
                  <c:v>1854.27090603431</c:v>
                </c:pt>
                <c:pt idx="6331">
                  <c:v>1854.5638398267399</c:v>
                </c:pt>
                <c:pt idx="6332">
                  <c:v>1854.8567736191601</c:v>
                </c:pt>
                <c:pt idx="6333">
                  <c:v>1855.14970741158</c:v>
                </c:pt>
                <c:pt idx="6334">
                  <c:v>1855.442641204</c:v>
                </c:pt>
                <c:pt idx="6335">
                  <c:v>1855.7355749964199</c:v>
                </c:pt>
                <c:pt idx="6336">
                  <c:v>1856.0285087888501</c:v>
                </c:pt>
                <c:pt idx="6337">
                  <c:v>1856.32144258127</c:v>
                </c:pt>
                <c:pt idx="6338">
                  <c:v>1856.61437637369</c:v>
                </c:pt>
                <c:pt idx="6339">
                  <c:v>1856.9073101661099</c:v>
                </c:pt>
                <c:pt idx="6340">
                  <c:v>1857.2002439585401</c:v>
                </c:pt>
                <c:pt idx="6341">
                  <c:v>1857.4931777509601</c:v>
                </c:pt>
                <c:pt idx="6342">
                  <c:v>1857.78611154338</c:v>
                </c:pt>
                <c:pt idx="6343">
                  <c:v>1858.0790453357999</c:v>
                </c:pt>
                <c:pt idx="6344">
                  <c:v>1858.3719791282299</c:v>
                </c:pt>
                <c:pt idx="6345">
                  <c:v>1858.6649129206501</c:v>
                </c:pt>
                <c:pt idx="6346">
                  <c:v>1858.95784671307</c:v>
                </c:pt>
                <c:pt idx="6347">
                  <c:v>1859.25078050549</c:v>
                </c:pt>
                <c:pt idx="6348">
                  <c:v>1859.5437142979199</c:v>
                </c:pt>
                <c:pt idx="6349">
                  <c:v>1859.8366480903401</c:v>
                </c:pt>
                <c:pt idx="6350">
                  <c:v>1860.12958188276</c:v>
                </c:pt>
                <c:pt idx="6351">
                  <c:v>1860.42251567518</c:v>
                </c:pt>
                <c:pt idx="6352">
                  <c:v>1860.7154494676099</c:v>
                </c:pt>
                <c:pt idx="6353">
                  <c:v>1861.0083832600301</c:v>
                </c:pt>
                <c:pt idx="6354">
                  <c:v>1861.30131705245</c:v>
                </c:pt>
                <c:pt idx="6355">
                  <c:v>1861.59425084487</c:v>
                </c:pt>
                <c:pt idx="6356">
                  <c:v>1861.8871846372999</c:v>
                </c:pt>
                <c:pt idx="6357">
                  <c:v>1862.1801184297201</c:v>
                </c:pt>
                <c:pt idx="6358">
                  <c:v>1862.47305222214</c:v>
                </c:pt>
                <c:pt idx="6359">
                  <c:v>1862.76598601456</c:v>
                </c:pt>
                <c:pt idx="6360">
                  <c:v>1863.0589198069899</c:v>
                </c:pt>
                <c:pt idx="6361">
                  <c:v>1863.3518535994101</c:v>
                </c:pt>
                <c:pt idx="6362">
                  <c:v>1863.6447873918301</c:v>
                </c:pt>
                <c:pt idx="6363">
                  <c:v>1863.93772118425</c:v>
                </c:pt>
                <c:pt idx="6364">
                  <c:v>1864.2306549766799</c:v>
                </c:pt>
                <c:pt idx="6365">
                  <c:v>1864.5235887690999</c:v>
                </c:pt>
                <c:pt idx="6366">
                  <c:v>1864.8165225615201</c:v>
                </c:pt>
                <c:pt idx="6367">
                  <c:v>1865.10945635394</c:v>
                </c:pt>
                <c:pt idx="6368">
                  <c:v>1865.40239014637</c:v>
                </c:pt>
                <c:pt idx="6369">
                  <c:v>1865.6953239387899</c:v>
                </c:pt>
                <c:pt idx="6370">
                  <c:v>1865.9882577312101</c:v>
                </c:pt>
                <c:pt idx="6371">
                  <c:v>1866.28119152363</c:v>
                </c:pt>
                <c:pt idx="6372">
                  <c:v>1866.57412531606</c:v>
                </c:pt>
                <c:pt idx="6373">
                  <c:v>1866.8670591084799</c:v>
                </c:pt>
                <c:pt idx="6374">
                  <c:v>1867.1599929009001</c:v>
                </c:pt>
                <c:pt idx="6375">
                  <c:v>1867.45292669332</c:v>
                </c:pt>
                <c:pt idx="6376">
                  <c:v>1867.74586048575</c:v>
                </c:pt>
                <c:pt idx="6377">
                  <c:v>1868.0387942781699</c:v>
                </c:pt>
                <c:pt idx="6378">
                  <c:v>1868.3317280705901</c:v>
                </c:pt>
                <c:pt idx="6379">
                  <c:v>1868.62466186301</c:v>
                </c:pt>
                <c:pt idx="6380">
                  <c:v>1868.91759565544</c:v>
                </c:pt>
                <c:pt idx="6381">
                  <c:v>1869.2105294478599</c:v>
                </c:pt>
                <c:pt idx="6382">
                  <c:v>1869.5034632402801</c:v>
                </c:pt>
                <c:pt idx="6383">
                  <c:v>1869.7963970327</c:v>
                </c:pt>
                <c:pt idx="6384">
                  <c:v>1870.08933082513</c:v>
                </c:pt>
                <c:pt idx="6385">
                  <c:v>1870.3822646175499</c:v>
                </c:pt>
                <c:pt idx="6386">
                  <c:v>1870.6751984099701</c:v>
                </c:pt>
                <c:pt idx="6387">
                  <c:v>1870.9681322023901</c:v>
                </c:pt>
                <c:pt idx="6388">
                  <c:v>1871.26106599482</c:v>
                </c:pt>
                <c:pt idx="6389">
                  <c:v>1871.5539997872399</c:v>
                </c:pt>
                <c:pt idx="6390">
                  <c:v>1871.8469335796599</c:v>
                </c:pt>
                <c:pt idx="6391">
                  <c:v>1872.1398673720801</c:v>
                </c:pt>
                <c:pt idx="6392">
                  <c:v>1872.43280116451</c:v>
                </c:pt>
                <c:pt idx="6393">
                  <c:v>1872.72573495693</c:v>
                </c:pt>
                <c:pt idx="6394">
                  <c:v>1873.0186687493499</c:v>
                </c:pt>
                <c:pt idx="6395">
                  <c:v>1873.3116025417701</c:v>
                </c:pt>
                <c:pt idx="6396">
                  <c:v>1873.6045363342</c:v>
                </c:pt>
                <c:pt idx="6397">
                  <c:v>1873.89747012662</c:v>
                </c:pt>
                <c:pt idx="6398">
                  <c:v>1874.1904039190399</c:v>
                </c:pt>
                <c:pt idx="6399">
                  <c:v>1874.4833377114601</c:v>
                </c:pt>
                <c:pt idx="6400">
                  <c:v>1874.77627150389</c:v>
                </c:pt>
                <c:pt idx="6401">
                  <c:v>1875.06920529631</c:v>
                </c:pt>
                <c:pt idx="6402">
                  <c:v>1875.3621390887299</c:v>
                </c:pt>
                <c:pt idx="6403">
                  <c:v>1875.6550728811501</c:v>
                </c:pt>
                <c:pt idx="6404">
                  <c:v>1875.94800667358</c:v>
                </c:pt>
                <c:pt idx="6405">
                  <c:v>1876.240940466</c:v>
                </c:pt>
                <c:pt idx="6406">
                  <c:v>1876.5338742584199</c:v>
                </c:pt>
                <c:pt idx="6407">
                  <c:v>1876.8268080508401</c:v>
                </c:pt>
                <c:pt idx="6408">
                  <c:v>1877.11974184327</c:v>
                </c:pt>
                <c:pt idx="6409">
                  <c:v>1877.41267563569</c:v>
                </c:pt>
                <c:pt idx="6410">
                  <c:v>1877.7056094281099</c:v>
                </c:pt>
                <c:pt idx="6411">
                  <c:v>1877.9985432205301</c:v>
                </c:pt>
                <c:pt idx="6412">
                  <c:v>1878.2914770129601</c:v>
                </c:pt>
                <c:pt idx="6413">
                  <c:v>1878.58441080538</c:v>
                </c:pt>
                <c:pt idx="6414">
                  <c:v>1878.8773445977999</c:v>
                </c:pt>
                <c:pt idx="6415">
                  <c:v>1879.1702783902199</c:v>
                </c:pt>
                <c:pt idx="6416">
                  <c:v>1879.4632121826501</c:v>
                </c:pt>
                <c:pt idx="6417">
                  <c:v>1879.75614597507</c:v>
                </c:pt>
                <c:pt idx="6418">
                  <c:v>1880.04907976749</c:v>
                </c:pt>
                <c:pt idx="6419">
                  <c:v>1880.3420135599099</c:v>
                </c:pt>
                <c:pt idx="6420">
                  <c:v>1880.6349473523401</c:v>
                </c:pt>
                <c:pt idx="6421">
                  <c:v>1880.92788114476</c:v>
                </c:pt>
                <c:pt idx="6422">
                  <c:v>1881.22081493718</c:v>
                </c:pt>
                <c:pt idx="6423">
                  <c:v>1881.5137487295999</c:v>
                </c:pt>
                <c:pt idx="6424">
                  <c:v>1881.8066825220301</c:v>
                </c:pt>
                <c:pt idx="6425">
                  <c:v>1882.09961631445</c:v>
                </c:pt>
                <c:pt idx="6426">
                  <c:v>1882.39255010687</c:v>
                </c:pt>
                <c:pt idx="6427">
                  <c:v>1882.6854838992899</c:v>
                </c:pt>
                <c:pt idx="6428">
                  <c:v>1882.9784176917201</c:v>
                </c:pt>
                <c:pt idx="6429">
                  <c:v>1883.27135148414</c:v>
                </c:pt>
                <c:pt idx="6430">
                  <c:v>1883.56428527656</c:v>
                </c:pt>
                <c:pt idx="6431">
                  <c:v>1883.8572190689799</c:v>
                </c:pt>
                <c:pt idx="6432">
                  <c:v>1884.1501528614101</c:v>
                </c:pt>
                <c:pt idx="6433">
                  <c:v>1884.4430866538301</c:v>
                </c:pt>
                <c:pt idx="6434">
                  <c:v>1884.73602044625</c:v>
                </c:pt>
                <c:pt idx="6435">
                  <c:v>1885.0289542386699</c:v>
                </c:pt>
                <c:pt idx="6436">
                  <c:v>1885.3218880310999</c:v>
                </c:pt>
                <c:pt idx="6437">
                  <c:v>1885.6148218235201</c:v>
                </c:pt>
                <c:pt idx="6438">
                  <c:v>1885.90775561594</c:v>
                </c:pt>
                <c:pt idx="6439">
                  <c:v>1886.2006894083599</c:v>
                </c:pt>
                <c:pt idx="6440">
                  <c:v>1886.4936232007899</c:v>
                </c:pt>
                <c:pt idx="6441">
                  <c:v>1886.7865569932101</c:v>
                </c:pt>
                <c:pt idx="6442">
                  <c:v>1887.07949078563</c:v>
                </c:pt>
                <c:pt idx="6443">
                  <c:v>1887.37242457805</c:v>
                </c:pt>
                <c:pt idx="6444">
                  <c:v>1887.6653583704799</c:v>
                </c:pt>
                <c:pt idx="6445">
                  <c:v>1887.9582921629001</c:v>
                </c:pt>
                <c:pt idx="6446">
                  <c:v>1888.25122595532</c:v>
                </c:pt>
                <c:pt idx="6447">
                  <c:v>1888.54415974774</c:v>
                </c:pt>
                <c:pt idx="6448">
                  <c:v>1888.8370935401699</c:v>
                </c:pt>
                <c:pt idx="6449">
                  <c:v>1889.1300273325901</c:v>
                </c:pt>
                <c:pt idx="6450">
                  <c:v>1889.42296112501</c:v>
                </c:pt>
                <c:pt idx="6451">
                  <c:v>1889.71589491743</c:v>
                </c:pt>
                <c:pt idx="6452">
                  <c:v>1890.0088287098599</c:v>
                </c:pt>
                <c:pt idx="6453">
                  <c:v>1890.3017625022801</c:v>
                </c:pt>
                <c:pt idx="6454">
                  <c:v>1890.5946962947</c:v>
                </c:pt>
                <c:pt idx="6455">
                  <c:v>1890.88763008712</c:v>
                </c:pt>
                <c:pt idx="6456">
                  <c:v>1891.1805638795499</c:v>
                </c:pt>
                <c:pt idx="6457">
                  <c:v>1891.4734976719701</c:v>
                </c:pt>
                <c:pt idx="6458">
                  <c:v>1891.7664314643901</c:v>
                </c:pt>
                <c:pt idx="6459">
                  <c:v>1892.05936525681</c:v>
                </c:pt>
                <c:pt idx="6460">
                  <c:v>1892.3522990492399</c:v>
                </c:pt>
                <c:pt idx="6461">
                  <c:v>1892.6452328416599</c:v>
                </c:pt>
                <c:pt idx="6462">
                  <c:v>1892.9381666340801</c:v>
                </c:pt>
                <c:pt idx="6463">
                  <c:v>1893.2311004265</c:v>
                </c:pt>
                <c:pt idx="6464">
                  <c:v>1893.52403421893</c:v>
                </c:pt>
                <c:pt idx="6465">
                  <c:v>1893.8169680113499</c:v>
                </c:pt>
                <c:pt idx="6466">
                  <c:v>1894.1099018037701</c:v>
                </c:pt>
                <c:pt idx="6467">
                  <c:v>1894.40283559619</c:v>
                </c:pt>
                <c:pt idx="6468">
                  <c:v>1894.69576938862</c:v>
                </c:pt>
                <c:pt idx="6469">
                  <c:v>1894.9887031810399</c:v>
                </c:pt>
                <c:pt idx="6470">
                  <c:v>1895.2816369734601</c:v>
                </c:pt>
                <c:pt idx="6471">
                  <c:v>1895.57457076588</c:v>
                </c:pt>
                <c:pt idx="6472">
                  <c:v>1895.86750455831</c:v>
                </c:pt>
                <c:pt idx="6473">
                  <c:v>1896.1604383507299</c:v>
                </c:pt>
                <c:pt idx="6474">
                  <c:v>1896.4533721431501</c:v>
                </c:pt>
                <c:pt idx="6475">
                  <c:v>1896.74630593557</c:v>
                </c:pt>
                <c:pt idx="6476">
                  <c:v>1897.039239728</c:v>
                </c:pt>
                <c:pt idx="6477">
                  <c:v>1897.3321735204199</c:v>
                </c:pt>
                <c:pt idx="6478">
                  <c:v>1897.6251073128401</c:v>
                </c:pt>
                <c:pt idx="6479">
                  <c:v>1897.91804110526</c:v>
                </c:pt>
                <c:pt idx="6480">
                  <c:v>1898.21097489769</c:v>
                </c:pt>
                <c:pt idx="6481">
                  <c:v>1898.5039086901099</c:v>
                </c:pt>
                <c:pt idx="6482">
                  <c:v>1898.7968424825301</c:v>
                </c:pt>
                <c:pt idx="6483">
                  <c:v>1899.0897762749501</c:v>
                </c:pt>
                <c:pt idx="6484">
                  <c:v>1899.38271006737</c:v>
                </c:pt>
                <c:pt idx="6485">
                  <c:v>1899.6756438597999</c:v>
                </c:pt>
                <c:pt idx="6486">
                  <c:v>1899.9685776522199</c:v>
                </c:pt>
                <c:pt idx="6487">
                  <c:v>1900.2615114446401</c:v>
                </c:pt>
                <c:pt idx="6488">
                  <c:v>1900.55444523706</c:v>
                </c:pt>
                <c:pt idx="6489">
                  <c:v>1900.84737902949</c:v>
                </c:pt>
                <c:pt idx="6490">
                  <c:v>1901.1403128219099</c:v>
                </c:pt>
                <c:pt idx="6491">
                  <c:v>1901.4332466143301</c:v>
                </c:pt>
                <c:pt idx="6492">
                  <c:v>1901.72618040675</c:v>
                </c:pt>
                <c:pt idx="6493">
                  <c:v>1902.01911419918</c:v>
                </c:pt>
                <c:pt idx="6494">
                  <c:v>1902.3120479915999</c:v>
                </c:pt>
                <c:pt idx="6495">
                  <c:v>1902.6049817840201</c:v>
                </c:pt>
                <c:pt idx="6496">
                  <c:v>1902.89791557644</c:v>
                </c:pt>
                <c:pt idx="6497">
                  <c:v>1903.19084936887</c:v>
                </c:pt>
                <c:pt idx="6498">
                  <c:v>1903.4837831612899</c:v>
                </c:pt>
                <c:pt idx="6499">
                  <c:v>1903.7767169537101</c:v>
                </c:pt>
                <c:pt idx="6500">
                  <c:v>1904.06965074613</c:v>
                </c:pt>
                <c:pt idx="6501">
                  <c:v>1904.36258453856</c:v>
                </c:pt>
                <c:pt idx="6502">
                  <c:v>1904.6555183309799</c:v>
                </c:pt>
                <c:pt idx="6503">
                  <c:v>1904.9484521234001</c:v>
                </c:pt>
                <c:pt idx="6504">
                  <c:v>1905.24138591582</c:v>
                </c:pt>
                <c:pt idx="6505">
                  <c:v>1905.53431970825</c:v>
                </c:pt>
                <c:pt idx="6506">
                  <c:v>1905.8272535006699</c:v>
                </c:pt>
                <c:pt idx="6507">
                  <c:v>1906.1201872930901</c:v>
                </c:pt>
                <c:pt idx="6508">
                  <c:v>1906.4131210855101</c:v>
                </c:pt>
                <c:pt idx="6509">
                  <c:v>1906.70605487794</c:v>
                </c:pt>
                <c:pt idx="6510">
                  <c:v>1906.9989886703599</c:v>
                </c:pt>
                <c:pt idx="6511">
                  <c:v>1907.2919224627799</c:v>
                </c:pt>
                <c:pt idx="6512">
                  <c:v>1907.5848562552001</c:v>
                </c:pt>
                <c:pt idx="6513">
                  <c:v>1907.87779004763</c:v>
                </c:pt>
                <c:pt idx="6514">
                  <c:v>1908.17072384005</c:v>
                </c:pt>
                <c:pt idx="6515">
                  <c:v>1908.4636576324699</c:v>
                </c:pt>
                <c:pt idx="6516">
                  <c:v>1908.7565914248901</c:v>
                </c:pt>
                <c:pt idx="6517">
                  <c:v>1909.04952521732</c:v>
                </c:pt>
                <c:pt idx="6518">
                  <c:v>1909.34245900974</c:v>
                </c:pt>
                <c:pt idx="6519">
                  <c:v>1909.6353928021599</c:v>
                </c:pt>
                <c:pt idx="6520">
                  <c:v>1909.9283265945801</c:v>
                </c:pt>
                <c:pt idx="6521">
                  <c:v>1910.22126038701</c:v>
                </c:pt>
                <c:pt idx="6522">
                  <c:v>1910.51419417943</c:v>
                </c:pt>
                <c:pt idx="6523">
                  <c:v>1910.8071279718499</c:v>
                </c:pt>
                <c:pt idx="6524">
                  <c:v>1911.1000617642701</c:v>
                </c:pt>
                <c:pt idx="6525">
                  <c:v>1911.3929955567</c:v>
                </c:pt>
                <c:pt idx="6526">
                  <c:v>1911.68592934912</c:v>
                </c:pt>
                <c:pt idx="6527">
                  <c:v>1911.9788631415399</c:v>
                </c:pt>
                <c:pt idx="6528">
                  <c:v>1912.2717969339601</c:v>
                </c:pt>
                <c:pt idx="6529">
                  <c:v>1912.5647307263901</c:v>
                </c:pt>
                <c:pt idx="6530">
                  <c:v>1912.85766451881</c:v>
                </c:pt>
                <c:pt idx="6531">
                  <c:v>1913.1505983112299</c:v>
                </c:pt>
                <c:pt idx="6532">
                  <c:v>1913.4435321036499</c:v>
                </c:pt>
                <c:pt idx="6533">
                  <c:v>1913.7364658960801</c:v>
                </c:pt>
                <c:pt idx="6534">
                  <c:v>1914.0293996885</c:v>
                </c:pt>
                <c:pt idx="6535">
                  <c:v>1914.32233348092</c:v>
                </c:pt>
                <c:pt idx="6536">
                  <c:v>1914.6152672733399</c:v>
                </c:pt>
                <c:pt idx="6537">
                  <c:v>1914.9082010657701</c:v>
                </c:pt>
                <c:pt idx="6538">
                  <c:v>1915.20113485819</c:v>
                </c:pt>
                <c:pt idx="6539">
                  <c:v>1915.49406865061</c:v>
                </c:pt>
                <c:pt idx="6540">
                  <c:v>1915.7870024430299</c:v>
                </c:pt>
                <c:pt idx="6541">
                  <c:v>1916.0799362354601</c:v>
                </c:pt>
                <c:pt idx="6542">
                  <c:v>1916.37287002788</c:v>
                </c:pt>
                <c:pt idx="6543">
                  <c:v>1916.6658038203</c:v>
                </c:pt>
                <c:pt idx="6544">
                  <c:v>1916.9587376127199</c:v>
                </c:pt>
                <c:pt idx="6545">
                  <c:v>1917.2516714051501</c:v>
                </c:pt>
                <c:pt idx="6546">
                  <c:v>1917.54460519757</c:v>
                </c:pt>
                <c:pt idx="6547">
                  <c:v>1917.83753898999</c:v>
                </c:pt>
                <c:pt idx="6548">
                  <c:v>1918.1304727824099</c:v>
                </c:pt>
                <c:pt idx="6549">
                  <c:v>1918.4234065748401</c:v>
                </c:pt>
                <c:pt idx="6550">
                  <c:v>1918.71634036726</c:v>
                </c:pt>
                <c:pt idx="6551">
                  <c:v>1919.00927415968</c:v>
                </c:pt>
                <c:pt idx="6552">
                  <c:v>1919.3022079520999</c:v>
                </c:pt>
                <c:pt idx="6553">
                  <c:v>1919.5951417445301</c:v>
                </c:pt>
                <c:pt idx="6554">
                  <c:v>1919.8880755369501</c:v>
                </c:pt>
                <c:pt idx="6555">
                  <c:v>1920.18100932937</c:v>
                </c:pt>
                <c:pt idx="6556">
                  <c:v>1920.4739431217899</c:v>
                </c:pt>
                <c:pt idx="6557">
                  <c:v>1920.7668769142199</c:v>
                </c:pt>
                <c:pt idx="6558">
                  <c:v>1921.0598107066401</c:v>
                </c:pt>
                <c:pt idx="6559">
                  <c:v>1921.35274449906</c:v>
                </c:pt>
                <c:pt idx="6560">
                  <c:v>1921.64567829148</c:v>
                </c:pt>
                <c:pt idx="6561">
                  <c:v>1921.9386120839099</c:v>
                </c:pt>
                <c:pt idx="6562">
                  <c:v>1922.2315458763301</c:v>
                </c:pt>
                <c:pt idx="6563">
                  <c:v>1922.52447966875</c:v>
                </c:pt>
                <c:pt idx="6564">
                  <c:v>1922.81741346117</c:v>
                </c:pt>
                <c:pt idx="6565">
                  <c:v>1923.1103472535999</c:v>
                </c:pt>
                <c:pt idx="6566">
                  <c:v>1923.4032810460201</c:v>
                </c:pt>
                <c:pt idx="6567">
                  <c:v>1923.69621483844</c:v>
                </c:pt>
                <c:pt idx="6568">
                  <c:v>1923.98914863086</c:v>
                </c:pt>
                <c:pt idx="6569">
                  <c:v>1924.2820824232899</c:v>
                </c:pt>
                <c:pt idx="6570">
                  <c:v>1924.5750162157101</c:v>
                </c:pt>
                <c:pt idx="6571">
                  <c:v>1924.86795000813</c:v>
                </c:pt>
                <c:pt idx="6572">
                  <c:v>1925.16088380055</c:v>
                </c:pt>
                <c:pt idx="6573">
                  <c:v>1925.4538175929799</c:v>
                </c:pt>
                <c:pt idx="6574">
                  <c:v>1925.7467513854001</c:v>
                </c:pt>
                <c:pt idx="6575">
                  <c:v>1926.03968517782</c:v>
                </c:pt>
                <c:pt idx="6576">
                  <c:v>1926.33261897024</c:v>
                </c:pt>
                <c:pt idx="6577">
                  <c:v>1926.6255527626699</c:v>
                </c:pt>
                <c:pt idx="6578">
                  <c:v>1926.9184865550901</c:v>
                </c:pt>
                <c:pt idx="6579">
                  <c:v>1927.2114203475101</c:v>
                </c:pt>
                <c:pt idx="6580">
                  <c:v>1927.50435413993</c:v>
                </c:pt>
                <c:pt idx="6581">
                  <c:v>1927.7972879323599</c:v>
                </c:pt>
                <c:pt idx="6582">
                  <c:v>1928.0902217247799</c:v>
                </c:pt>
                <c:pt idx="6583">
                  <c:v>1928.3831555172001</c:v>
                </c:pt>
                <c:pt idx="6584">
                  <c:v>1928.67608930962</c:v>
                </c:pt>
                <c:pt idx="6585">
                  <c:v>1928.96902310205</c:v>
                </c:pt>
                <c:pt idx="6586">
                  <c:v>1929.2619568944699</c:v>
                </c:pt>
                <c:pt idx="6587">
                  <c:v>1929.5548906868901</c:v>
                </c:pt>
                <c:pt idx="6588">
                  <c:v>1929.84782447931</c:v>
                </c:pt>
                <c:pt idx="6589">
                  <c:v>1930.14075827174</c:v>
                </c:pt>
                <c:pt idx="6590">
                  <c:v>1930.4336920641599</c:v>
                </c:pt>
                <c:pt idx="6591">
                  <c:v>1930.7266258565801</c:v>
                </c:pt>
                <c:pt idx="6592">
                  <c:v>1931.019559649</c:v>
                </c:pt>
                <c:pt idx="6593">
                  <c:v>1931.31249344143</c:v>
                </c:pt>
                <c:pt idx="6594">
                  <c:v>1931.6054272338499</c:v>
                </c:pt>
                <c:pt idx="6595">
                  <c:v>1931.8983610262701</c:v>
                </c:pt>
                <c:pt idx="6596">
                  <c:v>1932.19129481869</c:v>
                </c:pt>
                <c:pt idx="6597">
                  <c:v>1932.48422861112</c:v>
                </c:pt>
                <c:pt idx="6598">
                  <c:v>1932.7771624035399</c:v>
                </c:pt>
                <c:pt idx="6599">
                  <c:v>1933.0700961959601</c:v>
                </c:pt>
                <c:pt idx="6600">
                  <c:v>1933.36302998838</c:v>
                </c:pt>
                <c:pt idx="6601">
                  <c:v>1933.65596378081</c:v>
                </c:pt>
                <c:pt idx="6602">
                  <c:v>1933.9488975732299</c:v>
                </c:pt>
                <c:pt idx="6603">
                  <c:v>1934.2418313656499</c:v>
                </c:pt>
                <c:pt idx="6604">
                  <c:v>1934.5347651580701</c:v>
                </c:pt>
                <c:pt idx="6605">
                  <c:v>1934.8276989505</c:v>
                </c:pt>
                <c:pt idx="6606">
                  <c:v>1935.12063274292</c:v>
                </c:pt>
                <c:pt idx="6607">
                  <c:v>1935.4135665353399</c:v>
                </c:pt>
                <c:pt idx="6608">
                  <c:v>1935.7065003277601</c:v>
                </c:pt>
                <c:pt idx="6609">
                  <c:v>1935.99943412019</c:v>
                </c:pt>
                <c:pt idx="6610">
                  <c:v>1936.29236791261</c:v>
                </c:pt>
                <c:pt idx="6611">
                  <c:v>1936.5853017050299</c:v>
                </c:pt>
                <c:pt idx="6612">
                  <c:v>1936.8782354974501</c:v>
                </c:pt>
                <c:pt idx="6613">
                  <c:v>1937.17116928988</c:v>
                </c:pt>
                <c:pt idx="6614">
                  <c:v>1937.4641030823</c:v>
                </c:pt>
                <c:pt idx="6615">
                  <c:v>1937.7570368747199</c:v>
                </c:pt>
                <c:pt idx="6616">
                  <c:v>1938.0499706671401</c:v>
                </c:pt>
                <c:pt idx="6617">
                  <c:v>1938.34290445957</c:v>
                </c:pt>
                <c:pt idx="6618">
                  <c:v>1938.63583825199</c:v>
                </c:pt>
                <c:pt idx="6619">
                  <c:v>1938.9287720444099</c:v>
                </c:pt>
                <c:pt idx="6620">
                  <c:v>1939.2217058368301</c:v>
                </c:pt>
                <c:pt idx="6621">
                  <c:v>1939.51463962925</c:v>
                </c:pt>
                <c:pt idx="6622">
                  <c:v>1939.80757342168</c:v>
                </c:pt>
                <c:pt idx="6623">
                  <c:v>1940.1005072140999</c:v>
                </c:pt>
                <c:pt idx="6624">
                  <c:v>1940.3934410065201</c:v>
                </c:pt>
                <c:pt idx="6625">
                  <c:v>1940.6863747989401</c:v>
                </c:pt>
                <c:pt idx="6626">
                  <c:v>1940.97930859137</c:v>
                </c:pt>
                <c:pt idx="6627">
                  <c:v>1941.2722423837899</c:v>
                </c:pt>
                <c:pt idx="6628">
                  <c:v>1941.5651761762099</c:v>
                </c:pt>
                <c:pt idx="6629">
                  <c:v>1941.8581099686301</c:v>
                </c:pt>
                <c:pt idx="6630">
                  <c:v>1942.15104376106</c:v>
                </c:pt>
                <c:pt idx="6631">
                  <c:v>1942.44397755348</c:v>
                </c:pt>
                <c:pt idx="6632">
                  <c:v>1942.7369113458999</c:v>
                </c:pt>
                <c:pt idx="6633">
                  <c:v>1943.0298451383201</c:v>
                </c:pt>
                <c:pt idx="6634">
                  <c:v>1943.32277893075</c:v>
                </c:pt>
                <c:pt idx="6635">
                  <c:v>1943.61571272317</c:v>
                </c:pt>
                <c:pt idx="6636">
                  <c:v>1943.9086465155899</c:v>
                </c:pt>
                <c:pt idx="6637">
                  <c:v>1944.2015803080101</c:v>
                </c:pt>
                <c:pt idx="6638">
                  <c:v>1944.49451410044</c:v>
                </c:pt>
                <c:pt idx="6639">
                  <c:v>1944.78744789286</c:v>
                </c:pt>
                <c:pt idx="6640">
                  <c:v>1945.0803816852799</c:v>
                </c:pt>
                <c:pt idx="6641">
                  <c:v>1945.3733154777001</c:v>
                </c:pt>
                <c:pt idx="6642">
                  <c:v>1945.66624927013</c:v>
                </c:pt>
                <c:pt idx="6643">
                  <c:v>1945.95918306255</c:v>
                </c:pt>
                <c:pt idx="6644">
                  <c:v>1946.2521168549699</c:v>
                </c:pt>
                <c:pt idx="6645">
                  <c:v>1946.5450506473901</c:v>
                </c:pt>
                <c:pt idx="6646">
                  <c:v>1946.83798443982</c:v>
                </c:pt>
                <c:pt idx="6647">
                  <c:v>1947.13091823224</c:v>
                </c:pt>
                <c:pt idx="6648">
                  <c:v>1947.4238520246599</c:v>
                </c:pt>
                <c:pt idx="6649">
                  <c:v>1947.7167858170801</c:v>
                </c:pt>
                <c:pt idx="6650">
                  <c:v>1948.0097196095101</c:v>
                </c:pt>
                <c:pt idx="6651">
                  <c:v>1948.30265340193</c:v>
                </c:pt>
                <c:pt idx="6652">
                  <c:v>1948.5955871943499</c:v>
                </c:pt>
                <c:pt idx="6653">
                  <c:v>1948.8885209867699</c:v>
                </c:pt>
                <c:pt idx="6654">
                  <c:v>1949.1814547792001</c:v>
                </c:pt>
                <c:pt idx="6655">
                  <c:v>1949.47438857162</c:v>
                </c:pt>
                <c:pt idx="6656">
                  <c:v>1949.76732236404</c:v>
                </c:pt>
                <c:pt idx="6657">
                  <c:v>1950.0602561564599</c:v>
                </c:pt>
                <c:pt idx="6658">
                  <c:v>1950.3531899488901</c:v>
                </c:pt>
                <c:pt idx="6659">
                  <c:v>1950.64612374131</c:v>
                </c:pt>
                <c:pt idx="6660">
                  <c:v>1950.93905753373</c:v>
                </c:pt>
                <c:pt idx="6661">
                  <c:v>1951.2319913261499</c:v>
                </c:pt>
                <c:pt idx="6662">
                  <c:v>1951.5249251185801</c:v>
                </c:pt>
                <c:pt idx="6663">
                  <c:v>1951.817858911</c:v>
                </c:pt>
                <c:pt idx="6664">
                  <c:v>1952.11079270342</c:v>
                </c:pt>
                <c:pt idx="6665">
                  <c:v>1952.4037264958399</c:v>
                </c:pt>
                <c:pt idx="6666">
                  <c:v>1952.6966602882701</c:v>
                </c:pt>
                <c:pt idx="6667">
                  <c:v>1952.98959408069</c:v>
                </c:pt>
                <c:pt idx="6668">
                  <c:v>1953.28252787311</c:v>
                </c:pt>
                <c:pt idx="6669">
                  <c:v>1953.5754616655299</c:v>
                </c:pt>
                <c:pt idx="6670">
                  <c:v>1953.8683954579601</c:v>
                </c:pt>
                <c:pt idx="6671">
                  <c:v>1954.16132925038</c:v>
                </c:pt>
                <c:pt idx="6672">
                  <c:v>1954.4542630428</c:v>
                </c:pt>
                <c:pt idx="6673">
                  <c:v>1954.7471968352199</c:v>
                </c:pt>
                <c:pt idx="6674">
                  <c:v>1955.0401306276499</c:v>
                </c:pt>
                <c:pt idx="6675">
                  <c:v>1955.3330644200701</c:v>
                </c:pt>
                <c:pt idx="6676">
                  <c:v>1955.62599821249</c:v>
                </c:pt>
                <c:pt idx="6677">
                  <c:v>1955.9189320049099</c:v>
                </c:pt>
                <c:pt idx="6678">
                  <c:v>1956.2118657973399</c:v>
                </c:pt>
                <c:pt idx="6679">
                  <c:v>1956.5047995897601</c:v>
                </c:pt>
                <c:pt idx="6680">
                  <c:v>1956.79773338218</c:v>
                </c:pt>
                <c:pt idx="6681">
                  <c:v>1957.0906671746</c:v>
                </c:pt>
                <c:pt idx="6682">
                  <c:v>1957.3836009670299</c:v>
                </c:pt>
                <c:pt idx="6683">
                  <c:v>1957.6765347594501</c:v>
                </c:pt>
                <c:pt idx="6684">
                  <c:v>1957.96946855187</c:v>
                </c:pt>
                <c:pt idx="6685">
                  <c:v>1958.26240234429</c:v>
                </c:pt>
                <c:pt idx="6686">
                  <c:v>1958.5553361367199</c:v>
                </c:pt>
                <c:pt idx="6687">
                  <c:v>1958.8482699291401</c:v>
                </c:pt>
                <c:pt idx="6688">
                  <c:v>1959.14120372156</c:v>
                </c:pt>
                <c:pt idx="6689">
                  <c:v>1959.43413751398</c:v>
                </c:pt>
                <c:pt idx="6690">
                  <c:v>1959.7270713064099</c:v>
                </c:pt>
                <c:pt idx="6691">
                  <c:v>1960.0200050988301</c:v>
                </c:pt>
                <c:pt idx="6692">
                  <c:v>1960.31293889125</c:v>
                </c:pt>
                <c:pt idx="6693">
                  <c:v>1960.60587268367</c:v>
                </c:pt>
                <c:pt idx="6694">
                  <c:v>1960.8988064760999</c:v>
                </c:pt>
                <c:pt idx="6695">
                  <c:v>1961.1917402685201</c:v>
                </c:pt>
                <c:pt idx="6696">
                  <c:v>1961.4846740609401</c:v>
                </c:pt>
                <c:pt idx="6697">
                  <c:v>1961.77760785336</c:v>
                </c:pt>
                <c:pt idx="6698">
                  <c:v>1962.0705416457899</c:v>
                </c:pt>
                <c:pt idx="6699">
                  <c:v>1962.3634754382099</c:v>
                </c:pt>
                <c:pt idx="6700">
                  <c:v>1962.6564092306301</c:v>
                </c:pt>
                <c:pt idx="6701">
                  <c:v>1962.94934302305</c:v>
                </c:pt>
                <c:pt idx="6702">
                  <c:v>1963.24227681548</c:v>
                </c:pt>
                <c:pt idx="6703">
                  <c:v>1963.5352106078999</c:v>
                </c:pt>
                <c:pt idx="6704">
                  <c:v>1963.8281444003201</c:v>
                </c:pt>
                <c:pt idx="6705">
                  <c:v>1964.12107819274</c:v>
                </c:pt>
                <c:pt idx="6706">
                  <c:v>1964.41401198517</c:v>
                </c:pt>
                <c:pt idx="6707">
                  <c:v>1964.7069457775899</c:v>
                </c:pt>
                <c:pt idx="6708">
                  <c:v>1964.9998795700101</c:v>
                </c:pt>
                <c:pt idx="6709">
                  <c:v>1965.29281336243</c:v>
                </c:pt>
                <c:pt idx="6710">
                  <c:v>1965.58574715486</c:v>
                </c:pt>
                <c:pt idx="6711">
                  <c:v>1965.8786809472799</c:v>
                </c:pt>
                <c:pt idx="6712">
                  <c:v>1966.1716147397001</c:v>
                </c:pt>
                <c:pt idx="6713">
                  <c:v>1966.46454853212</c:v>
                </c:pt>
                <c:pt idx="6714">
                  <c:v>1966.75748232455</c:v>
                </c:pt>
                <c:pt idx="6715">
                  <c:v>1967.0504161169699</c:v>
                </c:pt>
                <c:pt idx="6716">
                  <c:v>1967.3433499093901</c:v>
                </c:pt>
                <c:pt idx="6717">
                  <c:v>1967.63628370181</c:v>
                </c:pt>
                <c:pt idx="6718">
                  <c:v>1967.92921749424</c:v>
                </c:pt>
                <c:pt idx="6719">
                  <c:v>1968.2221512866599</c:v>
                </c:pt>
                <c:pt idx="6720">
                  <c:v>1968.5150850790801</c:v>
                </c:pt>
                <c:pt idx="6721">
                  <c:v>1968.8080188715001</c:v>
                </c:pt>
                <c:pt idx="6722">
                  <c:v>1969.10095266393</c:v>
                </c:pt>
                <c:pt idx="6723">
                  <c:v>1969.3938864563499</c:v>
                </c:pt>
                <c:pt idx="6724">
                  <c:v>1969.6868202487699</c:v>
                </c:pt>
                <c:pt idx="6725">
                  <c:v>1969.9797540411901</c:v>
                </c:pt>
                <c:pt idx="6726">
                  <c:v>1970.27268783362</c:v>
                </c:pt>
                <c:pt idx="6727">
                  <c:v>1970.56562162604</c:v>
                </c:pt>
                <c:pt idx="6728">
                  <c:v>1970.8585554184599</c:v>
                </c:pt>
                <c:pt idx="6729">
                  <c:v>1971.1514892108801</c:v>
                </c:pt>
                <c:pt idx="6730">
                  <c:v>1971.44442300331</c:v>
                </c:pt>
                <c:pt idx="6731">
                  <c:v>1971.73735679573</c:v>
                </c:pt>
                <c:pt idx="6732">
                  <c:v>1972.0302905881499</c:v>
                </c:pt>
                <c:pt idx="6733">
                  <c:v>1972.3232243805701</c:v>
                </c:pt>
                <c:pt idx="6734">
                  <c:v>1972.616158173</c:v>
                </c:pt>
                <c:pt idx="6735">
                  <c:v>1972.90909196542</c:v>
                </c:pt>
                <c:pt idx="6736">
                  <c:v>1973.2020257578399</c:v>
                </c:pt>
                <c:pt idx="6737">
                  <c:v>1973.4949595502601</c:v>
                </c:pt>
                <c:pt idx="6738">
                  <c:v>1973.78789334269</c:v>
                </c:pt>
                <c:pt idx="6739">
                  <c:v>1974.08082713511</c:v>
                </c:pt>
                <c:pt idx="6740">
                  <c:v>1974.3737609275299</c:v>
                </c:pt>
                <c:pt idx="6741">
                  <c:v>1974.6666947199501</c:v>
                </c:pt>
                <c:pt idx="6742">
                  <c:v>1974.95962851238</c:v>
                </c:pt>
                <c:pt idx="6743">
                  <c:v>1975.2525623048</c:v>
                </c:pt>
                <c:pt idx="6744">
                  <c:v>1975.5454960972199</c:v>
                </c:pt>
                <c:pt idx="6745">
                  <c:v>1975.8384298896401</c:v>
                </c:pt>
                <c:pt idx="6746">
                  <c:v>1976.1313636820701</c:v>
                </c:pt>
                <c:pt idx="6747">
                  <c:v>1976.42429747449</c:v>
                </c:pt>
                <c:pt idx="6748">
                  <c:v>1976.7172312669099</c:v>
                </c:pt>
                <c:pt idx="6749">
                  <c:v>1977.0101650593299</c:v>
                </c:pt>
                <c:pt idx="6750">
                  <c:v>1977.3030988517601</c:v>
                </c:pt>
                <c:pt idx="6751">
                  <c:v>1977.59603264418</c:v>
                </c:pt>
                <c:pt idx="6752">
                  <c:v>1977.8889664366</c:v>
                </c:pt>
                <c:pt idx="6753">
                  <c:v>1978.1819002290199</c:v>
                </c:pt>
                <c:pt idx="6754">
                  <c:v>1978.4748340214501</c:v>
                </c:pt>
                <c:pt idx="6755">
                  <c:v>1978.76776781387</c:v>
                </c:pt>
                <c:pt idx="6756">
                  <c:v>1979.06070160629</c:v>
                </c:pt>
                <c:pt idx="6757">
                  <c:v>1979.3536353987099</c:v>
                </c:pt>
                <c:pt idx="6758">
                  <c:v>1979.6465691911401</c:v>
                </c:pt>
                <c:pt idx="6759">
                  <c:v>1979.93950298356</c:v>
                </c:pt>
                <c:pt idx="6760">
                  <c:v>1980.23243677598</c:v>
                </c:pt>
                <c:pt idx="6761">
                  <c:v>1980.5253705683999</c:v>
                </c:pt>
                <c:pt idx="6762">
                  <c:v>1980.8183043608201</c:v>
                </c:pt>
                <c:pt idx="6763">
                  <c:v>1981.11123815325</c:v>
                </c:pt>
                <c:pt idx="6764">
                  <c:v>1981.40417194567</c:v>
                </c:pt>
                <c:pt idx="6765">
                  <c:v>1981.6971057380899</c:v>
                </c:pt>
                <c:pt idx="6766">
                  <c:v>1981.9900395305101</c:v>
                </c:pt>
                <c:pt idx="6767">
                  <c:v>1982.2829733229401</c:v>
                </c:pt>
                <c:pt idx="6768">
                  <c:v>1982.57590711536</c:v>
                </c:pt>
                <c:pt idx="6769">
                  <c:v>1982.8688409077799</c:v>
                </c:pt>
                <c:pt idx="6770">
                  <c:v>1983.1617747002001</c:v>
                </c:pt>
                <c:pt idx="6771">
                  <c:v>1983.4547084926301</c:v>
                </c:pt>
                <c:pt idx="6772">
                  <c:v>1983.74764228505</c:v>
                </c:pt>
                <c:pt idx="6773">
                  <c:v>1984.04057607747</c:v>
                </c:pt>
                <c:pt idx="6774">
                  <c:v>1984.3335098698899</c:v>
                </c:pt>
                <c:pt idx="6775">
                  <c:v>1984.6264436623201</c:v>
                </c:pt>
                <c:pt idx="6776">
                  <c:v>1984.91937745474</c:v>
                </c:pt>
                <c:pt idx="6777">
                  <c:v>1985.21231124716</c:v>
                </c:pt>
                <c:pt idx="6778">
                  <c:v>1985.5052450395799</c:v>
                </c:pt>
                <c:pt idx="6779">
                  <c:v>1985.7981788320101</c:v>
                </c:pt>
                <c:pt idx="6780">
                  <c:v>1986.09111262443</c:v>
                </c:pt>
                <c:pt idx="6781">
                  <c:v>1986.38404641685</c:v>
                </c:pt>
                <c:pt idx="6782">
                  <c:v>1986.6769802092699</c:v>
                </c:pt>
                <c:pt idx="6783">
                  <c:v>1986.9699140017001</c:v>
                </c:pt>
                <c:pt idx="6784">
                  <c:v>1987.26284779412</c:v>
                </c:pt>
                <c:pt idx="6785">
                  <c:v>1987.55578158654</c:v>
                </c:pt>
                <c:pt idx="6786">
                  <c:v>1987.8487153789599</c:v>
                </c:pt>
                <c:pt idx="6787">
                  <c:v>1988.1416491713901</c:v>
                </c:pt>
                <c:pt idx="6788">
                  <c:v>1988.43458296381</c:v>
                </c:pt>
                <c:pt idx="6789">
                  <c:v>1988.72751675623</c:v>
                </c:pt>
                <c:pt idx="6790">
                  <c:v>1989.0204505486499</c:v>
                </c:pt>
                <c:pt idx="6791">
                  <c:v>1989.3133843410801</c:v>
                </c:pt>
                <c:pt idx="6792">
                  <c:v>1989.6063181335001</c:v>
                </c:pt>
                <c:pt idx="6793">
                  <c:v>1989.89925192592</c:v>
                </c:pt>
                <c:pt idx="6794">
                  <c:v>1990.1921857183399</c:v>
                </c:pt>
                <c:pt idx="6795">
                  <c:v>1990.4851195107699</c:v>
                </c:pt>
                <c:pt idx="6796">
                  <c:v>1990.7780533031901</c:v>
                </c:pt>
                <c:pt idx="6797">
                  <c:v>1991.07098709561</c:v>
                </c:pt>
                <c:pt idx="6798">
                  <c:v>1991.36392088803</c:v>
                </c:pt>
                <c:pt idx="6799">
                  <c:v>1991.6568546804599</c:v>
                </c:pt>
                <c:pt idx="6800">
                  <c:v>1991.9497884728801</c:v>
                </c:pt>
                <c:pt idx="6801">
                  <c:v>1992.2427222653</c:v>
                </c:pt>
                <c:pt idx="6802">
                  <c:v>1992.53565605772</c:v>
                </c:pt>
                <c:pt idx="6803">
                  <c:v>1992.8285898501499</c:v>
                </c:pt>
                <c:pt idx="6804">
                  <c:v>1993.1215236425701</c:v>
                </c:pt>
                <c:pt idx="6805">
                  <c:v>1993.41445743499</c:v>
                </c:pt>
                <c:pt idx="6806">
                  <c:v>1993.70739122741</c:v>
                </c:pt>
                <c:pt idx="6807">
                  <c:v>1994.0003250198399</c:v>
                </c:pt>
                <c:pt idx="6808">
                  <c:v>1994.2932588122601</c:v>
                </c:pt>
                <c:pt idx="6809">
                  <c:v>1994.58619260468</c:v>
                </c:pt>
                <c:pt idx="6810">
                  <c:v>1994.8791263971</c:v>
                </c:pt>
                <c:pt idx="6811">
                  <c:v>1995.1720601895299</c:v>
                </c:pt>
                <c:pt idx="6812">
                  <c:v>1995.4649939819501</c:v>
                </c:pt>
                <c:pt idx="6813">
                  <c:v>1995.75792777437</c:v>
                </c:pt>
                <c:pt idx="6814">
                  <c:v>1996.05086156679</c:v>
                </c:pt>
                <c:pt idx="6815">
                  <c:v>1996.3437953592199</c:v>
                </c:pt>
                <c:pt idx="6816">
                  <c:v>1996.6367291516401</c:v>
                </c:pt>
                <c:pt idx="6817">
                  <c:v>1996.9296629440601</c:v>
                </c:pt>
                <c:pt idx="6818">
                  <c:v>1997.22259673648</c:v>
                </c:pt>
                <c:pt idx="6819">
                  <c:v>1997.5155305289099</c:v>
                </c:pt>
                <c:pt idx="6820">
                  <c:v>1997.8084643213299</c:v>
                </c:pt>
                <c:pt idx="6821">
                  <c:v>1998.1013981137501</c:v>
                </c:pt>
                <c:pt idx="6822">
                  <c:v>1998.39433190617</c:v>
                </c:pt>
                <c:pt idx="6823">
                  <c:v>1998.6872656986</c:v>
                </c:pt>
                <c:pt idx="6824">
                  <c:v>1998.9801994910199</c:v>
                </c:pt>
                <c:pt idx="6825">
                  <c:v>1999.2731332834401</c:v>
                </c:pt>
                <c:pt idx="6826">
                  <c:v>1999.56606707586</c:v>
                </c:pt>
                <c:pt idx="6827">
                  <c:v>1999.85900086829</c:v>
                </c:pt>
                <c:pt idx="6828">
                  <c:v>2000.1519346607099</c:v>
                </c:pt>
                <c:pt idx="6829">
                  <c:v>2000.4448684531301</c:v>
                </c:pt>
                <c:pt idx="6830">
                  <c:v>2000.73780224555</c:v>
                </c:pt>
                <c:pt idx="6831">
                  <c:v>2001.03073603798</c:v>
                </c:pt>
                <c:pt idx="6832">
                  <c:v>2001.3236698303999</c:v>
                </c:pt>
                <c:pt idx="6833">
                  <c:v>2001.6166036228201</c:v>
                </c:pt>
                <c:pt idx="6834">
                  <c:v>2001.90953741524</c:v>
                </c:pt>
                <c:pt idx="6835">
                  <c:v>2002.20247120767</c:v>
                </c:pt>
                <c:pt idx="6836">
                  <c:v>2002.4954050000899</c:v>
                </c:pt>
                <c:pt idx="6837">
                  <c:v>2002.7883387925101</c:v>
                </c:pt>
                <c:pt idx="6838">
                  <c:v>2003.08127258493</c:v>
                </c:pt>
                <c:pt idx="6839">
                  <c:v>2003.37420637736</c:v>
                </c:pt>
                <c:pt idx="6840">
                  <c:v>2003.6671401697799</c:v>
                </c:pt>
                <c:pt idx="6841">
                  <c:v>2003.9600739622001</c:v>
                </c:pt>
                <c:pt idx="6842">
                  <c:v>2004.2530077546201</c:v>
                </c:pt>
                <c:pt idx="6843">
                  <c:v>2004.54594154705</c:v>
                </c:pt>
                <c:pt idx="6844">
                  <c:v>2004.83887533947</c:v>
                </c:pt>
                <c:pt idx="6845">
                  <c:v>2005.1318091318899</c:v>
                </c:pt>
                <c:pt idx="6846">
                  <c:v>2005.4247429243101</c:v>
                </c:pt>
                <c:pt idx="6847">
                  <c:v>2005.71767671674</c:v>
                </c:pt>
                <c:pt idx="6848">
                  <c:v>2006.01061050916</c:v>
                </c:pt>
                <c:pt idx="6849">
                  <c:v>2006.3035443015799</c:v>
                </c:pt>
                <c:pt idx="6850">
                  <c:v>2006.5964780940001</c:v>
                </c:pt>
                <c:pt idx="6851">
                  <c:v>2006.88941188643</c:v>
                </c:pt>
                <c:pt idx="6852">
                  <c:v>2007.18234567885</c:v>
                </c:pt>
                <c:pt idx="6853">
                  <c:v>2007.4752794712699</c:v>
                </c:pt>
                <c:pt idx="6854">
                  <c:v>2007.7682132636901</c:v>
                </c:pt>
                <c:pt idx="6855">
                  <c:v>2008.06114705612</c:v>
                </c:pt>
                <c:pt idx="6856">
                  <c:v>2008.35408084854</c:v>
                </c:pt>
                <c:pt idx="6857">
                  <c:v>2008.6470146409599</c:v>
                </c:pt>
                <c:pt idx="6858">
                  <c:v>2008.9399484333801</c:v>
                </c:pt>
                <c:pt idx="6859">
                  <c:v>2009.23288222581</c:v>
                </c:pt>
                <c:pt idx="6860">
                  <c:v>2009.52581601823</c:v>
                </c:pt>
                <c:pt idx="6861">
                  <c:v>2009.8187498106499</c:v>
                </c:pt>
                <c:pt idx="6862">
                  <c:v>2010.1116836030701</c:v>
                </c:pt>
                <c:pt idx="6863">
                  <c:v>2010.4046173955001</c:v>
                </c:pt>
                <c:pt idx="6864">
                  <c:v>2010.69755118792</c:v>
                </c:pt>
                <c:pt idx="6865">
                  <c:v>2010.9904849803399</c:v>
                </c:pt>
                <c:pt idx="6866">
                  <c:v>2011.2834187727599</c:v>
                </c:pt>
                <c:pt idx="6867">
                  <c:v>2011.5763525651901</c:v>
                </c:pt>
                <c:pt idx="6868">
                  <c:v>2011.86928635761</c:v>
                </c:pt>
                <c:pt idx="6869">
                  <c:v>2012.16222015003</c:v>
                </c:pt>
                <c:pt idx="6870">
                  <c:v>2012.4551539424499</c:v>
                </c:pt>
                <c:pt idx="6871">
                  <c:v>2012.7480877348801</c:v>
                </c:pt>
                <c:pt idx="6872">
                  <c:v>2013.0410215273</c:v>
                </c:pt>
                <c:pt idx="6873">
                  <c:v>2013.33395531972</c:v>
                </c:pt>
                <c:pt idx="6874">
                  <c:v>2013.6268891121399</c:v>
                </c:pt>
                <c:pt idx="6875">
                  <c:v>2013.9198229045701</c:v>
                </c:pt>
                <c:pt idx="6876">
                  <c:v>2014.21275669699</c:v>
                </c:pt>
                <c:pt idx="6877">
                  <c:v>2014.50569048941</c:v>
                </c:pt>
                <c:pt idx="6878">
                  <c:v>2014.7986242818299</c:v>
                </c:pt>
                <c:pt idx="6879">
                  <c:v>2015.0915580742601</c:v>
                </c:pt>
                <c:pt idx="6880">
                  <c:v>2015.38449186668</c:v>
                </c:pt>
                <c:pt idx="6881">
                  <c:v>2015.6774256591</c:v>
                </c:pt>
                <c:pt idx="6882">
                  <c:v>2015.9703594515199</c:v>
                </c:pt>
                <c:pt idx="6883">
                  <c:v>2016.2632932439501</c:v>
                </c:pt>
                <c:pt idx="6884">
                  <c:v>2016.55622703637</c:v>
                </c:pt>
                <c:pt idx="6885">
                  <c:v>2016.84916082879</c:v>
                </c:pt>
                <c:pt idx="6886">
                  <c:v>2017.1420946212099</c:v>
                </c:pt>
                <c:pt idx="6887">
                  <c:v>2017.4350284136401</c:v>
                </c:pt>
                <c:pt idx="6888">
                  <c:v>2017.7279622060601</c:v>
                </c:pt>
                <c:pt idx="6889">
                  <c:v>2018.02089599848</c:v>
                </c:pt>
                <c:pt idx="6890">
                  <c:v>2018.3138297908999</c:v>
                </c:pt>
                <c:pt idx="6891">
                  <c:v>2018.6067635833299</c:v>
                </c:pt>
                <c:pt idx="6892">
                  <c:v>2018.8996973757501</c:v>
                </c:pt>
                <c:pt idx="6893">
                  <c:v>2019.19263116817</c:v>
                </c:pt>
                <c:pt idx="6894">
                  <c:v>2019.48556496059</c:v>
                </c:pt>
                <c:pt idx="6895">
                  <c:v>2019.7784987530199</c:v>
                </c:pt>
                <c:pt idx="6896">
                  <c:v>2020.0714325454401</c:v>
                </c:pt>
                <c:pt idx="6897">
                  <c:v>2020.36436633786</c:v>
                </c:pt>
                <c:pt idx="6898">
                  <c:v>2020.65730013028</c:v>
                </c:pt>
                <c:pt idx="6899">
                  <c:v>2020.9502339226999</c:v>
                </c:pt>
                <c:pt idx="6900">
                  <c:v>2021.2431677151301</c:v>
                </c:pt>
                <c:pt idx="6901">
                  <c:v>2021.53610150755</c:v>
                </c:pt>
                <c:pt idx="6902">
                  <c:v>2021.82903529997</c:v>
                </c:pt>
                <c:pt idx="6903">
                  <c:v>2022.1219690923899</c:v>
                </c:pt>
                <c:pt idx="6904">
                  <c:v>2022.4149028848201</c:v>
                </c:pt>
                <c:pt idx="6905">
                  <c:v>2022.70783667724</c:v>
                </c:pt>
                <c:pt idx="6906">
                  <c:v>2023.00077046966</c:v>
                </c:pt>
                <c:pt idx="6907">
                  <c:v>2023.2937042620799</c:v>
                </c:pt>
                <c:pt idx="6908">
                  <c:v>2023.5866380545101</c:v>
                </c:pt>
                <c:pt idx="6909">
                  <c:v>2023.87957184693</c:v>
                </c:pt>
                <c:pt idx="6910">
                  <c:v>2024.17250563935</c:v>
                </c:pt>
                <c:pt idx="6911">
                  <c:v>2024.4654394317699</c:v>
                </c:pt>
                <c:pt idx="6912">
                  <c:v>2024.7583732242001</c:v>
                </c:pt>
                <c:pt idx="6913">
                  <c:v>2025.0513070166201</c:v>
                </c:pt>
                <c:pt idx="6914">
                  <c:v>2025.34424080904</c:v>
                </c:pt>
                <c:pt idx="6915">
                  <c:v>2025.6371746014599</c:v>
                </c:pt>
                <c:pt idx="6916">
                  <c:v>2025.9301083938899</c:v>
                </c:pt>
                <c:pt idx="6917">
                  <c:v>2026.2230421863101</c:v>
                </c:pt>
                <c:pt idx="6918">
                  <c:v>2026.51597597873</c:v>
                </c:pt>
                <c:pt idx="6919">
                  <c:v>2026.80890977115</c:v>
                </c:pt>
                <c:pt idx="6920">
                  <c:v>2027.1018435635799</c:v>
                </c:pt>
                <c:pt idx="6921">
                  <c:v>2027.3947773560001</c:v>
                </c:pt>
                <c:pt idx="6922">
                  <c:v>2027.68771114842</c:v>
                </c:pt>
                <c:pt idx="6923">
                  <c:v>2027.98064494084</c:v>
                </c:pt>
                <c:pt idx="6924">
                  <c:v>2028.2735787332699</c:v>
                </c:pt>
                <c:pt idx="6925">
                  <c:v>2028.5665125256901</c:v>
                </c:pt>
                <c:pt idx="6926">
                  <c:v>2028.85944631811</c:v>
                </c:pt>
                <c:pt idx="6927">
                  <c:v>2029.15238011053</c:v>
                </c:pt>
                <c:pt idx="6928">
                  <c:v>2029.4453139029599</c:v>
                </c:pt>
                <c:pt idx="6929">
                  <c:v>2029.7382476953801</c:v>
                </c:pt>
                <c:pt idx="6930">
                  <c:v>2030.0311814878</c:v>
                </c:pt>
                <c:pt idx="6931">
                  <c:v>2030.32411528022</c:v>
                </c:pt>
                <c:pt idx="6932">
                  <c:v>2030.6170490726499</c:v>
                </c:pt>
                <c:pt idx="6933">
                  <c:v>2030.9099828650701</c:v>
                </c:pt>
                <c:pt idx="6934">
                  <c:v>2031.2029166574901</c:v>
                </c:pt>
                <c:pt idx="6935">
                  <c:v>2031.49585044991</c:v>
                </c:pt>
                <c:pt idx="6936">
                  <c:v>2031.7887842423399</c:v>
                </c:pt>
                <c:pt idx="6937">
                  <c:v>2032.0817180347599</c:v>
                </c:pt>
                <c:pt idx="6938">
                  <c:v>2032.3746518271801</c:v>
                </c:pt>
                <c:pt idx="6939">
                  <c:v>2032.6675856196</c:v>
                </c:pt>
                <c:pt idx="6940">
                  <c:v>2032.96051941203</c:v>
                </c:pt>
                <c:pt idx="6941">
                  <c:v>2033.2534532044499</c:v>
                </c:pt>
                <c:pt idx="6942">
                  <c:v>2033.5463869968701</c:v>
                </c:pt>
                <c:pt idx="6943">
                  <c:v>2033.83932078929</c:v>
                </c:pt>
                <c:pt idx="6944">
                  <c:v>2034.13225458172</c:v>
                </c:pt>
                <c:pt idx="6945">
                  <c:v>2034.4251883741399</c:v>
                </c:pt>
                <c:pt idx="6946">
                  <c:v>2034.7181221665601</c:v>
                </c:pt>
                <c:pt idx="6947">
                  <c:v>2035.01105595898</c:v>
                </c:pt>
                <c:pt idx="6948">
                  <c:v>2035.30398975141</c:v>
                </c:pt>
                <c:pt idx="6949">
                  <c:v>2035.5969235438299</c:v>
                </c:pt>
                <c:pt idx="6950">
                  <c:v>2035.8898573362501</c:v>
                </c:pt>
                <c:pt idx="6951">
                  <c:v>2036.18279112867</c:v>
                </c:pt>
                <c:pt idx="6952">
                  <c:v>2036.4757249211</c:v>
                </c:pt>
                <c:pt idx="6953">
                  <c:v>2036.7686587135199</c:v>
                </c:pt>
                <c:pt idx="6954">
                  <c:v>2037.0615925059401</c:v>
                </c:pt>
                <c:pt idx="6955">
                  <c:v>2037.35452629836</c:v>
                </c:pt>
                <c:pt idx="6956">
                  <c:v>2037.64746009079</c:v>
                </c:pt>
                <c:pt idx="6957">
                  <c:v>2037.9403938832099</c:v>
                </c:pt>
                <c:pt idx="6958">
                  <c:v>2038.2333276756301</c:v>
                </c:pt>
                <c:pt idx="6959">
                  <c:v>2038.5262614680501</c:v>
                </c:pt>
                <c:pt idx="6960">
                  <c:v>2038.81919526048</c:v>
                </c:pt>
                <c:pt idx="6961">
                  <c:v>2039.1121290528999</c:v>
                </c:pt>
                <c:pt idx="6962">
                  <c:v>2039.4050628453199</c:v>
                </c:pt>
                <c:pt idx="6963">
                  <c:v>2039.6979966377401</c:v>
                </c:pt>
                <c:pt idx="6964">
                  <c:v>2039.99093043017</c:v>
                </c:pt>
                <c:pt idx="6965">
                  <c:v>2040.28386422259</c:v>
                </c:pt>
                <c:pt idx="6966">
                  <c:v>2040.5767980150099</c:v>
                </c:pt>
                <c:pt idx="6967">
                  <c:v>2040.8697318074301</c:v>
                </c:pt>
                <c:pt idx="6968">
                  <c:v>2041.16266559986</c:v>
                </c:pt>
                <c:pt idx="6969">
                  <c:v>2041.45559939228</c:v>
                </c:pt>
                <c:pt idx="6970">
                  <c:v>2041.7485331846999</c:v>
                </c:pt>
                <c:pt idx="6971">
                  <c:v>2042.0414669771201</c:v>
                </c:pt>
                <c:pt idx="6972">
                  <c:v>2042.33440076955</c:v>
                </c:pt>
                <c:pt idx="6973">
                  <c:v>2042.62733456197</c:v>
                </c:pt>
                <c:pt idx="6974">
                  <c:v>2042.9202683543899</c:v>
                </c:pt>
                <c:pt idx="6975">
                  <c:v>2043.2132021468101</c:v>
                </c:pt>
                <c:pt idx="6976">
                  <c:v>2043.50613593924</c:v>
                </c:pt>
                <c:pt idx="6977">
                  <c:v>2043.79906973166</c:v>
                </c:pt>
                <c:pt idx="6978">
                  <c:v>2044.0920035240799</c:v>
                </c:pt>
                <c:pt idx="6979">
                  <c:v>2044.3849373165001</c:v>
                </c:pt>
                <c:pt idx="6980">
                  <c:v>2044.67787110893</c:v>
                </c:pt>
                <c:pt idx="6981">
                  <c:v>2044.97080490135</c:v>
                </c:pt>
                <c:pt idx="6982">
                  <c:v>2045.2637386937699</c:v>
                </c:pt>
                <c:pt idx="6983">
                  <c:v>2045.5566724861901</c:v>
                </c:pt>
                <c:pt idx="6984">
                  <c:v>2045.8496062786201</c:v>
                </c:pt>
                <c:pt idx="6985">
                  <c:v>2046.14254007104</c:v>
                </c:pt>
                <c:pt idx="6986">
                  <c:v>2046.4354738634599</c:v>
                </c:pt>
                <c:pt idx="6987">
                  <c:v>2046.7284076558799</c:v>
                </c:pt>
                <c:pt idx="6988">
                  <c:v>2047.0213414483101</c:v>
                </c:pt>
                <c:pt idx="6989">
                  <c:v>2047.31427524073</c:v>
                </c:pt>
                <c:pt idx="6990">
                  <c:v>2047.60720903315</c:v>
                </c:pt>
                <c:pt idx="6991">
                  <c:v>2047.9001428255699</c:v>
                </c:pt>
                <c:pt idx="6992">
                  <c:v>2048.1930766179998</c:v>
                </c:pt>
                <c:pt idx="6993">
                  <c:v>2048.48601041042</c:v>
                </c:pt>
                <c:pt idx="6994">
                  <c:v>2048.7789442028402</c:v>
                </c:pt>
                <c:pt idx="6995">
                  <c:v>2049.0718779952599</c:v>
                </c:pt>
                <c:pt idx="6996">
                  <c:v>2049.3648117876901</c:v>
                </c:pt>
                <c:pt idx="6997">
                  <c:v>2049.6577455801098</c:v>
                </c:pt>
                <c:pt idx="6998">
                  <c:v>2049.95067937253</c:v>
                </c:pt>
                <c:pt idx="6999">
                  <c:v>2050.2436131649501</c:v>
                </c:pt>
                <c:pt idx="7000">
                  <c:v>2050.5365469573799</c:v>
                </c:pt>
                <c:pt idx="7001">
                  <c:v>2050.8294807498</c:v>
                </c:pt>
                <c:pt idx="7002">
                  <c:v>2051.1224145422202</c:v>
                </c:pt>
                <c:pt idx="7003">
                  <c:v>2051.4153483346399</c:v>
                </c:pt>
                <c:pt idx="7004">
                  <c:v>2051.7082821270701</c:v>
                </c:pt>
                <c:pt idx="7005">
                  <c:v>2052.0012159194898</c:v>
                </c:pt>
                <c:pt idx="7006">
                  <c:v>2052.29414971191</c:v>
                </c:pt>
                <c:pt idx="7007">
                  <c:v>2052.5870835043302</c:v>
                </c:pt>
                <c:pt idx="7008">
                  <c:v>2052.8800172967599</c:v>
                </c:pt>
                <c:pt idx="7009">
                  <c:v>2053.1729510891801</c:v>
                </c:pt>
                <c:pt idx="7010">
                  <c:v>2053.4658848815998</c:v>
                </c:pt>
                <c:pt idx="7011">
                  <c:v>2053.7588186740199</c:v>
                </c:pt>
                <c:pt idx="7012">
                  <c:v>2054.0517524664501</c:v>
                </c:pt>
                <c:pt idx="7013">
                  <c:v>2054.3446862588698</c:v>
                </c:pt>
                <c:pt idx="7014">
                  <c:v>2054.63762005129</c:v>
                </c:pt>
                <c:pt idx="7015">
                  <c:v>2054.9305538437102</c:v>
                </c:pt>
                <c:pt idx="7016">
                  <c:v>2055.2234876361399</c:v>
                </c:pt>
                <c:pt idx="7017">
                  <c:v>2055.5164214285601</c:v>
                </c:pt>
                <c:pt idx="7018">
                  <c:v>2055.8093552209798</c:v>
                </c:pt>
                <c:pt idx="7019">
                  <c:v>2056.1022890134</c:v>
                </c:pt>
                <c:pt idx="7020">
                  <c:v>2056.3952228058301</c:v>
                </c:pt>
                <c:pt idx="7021">
                  <c:v>2056.6881565982499</c:v>
                </c:pt>
                <c:pt idx="7022">
                  <c:v>2056.98109039067</c:v>
                </c:pt>
                <c:pt idx="7023">
                  <c:v>2057.2740241830902</c:v>
                </c:pt>
                <c:pt idx="7024">
                  <c:v>2057.5669579755199</c:v>
                </c:pt>
                <c:pt idx="7025">
                  <c:v>2057.8598917679401</c:v>
                </c:pt>
                <c:pt idx="7026">
                  <c:v>2058.1528255603598</c:v>
                </c:pt>
                <c:pt idx="7027">
                  <c:v>2058.44575935278</c:v>
                </c:pt>
                <c:pt idx="7028">
                  <c:v>2058.7386931452102</c:v>
                </c:pt>
                <c:pt idx="7029">
                  <c:v>2059.0316269376299</c:v>
                </c:pt>
                <c:pt idx="7030">
                  <c:v>2059.3245607300501</c:v>
                </c:pt>
                <c:pt idx="7031">
                  <c:v>2059.6174945224702</c:v>
                </c:pt>
                <c:pt idx="7032">
                  <c:v>2059.9104283148899</c:v>
                </c:pt>
                <c:pt idx="7033">
                  <c:v>2060.2033621073201</c:v>
                </c:pt>
                <c:pt idx="7034">
                  <c:v>2060.4962958997398</c:v>
                </c:pt>
                <c:pt idx="7035">
                  <c:v>2060.78922969216</c:v>
                </c:pt>
                <c:pt idx="7036">
                  <c:v>2061.0821634845902</c:v>
                </c:pt>
                <c:pt idx="7037">
                  <c:v>2061.3750972770099</c:v>
                </c:pt>
                <c:pt idx="7038">
                  <c:v>2061.6680310694301</c:v>
                </c:pt>
                <c:pt idx="7039">
                  <c:v>2061.9609648618498</c:v>
                </c:pt>
                <c:pt idx="7040">
                  <c:v>2062.25389865428</c:v>
                </c:pt>
                <c:pt idx="7041">
                  <c:v>2062.5468324467001</c:v>
                </c:pt>
                <c:pt idx="7042">
                  <c:v>2062.8397662391199</c:v>
                </c:pt>
                <c:pt idx="7043">
                  <c:v>2063.13270003154</c:v>
                </c:pt>
                <c:pt idx="7044">
                  <c:v>2063.4256338239602</c:v>
                </c:pt>
                <c:pt idx="7045">
                  <c:v>2063.7185676163899</c:v>
                </c:pt>
                <c:pt idx="7046">
                  <c:v>2064.0115014088101</c:v>
                </c:pt>
                <c:pt idx="7047">
                  <c:v>2064.3044352012298</c:v>
                </c:pt>
                <c:pt idx="7048">
                  <c:v>2064.59736899366</c:v>
                </c:pt>
                <c:pt idx="7049">
                  <c:v>2064.8903027860802</c:v>
                </c:pt>
                <c:pt idx="7050">
                  <c:v>2065.1832365784999</c:v>
                </c:pt>
                <c:pt idx="7051">
                  <c:v>2065.47617037092</c:v>
                </c:pt>
                <c:pt idx="7052">
                  <c:v>2065.7691041633402</c:v>
                </c:pt>
                <c:pt idx="7053">
                  <c:v>2066.0620379557699</c:v>
                </c:pt>
                <c:pt idx="7054">
                  <c:v>2066.3549717481901</c:v>
                </c:pt>
                <c:pt idx="7055">
                  <c:v>2066.6479055406098</c:v>
                </c:pt>
                <c:pt idx="7056">
                  <c:v>2066.94083933303</c:v>
                </c:pt>
                <c:pt idx="7057">
                  <c:v>2067.2337731254602</c:v>
                </c:pt>
                <c:pt idx="7058">
                  <c:v>2067.5267069178799</c:v>
                </c:pt>
                <c:pt idx="7059">
                  <c:v>2067.8196407103001</c:v>
                </c:pt>
                <c:pt idx="7060">
                  <c:v>2068.1125745027198</c:v>
                </c:pt>
                <c:pt idx="7061">
                  <c:v>2068.40550829515</c:v>
                </c:pt>
                <c:pt idx="7062">
                  <c:v>2068.6984420875701</c:v>
                </c:pt>
                <c:pt idx="7063">
                  <c:v>2068.9913758799898</c:v>
                </c:pt>
                <c:pt idx="7064">
                  <c:v>2069.28430967241</c:v>
                </c:pt>
                <c:pt idx="7065">
                  <c:v>2069.5772434648402</c:v>
                </c:pt>
                <c:pt idx="7066">
                  <c:v>2069.8701772572599</c:v>
                </c:pt>
                <c:pt idx="7067">
                  <c:v>2070.1631110496801</c:v>
                </c:pt>
                <c:pt idx="7068">
                  <c:v>2070.4560448420998</c:v>
                </c:pt>
                <c:pt idx="7069">
                  <c:v>2070.74897863453</c:v>
                </c:pt>
                <c:pt idx="7070">
                  <c:v>2071.0419124269501</c:v>
                </c:pt>
                <c:pt idx="7071">
                  <c:v>2071.3348462193699</c:v>
                </c:pt>
                <c:pt idx="7072">
                  <c:v>2071.62778001179</c:v>
                </c:pt>
                <c:pt idx="7073">
                  <c:v>2071.9207138042202</c:v>
                </c:pt>
                <c:pt idx="7074">
                  <c:v>2072.2136475966399</c:v>
                </c:pt>
                <c:pt idx="7075">
                  <c:v>2072.5065813890601</c:v>
                </c:pt>
                <c:pt idx="7076">
                  <c:v>2072.7995151814798</c:v>
                </c:pt>
                <c:pt idx="7077">
                  <c:v>2073.09244897391</c:v>
                </c:pt>
                <c:pt idx="7078">
                  <c:v>2073.3853827663302</c:v>
                </c:pt>
                <c:pt idx="7079">
                  <c:v>2073.6783165587499</c:v>
                </c:pt>
                <c:pt idx="7080">
                  <c:v>2073.9712503511701</c:v>
                </c:pt>
                <c:pt idx="7081">
                  <c:v>2074.2641841435998</c:v>
                </c:pt>
                <c:pt idx="7082">
                  <c:v>2074.5571179360199</c:v>
                </c:pt>
                <c:pt idx="7083">
                  <c:v>2074.8500517284401</c:v>
                </c:pt>
                <c:pt idx="7084">
                  <c:v>2075.1429855208598</c:v>
                </c:pt>
                <c:pt idx="7085">
                  <c:v>2075.43591931329</c:v>
                </c:pt>
                <c:pt idx="7086">
                  <c:v>2075.7288531057102</c:v>
                </c:pt>
                <c:pt idx="7087">
                  <c:v>2076.0217868981299</c:v>
                </c:pt>
                <c:pt idx="7088">
                  <c:v>2076.3147206905501</c:v>
                </c:pt>
                <c:pt idx="7089">
                  <c:v>2076.6076544829798</c:v>
                </c:pt>
                <c:pt idx="7090">
                  <c:v>2076.9005882754</c:v>
                </c:pt>
                <c:pt idx="7091">
                  <c:v>2077.1935220678201</c:v>
                </c:pt>
                <c:pt idx="7092">
                  <c:v>2077.4864558602399</c:v>
                </c:pt>
                <c:pt idx="7093">
                  <c:v>2077.77938965267</c:v>
                </c:pt>
                <c:pt idx="7094">
                  <c:v>2078.0723234450902</c:v>
                </c:pt>
                <c:pt idx="7095">
                  <c:v>2078.3652572375099</c:v>
                </c:pt>
                <c:pt idx="7096">
                  <c:v>2078.6581910299301</c:v>
                </c:pt>
                <c:pt idx="7097">
                  <c:v>2078.9511248223598</c:v>
                </c:pt>
                <c:pt idx="7098">
                  <c:v>2079.24405861478</c:v>
                </c:pt>
                <c:pt idx="7099">
                  <c:v>2079.5369924072002</c:v>
                </c:pt>
                <c:pt idx="7100">
                  <c:v>2079.8299261996199</c:v>
                </c:pt>
                <c:pt idx="7101">
                  <c:v>2080.1228599920501</c:v>
                </c:pt>
                <c:pt idx="7102">
                  <c:v>2080.4157937844702</c:v>
                </c:pt>
                <c:pt idx="7103">
                  <c:v>2080.7087275768899</c:v>
                </c:pt>
                <c:pt idx="7104">
                  <c:v>2081.0016613693101</c:v>
                </c:pt>
                <c:pt idx="7105">
                  <c:v>2081.2945951617398</c:v>
                </c:pt>
                <c:pt idx="7106">
                  <c:v>2081.58752895416</c:v>
                </c:pt>
                <c:pt idx="7107">
                  <c:v>2081.8804627465802</c:v>
                </c:pt>
                <c:pt idx="7108">
                  <c:v>2082.1733965389999</c:v>
                </c:pt>
                <c:pt idx="7109">
                  <c:v>2082.4663303314301</c:v>
                </c:pt>
                <c:pt idx="7110">
                  <c:v>2082.7592641238498</c:v>
                </c:pt>
                <c:pt idx="7111">
                  <c:v>2083.05219791627</c:v>
                </c:pt>
                <c:pt idx="7112">
                  <c:v>2083.3451317086901</c:v>
                </c:pt>
                <c:pt idx="7113">
                  <c:v>2083.6380655011199</c:v>
                </c:pt>
                <c:pt idx="7114">
                  <c:v>2083.93099929354</c:v>
                </c:pt>
                <c:pt idx="7115">
                  <c:v>2084.2239330859602</c:v>
                </c:pt>
                <c:pt idx="7116">
                  <c:v>2084.5168668783799</c:v>
                </c:pt>
                <c:pt idx="7117">
                  <c:v>2084.8098006708101</c:v>
                </c:pt>
                <c:pt idx="7118">
                  <c:v>2085.1027344632298</c:v>
                </c:pt>
                <c:pt idx="7119">
                  <c:v>2085.39566825565</c:v>
                </c:pt>
                <c:pt idx="7120">
                  <c:v>2085.6886020480702</c:v>
                </c:pt>
                <c:pt idx="7121">
                  <c:v>2085.9815358404999</c:v>
                </c:pt>
                <c:pt idx="7122">
                  <c:v>2086.27446963292</c:v>
                </c:pt>
                <c:pt idx="7123">
                  <c:v>2086.5674034253402</c:v>
                </c:pt>
                <c:pt idx="7124">
                  <c:v>2086.8603372177599</c:v>
                </c:pt>
                <c:pt idx="7125">
                  <c:v>2087.1532710101901</c:v>
                </c:pt>
                <c:pt idx="7126">
                  <c:v>2087.4462048026098</c:v>
                </c:pt>
                <c:pt idx="7127">
                  <c:v>2087.73913859503</c:v>
                </c:pt>
                <c:pt idx="7128">
                  <c:v>2088.0320723874502</c:v>
                </c:pt>
                <c:pt idx="7129">
                  <c:v>2088.3250061798799</c:v>
                </c:pt>
                <c:pt idx="7130">
                  <c:v>2088.6179399723001</c:v>
                </c:pt>
                <c:pt idx="7131">
                  <c:v>2088.9108737647198</c:v>
                </c:pt>
                <c:pt idx="7132">
                  <c:v>2089.20380755714</c:v>
                </c:pt>
                <c:pt idx="7133">
                  <c:v>2089.4967413495701</c:v>
                </c:pt>
                <c:pt idx="7134">
                  <c:v>2089.7896751419898</c:v>
                </c:pt>
                <c:pt idx="7135">
                  <c:v>2090.08260893441</c:v>
                </c:pt>
                <c:pt idx="7136">
                  <c:v>2090.3755427268302</c:v>
                </c:pt>
                <c:pt idx="7137">
                  <c:v>2090.6684765192599</c:v>
                </c:pt>
                <c:pt idx="7138">
                  <c:v>2090.9614103116801</c:v>
                </c:pt>
                <c:pt idx="7139">
                  <c:v>2091.2543441040998</c:v>
                </c:pt>
                <c:pt idx="7140">
                  <c:v>2091.54727789652</c:v>
                </c:pt>
                <c:pt idx="7141">
                  <c:v>2091.8402116889501</c:v>
                </c:pt>
                <c:pt idx="7142">
                  <c:v>2092.1331454813699</c:v>
                </c:pt>
                <c:pt idx="7143">
                  <c:v>2092.42607927379</c:v>
                </c:pt>
                <c:pt idx="7144">
                  <c:v>2092.7190130662102</c:v>
                </c:pt>
                <c:pt idx="7145">
                  <c:v>2093.0119468586399</c:v>
                </c:pt>
                <c:pt idx="7146">
                  <c:v>2093.3048806510601</c:v>
                </c:pt>
                <c:pt idx="7147">
                  <c:v>2093.5978144434798</c:v>
                </c:pt>
                <c:pt idx="7148">
                  <c:v>2093.8907482359</c:v>
                </c:pt>
                <c:pt idx="7149">
                  <c:v>2094.1836820283302</c:v>
                </c:pt>
                <c:pt idx="7150">
                  <c:v>2094.4766158207499</c:v>
                </c:pt>
                <c:pt idx="7151">
                  <c:v>2094.7695496131701</c:v>
                </c:pt>
                <c:pt idx="7152">
                  <c:v>2095.0624834055898</c:v>
                </c:pt>
                <c:pt idx="7153">
                  <c:v>2095.3554171980199</c:v>
                </c:pt>
                <c:pt idx="7154">
                  <c:v>2095.6483509904401</c:v>
                </c:pt>
                <c:pt idx="7155">
                  <c:v>2095.9412847828598</c:v>
                </c:pt>
                <c:pt idx="7156">
                  <c:v>2096.23421857528</c:v>
                </c:pt>
                <c:pt idx="7157">
                  <c:v>2096.5271523677102</c:v>
                </c:pt>
                <c:pt idx="7158">
                  <c:v>2096.8200861601299</c:v>
                </c:pt>
                <c:pt idx="7159">
                  <c:v>2097.1130199525501</c:v>
                </c:pt>
                <c:pt idx="7160">
                  <c:v>2097.4059537449698</c:v>
                </c:pt>
                <c:pt idx="7161">
                  <c:v>2097.6988875374</c:v>
                </c:pt>
                <c:pt idx="7162">
                  <c:v>2097.9918213298201</c:v>
                </c:pt>
                <c:pt idx="7163">
                  <c:v>2098.2847551222399</c:v>
                </c:pt>
                <c:pt idx="7164">
                  <c:v>2098.57768891466</c:v>
                </c:pt>
                <c:pt idx="7165">
                  <c:v>2098.8706227070902</c:v>
                </c:pt>
                <c:pt idx="7166">
                  <c:v>2099.1635564995099</c:v>
                </c:pt>
                <c:pt idx="7167">
                  <c:v>2099.4564902919301</c:v>
                </c:pt>
                <c:pt idx="7168">
                  <c:v>2099.7494240843498</c:v>
                </c:pt>
                <c:pt idx="7169">
                  <c:v>2100.04235787678</c:v>
                </c:pt>
                <c:pt idx="7170">
                  <c:v>2100.3352916692002</c:v>
                </c:pt>
                <c:pt idx="7171">
                  <c:v>2100.6282254616199</c:v>
                </c:pt>
                <c:pt idx="7172">
                  <c:v>2100.92115925404</c:v>
                </c:pt>
                <c:pt idx="7173">
                  <c:v>2101.2140930464702</c:v>
                </c:pt>
                <c:pt idx="7174">
                  <c:v>2101.5070268388899</c:v>
                </c:pt>
                <c:pt idx="7175">
                  <c:v>2101.7999606313101</c:v>
                </c:pt>
                <c:pt idx="7176">
                  <c:v>2102.0928944237298</c:v>
                </c:pt>
                <c:pt idx="7177">
                  <c:v>2102.38582821616</c:v>
                </c:pt>
                <c:pt idx="7178">
                  <c:v>2102.6787620085802</c:v>
                </c:pt>
                <c:pt idx="7179">
                  <c:v>2102.9716958009999</c:v>
                </c:pt>
                <c:pt idx="7180">
                  <c:v>2103.2646295934201</c:v>
                </c:pt>
                <c:pt idx="7181">
                  <c:v>2103.5575633858398</c:v>
                </c:pt>
                <c:pt idx="7182">
                  <c:v>2103.85049717827</c:v>
                </c:pt>
                <c:pt idx="7183">
                  <c:v>2104.1434309706901</c:v>
                </c:pt>
                <c:pt idx="7184">
                  <c:v>2104.4363647631099</c:v>
                </c:pt>
                <c:pt idx="7185">
                  <c:v>2104.72929855554</c:v>
                </c:pt>
                <c:pt idx="7186">
                  <c:v>2105.0222323479602</c:v>
                </c:pt>
                <c:pt idx="7187">
                  <c:v>2105.3151661403799</c:v>
                </c:pt>
                <c:pt idx="7188">
                  <c:v>2105.6080999328001</c:v>
                </c:pt>
                <c:pt idx="7189">
                  <c:v>2105.9010337252198</c:v>
                </c:pt>
                <c:pt idx="7190">
                  <c:v>2106.19396751765</c:v>
                </c:pt>
                <c:pt idx="7191">
                  <c:v>2106.4869013100702</c:v>
                </c:pt>
                <c:pt idx="7192">
                  <c:v>2106.7798351024899</c:v>
                </c:pt>
                <c:pt idx="7193">
                  <c:v>2107.07276889491</c:v>
                </c:pt>
                <c:pt idx="7194">
                  <c:v>2107.3657026873402</c:v>
                </c:pt>
                <c:pt idx="7195">
                  <c:v>2107.6586364797599</c:v>
                </c:pt>
                <c:pt idx="7196">
                  <c:v>2107.9515702721801</c:v>
                </c:pt>
                <c:pt idx="7197">
                  <c:v>2108.2445040645998</c:v>
                </c:pt>
                <c:pt idx="7198">
                  <c:v>2108.53743785703</c:v>
                </c:pt>
                <c:pt idx="7199">
                  <c:v>2108.8303716494502</c:v>
                </c:pt>
                <c:pt idx="7200">
                  <c:v>2109.1233054418699</c:v>
                </c:pt>
                <c:pt idx="7201">
                  <c:v>2109.4162392342901</c:v>
                </c:pt>
                <c:pt idx="7202">
                  <c:v>2109.7091730267198</c:v>
                </c:pt>
                <c:pt idx="7203">
                  <c:v>2110.00210681914</c:v>
                </c:pt>
                <c:pt idx="7204">
                  <c:v>2110.2950406115601</c:v>
                </c:pt>
                <c:pt idx="7205">
                  <c:v>2110.5879744039798</c:v>
                </c:pt>
                <c:pt idx="7206">
                  <c:v>2110.88090819641</c:v>
                </c:pt>
                <c:pt idx="7207">
                  <c:v>2111.1738419888302</c:v>
                </c:pt>
                <c:pt idx="7208">
                  <c:v>2111.4667757812499</c:v>
                </c:pt>
                <c:pt idx="7209">
                  <c:v>2111.7597095736701</c:v>
                </c:pt>
                <c:pt idx="7210">
                  <c:v>2112.0526433660998</c:v>
                </c:pt>
                <c:pt idx="7211">
                  <c:v>2112.34557715852</c:v>
                </c:pt>
                <c:pt idx="7212">
                  <c:v>2112.6385109509401</c:v>
                </c:pt>
                <c:pt idx="7213">
                  <c:v>2112.9314447433599</c:v>
                </c:pt>
                <c:pt idx="7214">
                  <c:v>2113.22437853579</c:v>
                </c:pt>
                <c:pt idx="7215">
                  <c:v>2113.5173123282102</c:v>
                </c:pt>
                <c:pt idx="7216">
                  <c:v>2113.8102461206299</c:v>
                </c:pt>
                <c:pt idx="7217">
                  <c:v>2114.1031799130501</c:v>
                </c:pt>
                <c:pt idx="7218">
                  <c:v>2114.3961137054798</c:v>
                </c:pt>
                <c:pt idx="7219">
                  <c:v>2114.6890474979</c:v>
                </c:pt>
                <c:pt idx="7220">
                  <c:v>2114.9819812903202</c:v>
                </c:pt>
                <c:pt idx="7221">
                  <c:v>2115.2749150827399</c:v>
                </c:pt>
                <c:pt idx="7222">
                  <c:v>2115.5678488751701</c:v>
                </c:pt>
                <c:pt idx="7223">
                  <c:v>2115.8607826675898</c:v>
                </c:pt>
                <c:pt idx="7224">
                  <c:v>2116.1537164600099</c:v>
                </c:pt>
                <c:pt idx="7225">
                  <c:v>2116.4466502524301</c:v>
                </c:pt>
                <c:pt idx="7226">
                  <c:v>2116.7395840448598</c:v>
                </c:pt>
                <c:pt idx="7227">
                  <c:v>2117.03251783728</c:v>
                </c:pt>
                <c:pt idx="7228">
                  <c:v>2117.3254516297002</c:v>
                </c:pt>
                <c:pt idx="7229">
                  <c:v>2117.6183854221199</c:v>
                </c:pt>
                <c:pt idx="7230">
                  <c:v>2117.9113192145501</c:v>
                </c:pt>
                <c:pt idx="7231">
                  <c:v>2118.2042530069698</c:v>
                </c:pt>
                <c:pt idx="7232">
                  <c:v>2118.49718679939</c:v>
                </c:pt>
                <c:pt idx="7233">
                  <c:v>2118.7901205918101</c:v>
                </c:pt>
                <c:pt idx="7234">
                  <c:v>2119.0830543842399</c:v>
                </c:pt>
                <c:pt idx="7235">
                  <c:v>2119.37598817666</c:v>
                </c:pt>
                <c:pt idx="7236">
                  <c:v>2119.6689219690802</c:v>
                </c:pt>
                <c:pt idx="7237">
                  <c:v>2119.9618557614999</c:v>
                </c:pt>
                <c:pt idx="7238">
                  <c:v>2120.2547895539301</c:v>
                </c:pt>
                <c:pt idx="7239">
                  <c:v>2120.5477233463498</c:v>
                </c:pt>
                <c:pt idx="7240">
                  <c:v>2120.84065713877</c:v>
                </c:pt>
                <c:pt idx="7241">
                  <c:v>2121.1335909311902</c:v>
                </c:pt>
                <c:pt idx="7242">
                  <c:v>2121.4265247236199</c:v>
                </c:pt>
                <c:pt idx="7243">
                  <c:v>2121.71945851604</c:v>
                </c:pt>
                <c:pt idx="7244">
                  <c:v>2122.0123923084602</c:v>
                </c:pt>
                <c:pt idx="7245">
                  <c:v>2122.3053261008799</c:v>
                </c:pt>
                <c:pt idx="7246">
                  <c:v>2122.5982598933101</c:v>
                </c:pt>
                <c:pt idx="7247">
                  <c:v>2122.8911936857298</c:v>
                </c:pt>
                <c:pt idx="7248">
                  <c:v>2123.18412747815</c:v>
                </c:pt>
                <c:pt idx="7249">
                  <c:v>2123.4770612705702</c:v>
                </c:pt>
                <c:pt idx="7250">
                  <c:v>2123.7699950629999</c:v>
                </c:pt>
                <c:pt idx="7251">
                  <c:v>2124.0629288554201</c:v>
                </c:pt>
                <c:pt idx="7252">
                  <c:v>2124.3558626478398</c:v>
                </c:pt>
                <c:pt idx="7253">
                  <c:v>2124.64879644026</c:v>
                </c:pt>
                <c:pt idx="7254">
                  <c:v>2124.9417302326901</c:v>
                </c:pt>
                <c:pt idx="7255">
                  <c:v>2125.2346640251099</c:v>
                </c:pt>
                <c:pt idx="7256">
                  <c:v>2125.52759781753</c:v>
                </c:pt>
                <c:pt idx="7257">
                  <c:v>2125.8205316099502</c:v>
                </c:pt>
                <c:pt idx="7258">
                  <c:v>2126.1134654023799</c:v>
                </c:pt>
                <c:pt idx="7259">
                  <c:v>2126.4063991948001</c:v>
                </c:pt>
                <c:pt idx="7260">
                  <c:v>2126.6993329872198</c:v>
                </c:pt>
                <c:pt idx="7261">
                  <c:v>2126.99226677964</c:v>
                </c:pt>
                <c:pt idx="7262">
                  <c:v>2127.2852005720702</c:v>
                </c:pt>
                <c:pt idx="7263">
                  <c:v>2127.5781343644899</c:v>
                </c:pt>
                <c:pt idx="7264">
                  <c:v>2127.87106815691</c:v>
                </c:pt>
                <c:pt idx="7265">
                  <c:v>2128.1640019493302</c:v>
                </c:pt>
                <c:pt idx="7266">
                  <c:v>2128.4569357417599</c:v>
                </c:pt>
                <c:pt idx="7267">
                  <c:v>2128.7498695341801</c:v>
                </c:pt>
                <c:pt idx="7268">
                  <c:v>2129.0428033265998</c:v>
                </c:pt>
                <c:pt idx="7269">
                  <c:v>2129.33573711902</c:v>
                </c:pt>
                <c:pt idx="7270">
                  <c:v>2129.6286709114502</c:v>
                </c:pt>
                <c:pt idx="7271">
                  <c:v>2129.9216047038699</c:v>
                </c:pt>
                <c:pt idx="7272">
                  <c:v>2130.2145384962901</c:v>
                </c:pt>
                <c:pt idx="7273">
                  <c:v>2130.5074722887098</c:v>
                </c:pt>
                <c:pt idx="7274">
                  <c:v>2130.80040608114</c:v>
                </c:pt>
                <c:pt idx="7275">
                  <c:v>2131.0933398735601</c:v>
                </c:pt>
                <c:pt idx="7276">
                  <c:v>2131.3862736659798</c:v>
                </c:pt>
                <c:pt idx="7277">
                  <c:v>2131.6792074584</c:v>
                </c:pt>
                <c:pt idx="7278">
                  <c:v>2131.9721412508302</c:v>
                </c:pt>
                <c:pt idx="7279">
                  <c:v>2132.2650750432499</c:v>
                </c:pt>
                <c:pt idx="7280">
                  <c:v>2132.5580088356701</c:v>
                </c:pt>
                <c:pt idx="7281">
                  <c:v>2132.8509426280898</c:v>
                </c:pt>
                <c:pt idx="7282">
                  <c:v>2133.14387642052</c:v>
                </c:pt>
                <c:pt idx="7283">
                  <c:v>2133.4368102129401</c:v>
                </c:pt>
                <c:pt idx="7284">
                  <c:v>2133.7297440053599</c:v>
                </c:pt>
                <c:pt idx="7285">
                  <c:v>2134.02267779778</c:v>
                </c:pt>
                <c:pt idx="7286">
                  <c:v>2134.3156115902102</c:v>
                </c:pt>
                <c:pt idx="7287">
                  <c:v>2134.6085453826299</c:v>
                </c:pt>
                <c:pt idx="7288">
                  <c:v>2134.9014791750501</c:v>
                </c:pt>
                <c:pt idx="7289">
                  <c:v>2135.1944129674698</c:v>
                </c:pt>
                <c:pt idx="7290">
                  <c:v>2135.4873467599</c:v>
                </c:pt>
                <c:pt idx="7291">
                  <c:v>2135.7802805523202</c:v>
                </c:pt>
                <c:pt idx="7292">
                  <c:v>2136.0732143447399</c:v>
                </c:pt>
                <c:pt idx="7293">
                  <c:v>2136.3661481371601</c:v>
                </c:pt>
                <c:pt idx="7294">
                  <c:v>2136.6590819295898</c:v>
                </c:pt>
                <c:pt idx="7295">
                  <c:v>2136.9520157220099</c:v>
                </c:pt>
                <c:pt idx="7296">
                  <c:v>2137.2449495144301</c:v>
                </c:pt>
                <c:pt idx="7297">
                  <c:v>2137.5378833068498</c:v>
                </c:pt>
                <c:pt idx="7298">
                  <c:v>2137.83081709928</c:v>
                </c:pt>
                <c:pt idx="7299">
                  <c:v>2138.1237508917002</c:v>
                </c:pt>
                <c:pt idx="7300">
                  <c:v>2138.4166846841199</c:v>
                </c:pt>
                <c:pt idx="7301">
                  <c:v>2138.7096184765401</c:v>
                </c:pt>
                <c:pt idx="7302">
                  <c:v>2139.0025522689698</c:v>
                </c:pt>
                <c:pt idx="7303">
                  <c:v>2139.29548606139</c:v>
                </c:pt>
                <c:pt idx="7304">
                  <c:v>2139.5884198538101</c:v>
                </c:pt>
                <c:pt idx="7305">
                  <c:v>2139.8813536462299</c:v>
                </c:pt>
                <c:pt idx="7306">
                  <c:v>2140.17428743866</c:v>
                </c:pt>
                <c:pt idx="7307">
                  <c:v>2140.4672212310802</c:v>
                </c:pt>
                <c:pt idx="7308">
                  <c:v>2140.7601550234999</c:v>
                </c:pt>
                <c:pt idx="7309">
                  <c:v>2141.0530888159201</c:v>
                </c:pt>
                <c:pt idx="7310">
                  <c:v>2141.3460226083498</c:v>
                </c:pt>
                <c:pt idx="7311">
                  <c:v>2141.63895640077</c:v>
                </c:pt>
                <c:pt idx="7312">
                  <c:v>2141.9318901931902</c:v>
                </c:pt>
                <c:pt idx="7313">
                  <c:v>2142.2248239856099</c:v>
                </c:pt>
                <c:pt idx="7314">
                  <c:v>2142.51775777804</c:v>
                </c:pt>
                <c:pt idx="7315">
                  <c:v>2142.8106915704602</c:v>
                </c:pt>
                <c:pt idx="7316">
                  <c:v>2143.1036253628799</c:v>
                </c:pt>
                <c:pt idx="7317">
                  <c:v>2143.3965591553001</c:v>
                </c:pt>
                <c:pt idx="7318">
                  <c:v>2143.6894929477198</c:v>
                </c:pt>
                <c:pt idx="7319">
                  <c:v>2143.98242674015</c:v>
                </c:pt>
                <c:pt idx="7320">
                  <c:v>2144.2753605325702</c:v>
                </c:pt>
                <c:pt idx="7321">
                  <c:v>2144.5682943249899</c:v>
                </c:pt>
                <c:pt idx="7322">
                  <c:v>2144.8612281174201</c:v>
                </c:pt>
                <c:pt idx="7323">
                  <c:v>2145.1541619098398</c:v>
                </c:pt>
                <c:pt idx="7324">
                  <c:v>2145.44709570226</c:v>
                </c:pt>
                <c:pt idx="7325">
                  <c:v>2145.7400294946801</c:v>
                </c:pt>
                <c:pt idx="7326">
                  <c:v>2146.0329632870998</c:v>
                </c:pt>
                <c:pt idx="7327">
                  <c:v>2146.32589707953</c:v>
                </c:pt>
                <c:pt idx="7328">
                  <c:v>2146.6188308719502</c:v>
                </c:pt>
                <c:pt idx="7329">
                  <c:v>2146.9117646643699</c:v>
                </c:pt>
                <c:pt idx="7330">
                  <c:v>2147.2046984567901</c:v>
                </c:pt>
                <c:pt idx="7331">
                  <c:v>2147.4976322492198</c:v>
                </c:pt>
                <c:pt idx="7332">
                  <c:v>2147.79056604164</c:v>
                </c:pt>
                <c:pt idx="7333">
                  <c:v>2148.0834998340601</c:v>
                </c:pt>
                <c:pt idx="7334">
                  <c:v>2148.3764336264799</c:v>
                </c:pt>
                <c:pt idx="7335">
                  <c:v>2148.66936741891</c:v>
                </c:pt>
                <c:pt idx="7336">
                  <c:v>2148.9623012113302</c:v>
                </c:pt>
                <c:pt idx="7337">
                  <c:v>2149.2552350037499</c:v>
                </c:pt>
                <c:pt idx="7338">
                  <c:v>2149.5481687961701</c:v>
                </c:pt>
                <c:pt idx="7339">
                  <c:v>2149.8411025885998</c:v>
                </c:pt>
                <c:pt idx="7340">
                  <c:v>2150.13403638102</c:v>
                </c:pt>
                <c:pt idx="7341">
                  <c:v>2150.4269701734402</c:v>
                </c:pt>
                <c:pt idx="7342">
                  <c:v>2150.7199039658599</c:v>
                </c:pt>
                <c:pt idx="7343">
                  <c:v>2151.0128377582901</c:v>
                </c:pt>
                <c:pt idx="7344">
                  <c:v>2151.3057715507098</c:v>
                </c:pt>
                <c:pt idx="7345">
                  <c:v>2151.59870534313</c:v>
                </c:pt>
                <c:pt idx="7346">
                  <c:v>2151.8916391355501</c:v>
                </c:pt>
                <c:pt idx="7347">
                  <c:v>2152.1845729279798</c:v>
                </c:pt>
                <c:pt idx="7348">
                  <c:v>2152.4775067204</c:v>
                </c:pt>
                <c:pt idx="7349">
                  <c:v>2152.7704405128202</c:v>
                </c:pt>
                <c:pt idx="7350">
                  <c:v>2153.0633743052399</c:v>
                </c:pt>
                <c:pt idx="7351">
                  <c:v>2153.3563080976701</c:v>
                </c:pt>
                <c:pt idx="7352">
                  <c:v>2153.6492418900898</c:v>
                </c:pt>
                <c:pt idx="7353">
                  <c:v>2153.94217568251</c:v>
                </c:pt>
                <c:pt idx="7354">
                  <c:v>2154.2351094749301</c:v>
                </c:pt>
                <c:pt idx="7355">
                  <c:v>2154.5280432673599</c:v>
                </c:pt>
                <c:pt idx="7356">
                  <c:v>2154.82097705978</c:v>
                </c:pt>
                <c:pt idx="7357">
                  <c:v>2155.1139108522002</c:v>
                </c:pt>
                <c:pt idx="7358">
                  <c:v>2155.4068446446199</c:v>
                </c:pt>
                <c:pt idx="7359">
                  <c:v>2155.6997784370501</c:v>
                </c:pt>
                <c:pt idx="7360">
                  <c:v>2155.9927122294698</c:v>
                </c:pt>
                <c:pt idx="7361">
                  <c:v>2156.28564602189</c:v>
                </c:pt>
                <c:pt idx="7362">
                  <c:v>2156.5785798143102</c:v>
                </c:pt>
                <c:pt idx="7363">
                  <c:v>2156.8715136067399</c:v>
                </c:pt>
                <c:pt idx="7364">
                  <c:v>2157.1644473991601</c:v>
                </c:pt>
                <c:pt idx="7365">
                  <c:v>2157.4573811915802</c:v>
                </c:pt>
                <c:pt idx="7366">
                  <c:v>2157.7503149839999</c:v>
                </c:pt>
                <c:pt idx="7367">
                  <c:v>2158.0432487764301</c:v>
                </c:pt>
                <c:pt idx="7368">
                  <c:v>2158.3361825688498</c:v>
                </c:pt>
                <c:pt idx="7369">
                  <c:v>2158.62911636127</c:v>
                </c:pt>
                <c:pt idx="7370">
                  <c:v>2158.9220501536902</c:v>
                </c:pt>
                <c:pt idx="7371">
                  <c:v>2159.2149839461199</c:v>
                </c:pt>
                <c:pt idx="7372">
                  <c:v>2159.5079177385401</c:v>
                </c:pt>
                <c:pt idx="7373">
                  <c:v>2159.8008515309598</c:v>
                </c:pt>
                <c:pt idx="7374">
                  <c:v>2160.09378532338</c:v>
                </c:pt>
                <c:pt idx="7375">
                  <c:v>2160.3867191158101</c:v>
                </c:pt>
                <c:pt idx="7376">
                  <c:v>2160.6796529082299</c:v>
                </c:pt>
                <c:pt idx="7377">
                  <c:v>2160.97258670065</c:v>
                </c:pt>
                <c:pt idx="7378">
                  <c:v>2161.2655204930702</c:v>
                </c:pt>
                <c:pt idx="7379">
                  <c:v>2161.5584542854999</c:v>
                </c:pt>
                <c:pt idx="7380">
                  <c:v>2161.8513880779201</c:v>
                </c:pt>
                <c:pt idx="7381">
                  <c:v>2162.1443218703398</c:v>
                </c:pt>
                <c:pt idx="7382">
                  <c:v>2162.43725566276</c:v>
                </c:pt>
                <c:pt idx="7383">
                  <c:v>2162.7301894551902</c:v>
                </c:pt>
                <c:pt idx="7384">
                  <c:v>2163.0231232476099</c:v>
                </c:pt>
                <c:pt idx="7385">
                  <c:v>2163.31605704003</c:v>
                </c:pt>
                <c:pt idx="7386">
                  <c:v>2163.6089908324502</c:v>
                </c:pt>
                <c:pt idx="7387">
                  <c:v>2163.9019246248799</c:v>
                </c:pt>
                <c:pt idx="7388">
                  <c:v>2164.1948584173001</c:v>
                </c:pt>
                <c:pt idx="7389">
                  <c:v>2164.4877922097198</c:v>
                </c:pt>
                <c:pt idx="7390">
                  <c:v>2164.78072600214</c:v>
                </c:pt>
                <c:pt idx="7391">
                  <c:v>2165.0736597945702</c:v>
                </c:pt>
                <c:pt idx="7392">
                  <c:v>2165.3665935869899</c:v>
                </c:pt>
                <c:pt idx="7393">
                  <c:v>2165.6595273794101</c:v>
                </c:pt>
                <c:pt idx="7394">
                  <c:v>2165.9524611718298</c:v>
                </c:pt>
                <c:pt idx="7395">
                  <c:v>2166.24539496426</c:v>
                </c:pt>
                <c:pt idx="7396">
                  <c:v>2166.5383287566801</c:v>
                </c:pt>
                <c:pt idx="7397">
                  <c:v>2166.8312625490998</c:v>
                </c:pt>
                <c:pt idx="7398">
                  <c:v>2167.12419634152</c:v>
                </c:pt>
                <c:pt idx="7399">
                  <c:v>2167.4171301339502</c:v>
                </c:pt>
                <c:pt idx="7400">
                  <c:v>2167.7100639263699</c:v>
                </c:pt>
                <c:pt idx="7401">
                  <c:v>2168.0029977187901</c:v>
                </c:pt>
                <c:pt idx="7402">
                  <c:v>2168.2959315112098</c:v>
                </c:pt>
                <c:pt idx="7403">
                  <c:v>2168.58886530364</c:v>
                </c:pt>
                <c:pt idx="7404">
                  <c:v>2168.8817990960601</c:v>
                </c:pt>
                <c:pt idx="7405">
                  <c:v>2169.1747328884799</c:v>
                </c:pt>
                <c:pt idx="7406">
                  <c:v>2169.4676666809</c:v>
                </c:pt>
                <c:pt idx="7407">
                  <c:v>2169.7606004733302</c:v>
                </c:pt>
                <c:pt idx="7408">
                  <c:v>2170.0535342657499</c:v>
                </c:pt>
                <c:pt idx="7409">
                  <c:v>2170.3464680581701</c:v>
                </c:pt>
                <c:pt idx="7410">
                  <c:v>2170.6394018505898</c:v>
                </c:pt>
                <c:pt idx="7411">
                  <c:v>2170.93233564302</c:v>
                </c:pt>
                <c:pt idx="7412">
                  <c:v>2171.2252694354402</c:v>
                </c:pt>
                <c:pt idx="7413">
                  <c:v>2171.5182032278599</c:v>
                </c:pt>
                <c:pt idx="7414">
                  <c:v>2171.8111370202801</c:v>
                </c:pt>
                <c:pt idx="7415">
                  <c:v>2172.1040708127098</c:v>
                </c:pt>
                <c:pt idx="7416">
                  <c:v>2172.39700460513</c:v>
                </c:pt>
                <c:pt idx="7417">
                  <c:v>2172.6899383975501</c:v>
                </c:pt>
                <c:pt idx="7418">
                  <c:v>2172.9828721899698</c:v>
                </c:pt>
                <c:pt idx="7419">
                  <c:v>2173.2758059824</c:v>
                </c:pt>
                <c:pt idx="7420">
                  <c:v>2173.5687397748202</c:v>
                </c:pt>
                <c:pt idx="7421">
                  <c:v>2173.8616735672399</c:v>
                </c:pt>
                <c:pt idx="7422">
                  <c:v>2174.1546073596601</c:v>
                </c:pt>
                <c:pt idx="7423">
                  <c:v>2174.4475411520898</c:v>
                </c:pt>
                <c:pt idx="7424">
                  <c:v>2174.74047494451</c:v>
                </c:pt>
                <c:pt idx="7425">
                  <c:v>2175.0334087369301</c:v>
                </c:pt>
                <c:pt idx="7426">
                  <c:v>2175.3263425293499</c:v>
                </c:pt>
                <c:pt idx="7427">
                  <c:v>2175.61927632178</c:v>
                </c:pt>
                <c:pt idx="7428">
                  <c:v>2175.9122101142002</c:v>
                </c:pt>
                <c:pt idx="7429">
                  <c:v>2176.2051439066199</c:v>
                </c:pt>
                <c:pt idx="7430">
                  <c:v>2176.4980776990401</c:v>
                </c:pt>
                <c:pt idx="7431">
                  <c:v>2176.7910114914698</c:v>
                </c:pt>
                <c:pt idx="7432">
                  <c:v>2177.08394528389</c:v>
                </c:pt>
                <c:pt idx="7433">
                  <c:v>2177.3768790763102</c:v>
                </c:pt>
                <c:pt idx="7434">
                  <c:v>2177.6698128687299</c:v>
                </c:pt>
                <c:pt idx="7435">
                  <c:v>2177.9627466611601</c:v>
                </c:pt>
                <c:pt idx="7436">
                  <c:v>2178.2556804535802</c:v>
                </c:pt>
                <c:pt idx="7437">
                  <c:v>2178.5486142459999</c:v>
                </c:pt>
                <c:pt idx="7438">
                  <c:v>2178.8415480384201</c:v>
                </c:pt>
                <c:pt idx="7439">
                  <c:v>2179.1344818308498</c:v>
                </c:pt>
                <c:pt idx="7440">
                  <c:v>2179.42741562327</c:v>
                </c:pt>
                <c:pt idx="7441">
                  <c:v>2179.7203494156902</c:v>
                </c:pt>
                <c:pt idx="7442">
                  <c:v>2180.0132832081099</c:v>
                </c:pt>
                <c:pt idx="7443">
                  <c:v>2180.3062170005401</c:v>
                </c:pt>
                <c:pt idx="7444">
                  <c:v>2180.5991507929598</c:v>
                </c:pt>
                <c:pt idx="7445">
                  <c:v>2180.89208458538</c:v>
                </c:pt>
                <c:pt idx="7446">
                  <c:v>2181.1850183778001</c:v>
                </c:pt>
                <c:pt idx="7447">
                  <c:v>2181.4779521702299</c:v>
                </c:pt>
                <c:pt idx="7448">
                  <c:v>2181.77088596265</c:v>
                </c:pt>
                <c:pt idx="7449">
                  <c:v>2182.0638197550702</c:v>
                </c:pt>
                <c:pt idx="7450">
                  <c:v>2182.3567535474899</c:v>
                </c:pt>
                <c:pt idx="7451">
                  <c:v>2182.6496873399201</c:v>
                </c:pt>
                <c:pt idx="7452">
                  <c:v>2182.9426211323398</c:v>
                </c:pt>
                <c:pt idx="7453">
                  <c:v>2183.23555492476</c:v>
                </c:pt>
                <c:pt idx="7454">
                  <c:v>2183.5284887171802</c:v>
                </c:pt>
                <c:pt idx="7455">
                  <c:v>2183.8214225096099</c:v>
                </c:pt>
                <c:pt idx="7456">
                  <c:v>2184.11435630203</c:v>
                </c:pt>
                <c:pt idx="7457">
                  <c:v>2184.4072900944502</c:v>
                </c:pt>
                <c:pt idx="7458">
                  <c:v>2184.7002238868699</c:v>
                </c:pt>
                <c:pt idx="7459">
                  <c:v>2184.9931576793001</c:v>
                </c:pt>
                <c:pt idx="7460">
                  <c:v>2185.2860914717198</c:v>
                </c:pt>
                <c:pt idx="7461">
                  <c:v>2185.57902526414</c:v>
                </c:pt>
                <c:pt idx="7462">
                  <c:v>2185.8719590565602</c:v>
                </c:pt>
                <c:pt idx="7463">
                  <c:v>2186.1648928489799</c:v>
                </c:pt>
                <c:pt idx="7464">
                  <c:v>2186.4578266414101</c:v>
                </c:pt>
                <c:pt idx="7465">
                  <c:v>2186.7507604338298</c:v>
                </c:pt>
                <c:pt idx="7466">
                  <c:v>2187.04369422625</c:v>
                </c:pt>
                <c:pt idx="7467">
                  <c:v>2187.3366280186801</c:v>
                </c:pt>
                <c:pt idx="7468">
                  <c:v>2187.6295618110998</c:v>
                </c:pt>
                <c:pt idx="7469">
                  <c:v>2187.92249560352</c:v>
                </c:pt>
                <c:pt idx="7470">
                  <c:v>2188.2154293959402</c:v>
                </c:pt>
                <c:pt idx="7471">
                  <c:v>2188.5083631883599</c:v>
                </c:pt>
                <c:pt idx="7472">
                  <c:v>2188.8012969807901</c:v>
                </c:pt>
                <c:pt idx="7473">
                  <c:v>2189.0942307732098</c:v>
                </c:pt>
                <c:pt idx="7474">
                  <c:v>2189.38716456563</c:v>
                </c:pt>
                <c:pt idx="7475">
                  <c:v>2189.6800983580501</c:v>
                </c:pt>
                <c:pt idx="7476">
                  <c:v>2189.9730321504799</c:v>
                </c:pt>
                <c:pt idx="7477">
                  <c:v>2190.2659659429</c:v>
                </c:pt>
                <c:pt idx="7478">
                  <c:v>2190.5588997353202</c:v>
                </c:pt>
                <c:pt idx="7479">
                  <c:v>2190.8518335277399</c:v>
                </c:pt>
                <c:pt idx="7480">
                  <c:v>2191.1447673201701</c:v>
                </c:pt>
                <c:pt idx="7481">
                  <c:v>2191.4377011125898</c:v>
                </c:pt>
                <c:pt idx="7482">
                  <c:v>2191.73063490501</c:v>
                </c:pt>
                <c:pt idx="7483">
                  <c:v>2192.0235686974302</c:v>
                </c:pt>
                <c:pt idx="7484">
                  <c:v>2192.3165024898599</c:v>
                </c:pt>
                <c:pt idx="7485">
                  <c:v>2192.6094362822801</c:v>
                </c:pt>
                <c:pt idx="7486">
                  <c:v>2192.9023700746998</c:v>
                </c:pt>
                <c:pt idx="7487">
                  <c:v>2193.1953038671199</c:v>
                </c:pt>
                <c:pt idx="7488">
                  <c:v>2193.4882376595501</c:v>
                </c:pt>
                <c:pt idx="7489">
                  <c:v>2193.7811714519698</c:v>
                </c:pt>
                <c:pt idx="7490">
                  <c:v>2194.07410524439</c:v>
                </c:pt>
                <c:pt idx="7491">
                  <c:v>2194.3670390368102</c:v>
                </c:pt>
                <c:pt idx="7492">
                  <c:v>2194.6599728292399</c:v>
                </c:pt>
                <c:pt idx="7493">
                  <c:v>2194.9529066216601</c:v>
                </c:pt>
                <c:pt idx="7494">
                  <c:v>2195.2458404140798</c:v>
                </c:pt>
                <c:pt idx="7495">
                  <c:v>2195.5387742065</c:v>
                </c:pt>
                <c:pt idx="7496">
                  <c:v>2195.8317079989301</c:v>
                </c:pt>
                <c:pt idx="7497">
                  <c:v>2196.1246417913499</c:v>
                </c:pt>
                <c:pt idx="7498">
                  <c:v>2196.41757558377</c:v>
                </c:pt>
                <c:pt idx="7499">
                  <c:v>2196.7105093761902</c:v>
                </c:pt>
                <c:pt idx="7500">
                  <c:v>2197.0034431686199</c:v>
                </c:pt>
                <c:pt idx="7501">
                  <c:v>2197.2963769610401</c:v>
                </c:pt>
                <c:pt idx="7502">
                  <c:v>2197.5893107534598</c:v>
                </c:pt>
                <c:pt idx="7503">
                  <c:v>2197.88224454588</c:v>
                </c:pt>
                <c:pt idx="7504">
                  <c:v>2198.1751783383102</c:v>
                </c:pt>
                <c:pt idx="7505">
                  <c:v>2198.4681121307299</c:v>
                </c:pt>
                <c:pt idx="7506">
                  <c:v>2198.76104592315</c:v>
                </c:pt>
                <c:pt idx="7507">
                  <c:v>2199.0539797155702</c:v>
                </c:pt>
                <c:pt idx="7508">
                  <c:v>2199.3469135079999</c:v>
                </c:pt>
                <c:pt idx="7509">
                  <c:v>2199.6398473004201</c:v>
                </c:pt>
                <c:pt idx="7510">
                  <c:v>2199.9327810928398</c:v>
                </c:pt>
                <c:pt idx="7511">
                  <c:v>2200.22571488526</c:v>
                </c:pt>
                <c:pt idx="7512">
                  <c:v>2200.5186486776902</c:v>
                </c:pt>
                <c:pt idx="7513">
                  <c:v>2200.8115824701099</c:v>
                </c:pt>
                <c:pt idx="7514">
                  <c:v>2201.1045162625301</c:v>
                </c:pt>
                <c:pt idx="7515">
                  <c:v>2201.3974500549498</c:v>
                </c:pt>
                <c:pt idx="7516">
                  <c:v>2201.69038384738</c:v>
                </c:pt>
                <c:pt idx="7517">
                  <c:v>2201.9833176398001</c:v>
                </c:pt>
                <c:pt idx="7518">
                  <c:v>2202.2762514322199</c:v>
                </c:pt>
                <c:pt idx="7519">
                  <c:v>2202.56918522464</c:v>
                </c:pt>
                <c:pt idx="7520">
                  <c:v>2202.8621190170702</c:v>
                </c:pt>
                <c:pt idx="7521">
                  <c:v>2203.1550528094899</c:v>
                </c:pt>
                <c:pt idx="7522">
                  <c:v>2203.4479866019101</c:v>
                </c:pt>
                <c:pt idx="7523">
                  <c:v>2203.7409203943298</c:v>
                </c:pt>
                <c:pt idx="7524">
                  <c:v>2204.03385418676</c:v>
                </c:pt>
                <c:pt idx="7525">
                  <c:v>2204.3267879791802</c:v>
                </c:pt>
                <c:pt idx="7526">
                  <c:v>2204.6197217715999</c:v>
                </c:pt>
                <c:pt idx="7527">
                  <c:v>2204.91265556402</c:v>
                </c:pt>
                <c:pt idx="7528">
                  <c:v>2205.2055893564502</c:v>
                </c:pt>
                <c:pt idx="7529">
                  <c:v>2205.4985231488699</c:v>
                </c:pt>
                <c:pt idx="7530">
                  <c:v>2205.7914569412901</c:v>
                </c:pt>
                <c:pt idx="7531">
                  <c:v>2206.0843907337098</c:v>
                </c:pt>
                <c:pt idx="7532">
                  <c:v>2206.37732452614</c:v>
                </c:pt>
                <c:pt idx="7533">
                  <c:v>2206.6702583185602</c:v>
                </c:pt>
                <c:pt idx="7534">
                  <c:v>2206.9631921109799</c:v>
                </c:pt>
                <c:pt idx="7535">
                  <c:v>2207.2561259034001</c:v>
                </c:pt>
                <c:pt idx="7536">
                  <c:v>2207.5490596958298</c:v>
                </c:pt>
                <c:pt idx="7537">
                  <c:v>2207.84199348825</c:v>
                </c:pt>
                <c:pt idx="7538">
                  <c:v>2208.1349272806701</c:v>
                </c:pt>
                <c:pt idx="7539">
                  <c:v>2208.4278610730898</c:v>
                </c:pt>
                <c:pt idx="7540">
                  <c:v>2208.72079486552</c:v>
                </c:pt>
                <c:pt idx="7541">
                  <c:v>2209.0137286579402</c:v>
                </c:pt>
                <c:pt idx="7542">
                  <c:v>2209.3066624503599</c:v>
                </c:pt>
                <c:pt idx="7543">
                  <c:v>2209.5995962427801</c:v>
                </c:pt>
                <c:pt idx="7544">
                  <c:v>2209.8925300352098</c:v>
                </c:pt>
                <c:pt idx="7545">
                  <c:v>2210.18546382763</c:v>
                </c:pt>
                <c:pt idx="7546">
                  <c:v>2210.4783976200501</c:v>
                </c:pt>
                <c:pt idx="7547">
                  <c:v>2210.7713314124699</c:v>
                </c:pt>
                <c:pt idx="7548">
                  <c:v>2211.0642652049</c:v>
                </c:pt>
                <c:pt idx="7549">
                  <c:v>2211.3571989973202</c:v>
                </c:pt>
                <c:pt idx="7550">
                  <c:v>2211.6501327897399</c:v>
                </c:pt>
                <c:pt idx="7551">
                  <c:v>2211.9430665821601</c:v>
                </c:pt>
                <c:pt idx="7552">
                  <c:v>2212.2360003745898</c:v>
                </c:pt>
                <c:pt idx="7553">
                  <c:v>2212.52893416701</c:v>
                </c:pt>
                <c:pt idx="7554">
                  <c:v>2212.8218679594302</c:v>
                </c:pt>
                <c:pt idx="7555">
                  <c:v>2213.1148017518499</c:v>
                </c:pt>
                <c:pt idx="7556">
                  <c:v>2213.4077355442801</c:v>
                </c:pt>
                <c:pt idx="7557">
                  <c:v>2213.7006693366998</c:v>
                </c:pt>
                <c:pt idx="7558">
                  <c:v>2213.9936031291199</c:v>
                </c:pt>
                <c:pt idx="7559">
                  <c:v>2214.2865369215401</c:v>
                </c:pt>
                <c:pt idx="7560">
                  <c:v>2214.5794707139698</c:v>
                </c:pt>
                <c:pt idx="7561">
                  <c:v>2214.87240450639</c:v>
                </c:pt>
                <c:pt idx="7562">
                  <c:v>2215.1653382988102</c:v>
                </c:pt>
                <c:pt idx="7563">
                  <c:v>2215.4582720912299</c:v>
                </c:pt>
                <c:pt idx="7564">
                  <c:v>2215.7512058836601</c:v>
                </c:pt>
                <c:pt idx="7565">
                  <c:v>2216.0441396760798</c:v>
                </c:pt>
                <c:pt idx="7566">
                  <c:v>2216.3370734685</c:v>
                </c:pt>
                <c:pt idx="7567">
                  <c:v>2216.6300072609201</c:v>
                </c:pt>
                <c:pt idx="7568">
                  <c:v>2216.9229410533499</c:v>
                </c:pt>
                <c:pt idx="7569">
                  <c:v>2217.21587484577</c:v>
                </c:pt>
                <c:pt idx="7570">
                  <c:v>2217.5088086381902</c:v>
                </c:pt>
                <c:pt idx="7571">
                  <c:v>2217.8017424306099</c:v>
                </c:pt>
                <c:pt idx="7572">
                  <c:v>2218.0946762230401</c:v>
                </c:pt>
                <c:pt idx="7573">
                  <c:v>2218.3876100154598</c:v>
                </c:pt>
                <c:pt idx="7574">
                  <c:v>2218.68054380788</c:v>
                </c:pt>
                <c:pt idx="7575">
                  <c:v>2218.9734776003002</c:v>
                </c:pt>
                <c:pt idx="7576">
                  <c:v>2219.2664113927299</c:v>
                </c:pt>
                <c:pt idx="7577">
                  <c:v>2219.5593451851501</c:v>
                </c:pt>
                <c:pt idx="7578">
                  <c:v>2219.8522789775702</c:v>
                </c:pt>
                <c:pt idx="7579">
                  <c:v>2220.1452127699899</c:v>
                </c:pt>
                <c:pt idx="7580">
                  <c:v>2220.4381465624201</c:v>
                </c:pt>
                <c:pt idx="7581">
                  <c:v>2220.7310803548398</c:v>
                </c:pt>
                <c:pt idx="7582">
                  <c:v>2221.02401414726</c:v>
                </c:pt>
                <c:pt idx="7583">
                  <c:v>2221.3169479396802</c:v>
                </c:pt>
                <c:pt idx="7584">
                  <c:v>2221.6098817321099</c:v>
                </c:pt>
                <c:pt idx="7585">
                  <c:v>2221.9028155245301</c:v>
                </c:pt>
                <c:pt idx="7586">
                  <c:v>2222.1957493169498</c:v>
                </c:pt>
                <c:pt idx="7587">
                  <c:v>2222.48868310937</c:v>
                </c:pt>
                <c:pt idx="7588">
                  <c:v>2222.7816169018001</c:v>
                </c:pt>
                <c:pt idx="7589">
                  <c:v>2223.0745506942199</c:v>
                </c:pt>
                <c:pt idx="7590">
                  <c:v>2223.36748448664</c:v>
                </c:pt>
                <c:pt idx="7591">
                  <c:v>2223.6604182790602</c:v>
                </c:pt>
                <c:pt idx="7592">
                  <c:v>2223.9533520714899</c:v>
                </c:pt>
                <c:pt idx="7593">
                  <c:v>2224.2462858639101</c:v>
                </c:pt>
                <c:pt idx="7594">
                  <c:v>2224.5392196563298</c:v>
                </c:pt>
                <c:pt idx="7595">
                  <c:v>2224.83215344875</c:v>
                </c:pt>
                <c:pt idx="7596">
                  <c:v>2225.1250872411802</c:v>
                </c:pt>
                <c:pt idx="7597">
                  <c:v>2225.4180210335999</c:v>
                </c:pt>
                <c:pt idx="7598">
                  <c:v>2225.71095482602</c:v>
                </c:pt>
                <c:pt idx="7599">
                  <c:v>2226.0038886184402</c:v>
                </c:pt>
                <c:pt idx="7600">
                  <c:v>2226.2968224108599</c:v>
                </c:pt>
                <c:pt idx="7601">
                  <c:v>2226.5897562032901</c:v>
                </c:pt>
                <c:pt idx="7602">
                  <c:v>2226.8826899957098</c:v>
                </c:pt>
                <c:pt idx="7603">
                  <c:v>2227.17562378813</c:v>
                </c:pt>
                <c:pt idx="7604">
                  <c:v>2227.4685575805602</c:v>
                </c:pt>
                <c:pt idx="7605">
                  <c:v>2227.7614913729799</c:v>
                </c:pt>
                <c:pt idx="7606">
                  <c:v>2228.0544251654001</c:v>
                </c:pt>
                <c:pt idx="7607">
                  <c:v>2228.3473589578198</c:v>
                </c:pt>
                <c:pt idx="7608">
                  <c:v>2228.64029275025</c:v>
                </c:pt>
                <c:pt idx="7609">
                  <c:v>2228.9332265426701</c:v>
                </c:pt>
                <c:pt idx="7610">
                  <c:v>2229.2261603350898</c:v>
                </c:pt>
                <c:pt idx="7611">
                  <c:v>2229.51909412751</c:v>
                </c:pt>
                <c:pt idx="7612">
                  <c:v>2229.8120279199302</c:v>
                </c:pt>
                <c:pt idx="7613">
                  <c:v>2230.1049617123599</c:v>
                </c:pt>
                <c:pt idx="7614">
                  <c:v>2230.3978955047801</c:v>
                </c:pt>
                <c:pt idx="7615">
                  <c:v>2230.6908292971998</c:v>
                </c:pt>
                <c:pt idx="7616">
                  <c:v>2230.98376308963</c:v>
                </c:pt>
                <c:pt idx="7617">
                  <c:v>2231.2766968820501</c:v>
                </c:pt>
                <c:pt idx="7618">
                  <c:v>2231.5696306744699</c:v>
                </c:pt>
                <c:pt idx="7619">
                  <c:v>2231.86256446689</c:v>
                </c:pt>
                <c:pt idx="7620">
                  <c:v>2232.1554982593102</c:v>
                </c:pt>
                <c:pt idx="7621">
                  <c:v>2232.4484320517399</c:v>
                </c:pt>
                <c:pt idx="7622">
                  <c:v>2232.7413658441601</c:v>
                </c:pt>
                <c:pt idx="7623">
                  <c:v>2233.0342996365798</c:v>
                </c:pt>
                <c:pt idx="7624">
                  <c:v>2233.327233429</c:v>
                </c:pt>
                <c:pt idx="7625">
                  <c:v>2233.6201672214302</c:v>
                </c:pt>
                <c:pt idx="7626">
                  <c:v>2233.9131010138499</c:v>
                </c:pt>
                <c:pt idx="7627">
                  <c:v>2234.2060348062701</c:v>
                </c:pt>
                <c:pt idx="7628">
                  <c:v>2234.4989685986902</c:v>
                </c:pt>
                <c:pt idx="7629">
                  <c:v>2234.7919023911199</c:v>
                </c:pt>
                <c:pt idx="7630">
                  <c:v>2235.0848361835401</c:v>
                </c:pt>
                <c:pt idx="7631">
                  <c:v>2235.3777699759598</c:v>
                </c:pt>
                <c:pt idx="7632">
                  <c:v>2235.67070376838</c:v>
                </c:pt>
                <c:pt idx="7633">
                  <c:v>2235.9636375608102</c:v>
                </c:pt>
                <c:pt idx="7634">
                  <c:v>2236.2565713532299</c:v>
                </c:pt>
                <c:pt idx="7635">
                  <c:v>2236.5495051456501</c:v>
                </c:pt>
                <c:pt idx="7636">
                  <c:v>2236.8424389380698</c:v>
                </c:pt>
                <c:pt idx="7637">
                  <c:v>2237.1353727305</c:v>
                </c:pt>
                <c:pt idx="7638">
                  <c:v>2237.4283065229201</c:v>
                </c:pt>
                <c:pt idx="7639">
                  <c:v>2237.7212403153399</c:v>
                </c:pt>
                <c:pt idx="7640">
                  <c:v>2238.01417410776</c:v>
                </c:pt>
                <c:pt idx="7641">
                  <c:v>2238.3071079001902</c:v>
                </c:pt>
                <c:pt idx="7642">
                  <c:v>2238.6000416926099</c:v>
                </c:pt>
                <c:pt idx="7643">
                  <c:v>2238.8929754850301</c:v>
                </c:pt>
                <c:pt idx="7644">
                  <c:v>2239.1859092774498</c:v>
                </c:pt>
                <c:pt idx="7645">
                  <c:v>2239.47884306988</c:v>
                </c:pt>
                <c:pt idx="7646">
                  <c:v>2239.7717768623002</c:v>
                </c:pt>
                <c:pt idx="7647">
                  <c:v>2240.0647106547199</c:v>
                </c:pt>
                <c:pt idx="7648">
                  <c:v>2240.35764444714</c:v>
                </c:pt>
                <c:pt idx="7649">
                  <c:v>2240.6505782395702</c:v>
                </c:pt>
                <c:pt idx="7650">
                  <c:v>2240.9435120319899</c:v>
                </c:pt>
                <c:pt idx="7651">
                  <c:v>2241.2364458244101</c:v>
                </c:pt>
                <c:pt idx="7652">
                  <c:v>2241.5293796168298</c:v>
                </c:pt>
                <c:pt idx="7653">
                  <c:v>2241.82231340926</c:v>
                </c:pt>
                <c:pt idx="7654">
                  <c:v>2242.1152472016802</c:v>
                </c:pt>
                <c:pt idx="7655">
                  <c:v>2242.4081809940999</c:v>
                </c:pt>
                <c:pt idx="7656">
                  <c:v>2242.7011147865201</c:v>
                </c:pt>
                <c:pt idx="7657">
                  <c:v>2242.9940485789498</c:v>
                </c:pt>
                <c:pt idx="7658">
                  <c:v>2243.28698237137</c:v>
                </c:pt>
                <c:pt idx="7659">
                  <c:v>2243.5799161637901</c:v>
                </c:pt>
                <c:pt idx="7660">
                  <c:v>2243.8728499562098</c:v>
                </c:pt>
                <c:pt idx="7661">
                  <c:v>2244.16578374864</c:v>
                </c:pt>
                <c:pt idx="7662">
                  <c:v>2244.4587175410602</c:v>
                </c:pt>
                <c:pt idx="7663">
                  <c:v>2244.7516513334799</c:v>
                </c:pt>
                <c:pt idx="7664">
                  <c:v>2245.0445851259001</c:v>
                </c:pt>
                <c:pt idx="7665">
                  <c:v>2245.3375189183298</c:v>
                </c:pt>
                <c:pt idx="7666">
                  <c:v>2245.63045271075</c:v>
                </c:pt>
                <c:pt idx="7667">
                  <c:v>2245.9233865031701</c:v>
                </c:pt>
                <c:pt idx="7668">
                  <c:v>2246.2163202955899</c:v>
                </c:pt>
                <c:pt idx="7669">
                  <c:v>2246.50925408802</c:v>
                </c:pt>
                <c:pt idx="7670">
                  <c:v>2246.8021878804402</c:v>
                </c:pt>
                <c:pt idx="7671">
                  <c:v>2247.0951216728599</c:v>
                </c:pt>
                <c:pt idx="7672">
                  <c:v>2247.3880554652801</c:v>
                </c:pt>
                <c:pt idx="7673">
                  <c:v>2247.6809892577098</c:v>
                </c:pt>
                <c:pt idx="7674">
                  <c:v>2247.97392305013</c:v>
                </c:pt>
                <c:pt idx="7675">
                  <c:v>2248.2668568425502</c:v>
                </c:pt>
                <c:pt idx="7676">
                  <c:v>2248.5597906349699</c:v>
                </c:pt>
                <c:pt idx="7677">
                  <c:v>2248.8527244274001</c:v>
                </c:pt>
                <c:pt idx="7678">
                  <c:v>2249.1456582198198</c:v>
                </c:pt>
                <c:pt idx="7679">
                  <c:v>2249.43859201224</c:v>
                </c:pt>
                <c:pt idx="7680">
                  <c:v>2249.7315258046601</c:v>
                </c:pt>
                <c:pt idx="7681">
                  <c:v>2250.0244595970898</c:v>
                </c:pt>
                <c:pt idx="7682">
                  <c:v>2250.31739338951</c:v>
                </c:pt>
                <c:pt idx="7683">
                  <c:v>2250.6103271819302</c:v>
                </c:pt>
                <c:pt idx="7684">
                  <c:v>2250.9032609743499</c:v>
                </c:pt>
                <c:pt idx="7685">
                  <c:v>2251.1961947667801</c:v>
                </c:pt>
                <c:pt idx="7686">
                  <c:v>2251.4891285591998</c:v>
                </c:pt>
                <c:pt idx="7687">
                  <c:v>2251.78206235162</c:v>
                </c:pt>
                <c:pt idx="7688">
                  <c:v>2252.0749961440401</c:v>
                </c:pt>
                <c:pt idx="7689">
                  <c:v>2252.3679299364699</c:v>
                </c:pt>
                <c:pt idx="7690">
                  <c:v>2252.66086372889</c:v>
                </c:pt>
                <c:pt idx="7691">
                  <c:v>2252.9537975213102</c:v>
                </c:pt>
                <c:pt idx="7692">
                  <c:v>2253.2467313137299</c:v>
                </c:pt>
                <c:pt idx="7693">
                  <c:v>2253.5396651061601</c:v>
                </c:pt>
                <c:pt idx="7694">
                  <c:v>2253.8325988985798</c:v>
                </c:pt>
                <c:pt idx="7695">
                  <c:v>2254.125532691</c:v>
                </c:pt>
                <c:pt idx="7696">
                  <c:v>2254.4184664834202</c:v>
                </c:pt>
                <c:pt idx="7697">
                  <c:v>2254.7114002758499</c:v>
                </c:pt>
                <c:pt idx="7698">
                  <c:v>2255.0043340682701</c:v>
                </c:pt>
                <c:pt idx="7699">
                  <c:v>2255.2972678606902</c:v>
                </c:pt>
                <c:pt idx="7700">
                  <c:v>2255.5902016531099</c:v>
                </c:pt>
                <c:pt idx="7701">
                  <c:v>2255.8831354455401</c:v>
                </c:pt>
                <c:pt idx="7702">
                  <c:v>2256.1760692379598</c:v>
                </c:pt>
                <c:pt idx="7703">
                  <c:v>2256.46900303038</c:v>
                </c:pt>
                <c:pt idx="7704">
                  <c:v>2256.7619368228002</c:v>
                </c:pt>
                <c:pt idx="7705">
                  <c:v>2257.0548706152299</c:v>
                </c:pt>
                <c:pt idx="7706">
                  <c:v>2257.3478044076501</c:v>
                </c:pt>
                <c:pt idx="7707">
                  <c:v>2257.6407382000698</c:v>
                </c:pt>
                <c:pt idx="7708">
                  <c:v>2257.93367199249</c:v>
                </c:pt>
                <c:pt idx="7709">
                  <c:v>2258.2266057849201</c:v>
                </c:pt>
                <c:pt idx="7710">
                  <c:v>2258.5195395773399</c:v>
                </c:pt>
                <c:pt idx="7711">
                  <c:v>2258.81247336976</c:v>
                </c:pt>
                <c:pt idx="7712">
                  <c:v>2259.1054071621802</c:v>
                </c:pt>
                <c:pt idx="7713">
                  <c:v>2259.3983409546099</c:v>
                </c:pt>
                <c:pt idx="7714">
                  <c:v>2259.6912747470301</c:v>
                </c:pt>
                <c:pt idx="7715">
                  <c:v>2259.9842085394498</c:v>
                </c:pt>
                <c:pt idx="7716">
                  <c:v>2260.27714233187</c:v>
                </c:pt>
                <c:pt idx="7717">
                  <c:v>2260.5700761243002</c:v>
                </c:pt>
                <c:pt idx="7718">
                  <c:v>2260.8630099167199</c:v>
                </c:pt>
                <c:pt idx="7719">
                  <c:v>2261.15594370914</c:v>
                </c:pt>
                <c:pt idx="7720">
                  <c:v>2261.4488775015602</c:v>
                </c:pt>
                <c:pt idx="7721">
                  <c:v>2261.7418112939899</c:v>
                </c:pt>
                <c:pt idx="7722">
                  <c:v>2262.0347450864101</c:v>
                </c:pt>
                <c:pt idx="7723">
                  <c:v>2262.3276788788298</c:v>
                </c:pt>
                <c:pt idx="7724">
                  <c:v>2262.62061267125</c:v>
                </c:pt>
                <c:pt idx="7725">
                  <c:v>2262.9135464636802</c:v>
                </c:pt>
                <c:pt idx="7726">
                  <c:v>2263.2064802560999</c:v>
                </c:pt>
                <c:pt idx="7727">
                  <c:v>2263.4994140485201</c:v>
                </c:pt>
                <c:pt idx="7728">
                  <c:v>2263.7923478409398</c:v>
                </c:pt>
                <c:pt idx="7729">
                  <c:v>2264.08528163337</c:v>
                </c:pt>
                <c:pt idx="7730">
                  <c:v>2264.3782154257901</c:v>
                </c:pt>
                <c:pt idx="7731">
                  <c:v>2264.6711492182098</c:v>
                </c:pt>
                <c:pt idx="7732">
                  <c:v>2264.96408301063</c:v>
                </c:pt>
                <c:pt idx="7733">
                  <c:v>2265.2570168030602</c:v>
                </c:pt>
                <c:pt idx="7734">
                  <c:v>2265.5499505954799</c:v>
                </c:pt>
                <c:pt idx="7735">
                  <c:v>2265.8428843879001</c:v>
                </c:pt>
                <c:pt idx="7736">
                  <c:v>2266.1358181803198</c:v>
                </c:pt>
                <c:pt idx="7737">
                  <c:v>2266.42875197275</c:v>
                </c:pt>
                <c:pt idx="7738">
                  <c:v>2266.7216857651702</c:v>
                </c:pt>
                <c:pt idx="7739">
                  <c:v>2267.0146195575899</c:v>
                </c:pt>
                <c:pt idx="7740">
                  <c:v>2267.30755335001</c:v>
                </c:pt>
                <c:pt idx="7741">
                  <c:v>2267.6004871424402</c:v>
                </c:pt>
                <c:pt idx="7742">
                  <c:v>2267.8934209348599</c:v>
                </c:pt>
                <c:pt idx="7743">
                  <c:v>2268.1863547272801</c:v>
                </c:pt>
                <c:pt idx="7744">
                  <c:v>2268.4792885196998</c:v>
                </c:pt>
                <c:pt idx="7745">
                  <c:v>2268.77222231213</c:v>
                </c:pt>
                <c:pt idx="7746">
                  <c:v>2269.0651561045502</c:v>
                </c:pt>
                <c:pt idx="7747">
                  <c:v>2269.3580898969699</c:v>
                </c:pt>
                <c:pt idx="7748">
                  <c:v>2269.6510236893901</c:v>
                </c:pt>
                <c:pt idx="7749">
                  <c:v>2269.9439574818098</c:v>
                </c:pt>
                <c:pt idx="7750">
                  <c:v>2270.23689127424</c:v>
                </c:pt>
                <c:pt idx="7751">
                  <c:v>2270.5298250666601</c:v>
                </c:pt>
                <c:pt idx="7752">
                  <c:v>2270.8227588590798</c:v>
                </c:pt>
                <c:pt idx="7753">
                  <c:v>2271.11569265151</c:v>
                </c:pt>
                <c:pt idx="7754">
                  <c:v>2271.4086264439302</c:v>
                </c:pt>
                <c:pt idx="7755">
                  <c:v>2271.7015602363499</c:v>
                </c:pt>
                <c:pt idx="7756">
                  <c:v>2271.9944940287701</c:v>
                </c:pt>
                <c:pt idx="7757">
                  <c:v>2272.2874278211898</c:v>
                </c:pt>
                <c:pt idx="7758">
                  <c:v>2272.58036161362</c:v>
                </c:pt>
                <c:pt idx="7759">
                  <c:v>2272.8732954060401</c:v>
                </c:pt>
                <c:pt idx="7760">
                  <c:v>2273.1662291984599</c:v>
                </c:pt>
                <c:pt idx="7761">
                  <c:v>2273.45916299088</c:v>
                </c:pt>
                <c:pt idx="7762">
                  <c:v>2273.7520967833102</c:v>
                </c:pt>
                <c:pt idx="7763">
                  <c:v>2274.0450305757299</c:v>
                </c:pt>
                <c:pt idx="7764">
                  <c:v>2274.3379643681501</c:v>
                </c:pt>
                <c:pt idx="7765">
                  <c:v>2274.6308981605698</c:v>
                </c:pt>
                <c:pt idx="7766">
                  <c:v>2274.923831953</c:v>
                </c:pt>
                <c:pt idx="7767">
                  <c:v>2275.2167657454202</c:v>
                </c:pt>
                <c:pt idx="7768">
                  <c:v>2275.5096995378399</c:v>
                </c:pt>
                <c:pt idx="7769">
                  <c:v>2275.8026333302601</c:v>
                </c:pt>
                <c:pt idx="7770">
                  <c:v>2276.0955671226902</c:v>
                </c:pt>
                <c:pt idx="7771">
                  <c:v>2276.3885009151099</c:v>
                </c:pt>
                <c:pt idx="7772">
                  <c:v>2276.6814347075301</c:v>
                </c:pt>
                <c:pt idx="7773">
                  <c:v>2276.9743684999498</c:v>
                </c:pt>
                <c:pt idx="7774">
                  <c:v>2277.26730229238</c:v>
                </c:pt>
                <c:pt idx="7775">
                  <c:v>2277.5602360848002</c:v>
                </c:pt>
                <c:pt idx="7776">
                  <c:v>2277.8531698772199</c:v>
                </c:pt>
                <c:pt idx="7777">
                  <c:v>2278.1461036696401</c:v>
                </c:pt>
                <c:pt idx="7778">
                  <c:v>2278.4390374620698</c:v>
                </c:pt>
                <c:pt idx="7779">
                  <c:v>2278.73197125449</c:v>
                </c:pt>
                <c:pt idx="7780">
                  <c:v>2279.0249050469101</c:v>
                </c:pt>
                <c:pt idx="7781">
                  <c:v>2279.3178388393299</c:v>
                </c:pt>
                <c:pt idx="7782">
                  <c:v>2279.61077263176</c:v>
                </c:pt>
                <c:pt idx="7783">
                  <c:v>2279.9037064241802</c:v>
                </c:pt>
                <c:pt idx="7784">
                  <c:v>2280.1966402165999</c:v>
                </c:pt>
                <c:pt idx="7785">
                  <c:v>2280.4895740090201</c:v>
                </c:pt>
                <c:pt idx="7786">
                  <c:v>2280.7825078014498</c:v>
                </c:pt>
                <c:pt idx="7787">
                  <c:v>2281.07544159387</c:v>
                </c:pt>
                <c:pt idx="7788">
                  <c:v>2281.3683753862902</c:v>
                </c:pt>
                <c:pt idx="7789">
                  <c:v>2281.6613091787099</c:v>
                </c:pt>
                <c:pt idx="7790">
                  <c:v>2281.95424297114</c:v>
                </c:pt>
                <c:pt idx="7791">
                  <c:v>2282.2471767635602</c:v>
                </c:pt>
                <c:pt idx="7792">
                  <c:v>2282.5401105559799</c:v>
                </c:pt>
                <c:pt idx="7793">
                  <c:v>2282.8330443484001</c:v>
                </c:pt>
                <c:pt idx="7794">
                  <c:v>2283.1259781408298</c:v>
                </c:pt>
                <c:pt idx="7795">
                  <c:v>2283.41891193325</c:v>
                </c:pt>
                <c:pt idx="7796">
                  <c:v>2283.7118457256702</c:v>
                </c:pt>
                <c:pt idx="7797">
                  <c:v>2284.0047795180899</c:v>
                </c:pt>
                <c:pt idx="7798">
                  <c:v>2284.2977133105201</c:v>
                </c:pt>
                <c:pt idx="7799">
                  <c:v>2284.5906471029398</c:v>
                </c:pt>
                <c:pt idx="7800">
                  <c:v>2284.88358089536</c:v>
                </c:pt>
                <c:pt idx="7801">
                  <c:v>2285.1765146877801</c:v>
                </c:pt>
                <c:pt idx="7802">
                  <c:v>2285.4694484802098</c:v>
                </c:pt>
                <c:pt idx="7803">
                  <c:v>2285.76238227263</c:v>
                </c:pt>
                <c:pt idx="7804">
                  <c:v>2286.0553160650502</c:v>
                </c:pt>
                <c:pt idx="7805">
                  <c:v>2286.3482498574699</c:v>
                </c:pt>
                <c:pt idx="7806">
                  <c:v>2286.6411836499001</c:v>
                </c:pt>
                <c:pt idx="7807">
                  <c:v>2286.9341174423198</c:v>
                </c:pt>
                <c:pt idx="7808">
                  <c:v>2287.22705123474</c:v>
                </c:pt>
                <c:pt idx="7809">
                  <c:v>2287.5199850271601</c:v>
                </c:pt>
                <c:pt idx="7810">
                  <c:v>2287.8129188195899</c:v>
                </c:pt>
                <c:pt idx="7811">
                  <c:v>2288.10585261201</c:v>
                </c:pt>
                <c:pt idx="7812">
                  <c:v>2288.3987864044302</c:v>
                </c:pt>
                <c:pt idx="7813">
                  <c:v>2288.6917201968499</c:v>
                </c:pt>
                <c:pt idx="7814">
                  <c:v>2288.9846539892801</c:v>
                </c:pt>
                <c:pt idx="7815">
                  <c:v>2289.2775877816998</c:v>
                </c:pt>
                <c:pt idx="7816">
                  <c:v>2289.57052157412</c:v>
                </c:pt>
                <c:pt idx="7817">
                  <c:v>2289.8634553665402</c:v>
                </c:pt>
                <c:pt idx="7818">
                  <c:v>2290.1563891589699</c:v>
                </c:pt>
                <c:pt idx="7819">
                  <c:v>2290.4493229513901</c:v>
                </c:pt>
                <c:pt idx="7820">
                  <c:v>2290.7422567438098</c:v>
                </c:pt>
                <c:pt idx="7821">
                  <c:v>2291.0351905362299</c:v>
                </c:pt>
                <c:pt idx="7822">
                  <c:v>2291.3281243286601</c:v>
                </c:pt>
                <c:pt idx="7823">
                  <c:v>2291.6210581210798</c:v>
                </c:pt>
                <c:pt idx="7824">
                  <c:v>2291.9139919135</c:v>
                </c:pt>
                <c:pt idx="7825">
                  <c:v>2292.2069257059202</c:v>
                </c:pt>
                <c:pt idx="7826">
                  <c:v>2292.4998594983499</c:v>
                </c:pt>
                <c:pt idx="7827">
                  <c:v>2292.7927932907701</c:v>
                </c:pt>
                <c:pt idx="7828">
                  <c:v>2293.0857270831898</c:v>
                </c:pt>
                <c:pt idx="7829">
                  <c:v>2293.37866087561</c:v>
                </c:pt>
                <c:pt idx="7830">
                  <c:v>2293.6715946680401</c:v>
                </c:pt>
                <c:pt idx="7831">
                  <c:v>2293.9645284604599</c:v>
                </c:pt>
                <c:pt idx="7832">
                  <c:v>2294.25746225288</c:v>
                </c:pt>
                <c:pt idx="7833">
                  <c:v>2294.5503960453002</c:v>
                </c:pt>
                <c:pt idx="7834">
                  <c:v>2294.8433298377299</c:v>
                </c:pt>
                <c:pt idx="7835">
                  <c:v>2295.1362636301501</c:v>
                </c:pt>
                <c:pt idx="7836">
                  <c:v>2295.4291974225698</c:v>
                </c:pt>
                <c:pt idx="7837">
                  <c:v>2295.72213121499</c:v>
                </c:pt>
                <c:pt idx="7838">
                  <c:v>2296.0150650074202</c:v>
                </c:pt>
                <c:pt idx="7839">
                  <c:v>2296.3079987998399</c:v>
                </c:pt>
                <c:pt idx="7840">
                  <c:v>2296.6009325922601</c:v>
                </c:pt>
                <c:pt idx="7841">
                  <c:v>2296.8938663846802</c:v>
                </c:pt>
                <c:pt idx="7842">
                  <c:v>2297.1868001771099</c:v>
                </c:pt>
                <c:pt idx="7843">
                  <c:v>2297.4797339695301</c:v>
                </c:pt>
                <c:pt idx="7844">
                  <c:v>2297.7726677619498</c:v>
                </c:pt>
                <c:pt idx="7845">
                  <c:v>2298.06560155437</c:v>
                </c:pt>
                <c:pt idx="7846">
                  <c:v>2298.3585353468002</c:v>
                </c:pt>
                <c:pt idx="7847">
                  <c:v>2298.6514691392199</c:v>
                </c:pt>
                <c:pt idx="7848">
                  <c:v>2298.9444029316401</c:v>
                </c:pt>
                <c:pt idx="7849">
                  <c:v>2299.2373367240598</c:v>
                </c:pt>
                <c:pt idx="7850">
                  <c:v>2299.53027051649</c:v>
                </c:pt>
                <c:pt idx="7851">
                  <c:v>2299.8232043089101</c:v>
                </c:pt>
                <c:pt idx="7852">
                  <c:v>2300.1161381013299</c:v>
                </c:pt>
                <c:pt idx="7853">
                  <c:v>2300.40907189375</c:v>
                </c:pt>
                <c:pt idx="7854">
                  <c:v>2300.7020056861802</c:v>
                </c:pt>
                <c:pt idx="7855">
                  <c:v>2300.9949394785999</c:v>
                </c:pt>
                <c:pt idx="7856">
                  <c:v>2301.2878732710201</c:v>
                </c:pt>
                <c:pt idx="7857">
                  <c:v>2301.5808070634398</c:v>
                </c:pt>
                <c:pt idx="7858">
                  <c:v>2301.87374085587</c:v>
                </c:pt>
                <c:pt idx="7859">
                  <c:v>2302.1666746482902</c:v>
                </c:pt>
                <c:pt idx="7860">
                  <c:v>2302.4596084407099</c:v>
                </c:pt>
                <c:pt idx="7861">
                  <c:v>2302.75254223313</c:v>
                </c:pt>
                <c:pt idx="7862">
                  <c:v>2303.0454760255602</c:v>
                </c:pt>
                <c:pt idx="7863">
                  <c:v>2303.3384098179799</c:v>
                </c:pt>
                <c:pt idx="7864">
                  <c:v>2303.6313436104001</c:v>
                </c:pt>
                <c:pt idx="7865">
                  <c:v>2303.9242774028198</c:v>
                </c:pt>
                <c:pt idx="7866">
                  <c:v>2304.21721119525</c:v>
                </c:pt>
                <c:pt idx="7867">
                  <c:v>2304.5101449876702</c:v>
                </c:pt>
                <c:pt idx="7868">
                  <c:v>2304.8030787800899</c:v>
                </c:pt>
                <c:pt idx="7869">
                  <c:v>2305.0960125725101</c:v>
                </c:pt>
                <c:pt idx="7870">
                  <c:v>2305.3889463649398</c:v>
                </c:pt>
                <c:pt idx="7871">
                  <c:v>2305.68188015736</c:v>
                </c:pt>
                <c:pt idx="7872">
                  <c:v>2305.9748139497801</c:v>
                </c:pt>
                <c:pt idx="7873">
                  <c:v>2306.2677477421998</c:v>
                </c:pt>
                <c:pt idx="7874">
                  <c:v>2306.56068153463</c:v>
                </c:pt>
                <c:pt idx="7875">
                  <c:v>2306.8536153270502</c:v>
                </c:pt>
                <c:pt idx="7876">
                  <c:v>2307.1465491194699</c:v>
                </c:pt>
                <c:pt idx="7877">
                  <c:v>2307.4394829118901</c:v>
                </c:pt>
                <c:pt idx="7878">
                  <c:v>2307.7324167043198</c:v>
                </c:pt>
                <c:pt idx="7879">
                  <c:v>2308.02535049674</c:v>
                </c:pt>
                <c:pt idx="7880">
                  <c:v>2308.3182842891601</c:v>
                </c:pt>
                <c:pt idx="7881">
                  <c:v>2308.6112180815799</c:v>
                </c:pt>
                <c:pt idx="7882">
                  <c:v>2308.90415187401</c:v>
                </c:pt>
                <c:pt idx="7883">
                  <c:v>2309.1970856664302</c:v>
                </c:pt>
                <c:pt idx="7884">
                  <c:v>2309.4900194588499</c:v>
                </c:pt>
                <c:pt idx="7885">
                  <c:v>2309.7829532512701</c:v>
                </c:pt>
                <c:pt idx="7886">
                  <c:v>2310.0758870436898</c:v>
                </c:pt>
                <c:pt idx="7887">
                  <c:v>2310.36882083612</c:v>
                </c:pt>
                <c:pt idx="7888">
                  <c:v>2310.6617546285402</c:v>
                </c:pt>
                <c:pt idx="7889">
                  <c:v>2310.9546884209599</c:v>
                </c:pt>
                <c:pt idx="7890">
                  <c:v>2311.2476222133901</c:v>
                </c:pt>
                <c:pt idx="7891">
                  <c:v>2311.5405560058098</c:v>
                </c:pt>
                <c:pt idx="7892">
                  <c:v>2311.8334897982299</c:v>
                </c:pt>
                <c:pt idx="7893">
                  <c:v>2312.1264235906501</c:v>
                </c:pt>
                <c:pt idx="7894">
                  <c:v>2312.4193573830698</c:v>
                </c:pt>
                <c:pt idx="7895">
                  <c:v>2312.7122911755</c:v>
                </c:pt>
                <c:pt idx="7896">
                  <c:v>2313.0052249679202</c:v>
                </c:pt>
                <c:pt idx="7897">
                  <c:v>2313.2981587603399</c:v>
                </c:pt>
                <c:pt idx="7898">
                  <c:v>2313.5910925527601</c:v>
                </c:pt>
                <c:pt idx="7899">
                  <c:v>2313.8840263451898</c:v>
                </c:pt>
                <c:pt idx="7900">
                  <c:v>2314.17696013761</c:v>
                </c:pt>
                <c:pt idx="7901">
                  <c:v>2314.4698939300301</c:v>
                </c:pt>
                <c:pt idx="7902">
                  <c:v>2314.7628277224499</c:v>
                </c:pt>
                <c:pt idx="7903">
                  <c:v>2315.05576151488</c:v>
                </c:pt>
                <c:pt idx="7904">
                  <c:v>2315.3486953073002</c:v>
                </c:pt>
                <c:pt idx="7905">
                  <c:v>2315.6416290997199</c:v>
                </c:pt>
                <c:pt idx="7906">
                  <c:v>2315.9345628921401</c:v>
                </c:pt>
                <c:pt idx="7907">
                  <c:v>2316.2274966845698</c:v>
                </c:pt>
                <c:pt idx="7908">
                  <c:v>2316.52043047699</c:v>
                </c:pt>
                <c:pt idx="7909">
                  <c:v>2316.8133642694102</c:v>
                </c:pt>
                <c:pt idx="7910">
                  <c:v>2317.1062980618299</c:v>
                </c:pt>
                <c:pt idx="7911">
                  <c:v>2317.3992318542601</c:v>
                </c:pt>
                <c:pt idx="7912">
                  <c:v>2317.6921656466802</c:v>
                </c:pt>
                <c:pt idx="7913">
                  <c:v>2317.9850994390999</c:v>
                </c:pt>
                <c:pt idx="7914">
                  <c:v>2318.2780332315201</c:v>
                </c:pt>
                <c:pt idx="7915">
                  <c:v>2318.5709670239498</c:v>
                </c:pt>
                <c:pt idx="7916">
                  <c:v>2318.86390081637</c:v>
                </c:pt>
                <c:pt idx="7917">
                  <c:v>2319.1568346087902</c:v>
                </c:pt>
                <c:pt idx="7918">
                  <c:v>2319.4497684012099</c:v>
                </c:pt>
                <c:pt idx="7919">
                  <c:v>2319.7427021936401</c:v>
                </c:pt>
                <c:pt idx="7920">
                  <c:v>2320.0356359860598</c:v>
                </c:pt>
                <c:pt idx="7921">
                  <c:v>2320.32856977848</c:v>
                </c:pt>
                <c:pt idx="7922">
                  <c:v>2320.6215035709001</c:v>
                </c:pt>
                <c:pt idx="7923">
                  <c:v>2320.9144373633299</c:v>
                </c:pt>
                <c:pt idx="7924">
                  <c:v>2321.20737115575</c:v>
                </c:pt>
                <c:pt idx="7925">
                  <c:v>2321.5003049481702</c:v>
                </c:pt>
                <c:pt idx="7926">
                  <c:v>2321.7932387405899</c:v>
                </c:pt>
                <c:pt idx="7927">
                  <c:v>2322.0861725330201</c:v>
                </c:pt>
                <c:pt idx="7928">
                  <c:v>2322.3791063254398</c:v>
                </c:pt>
                <c:pt idx="7929">
                  <c:v>2322.67204011786</c:v>
                </c:pt>
                <c:pt idx="7930">
                  <c:v>2322.9649739102802</c:v>
                </c:pt>
                <c:pt idx="7931">
                  <c:v>2323.2579077027099</c:v>
                </c:pt>
                <c:pt idx="7932">
                  <c:v>2323.55084149513</c:v>
                </c:pt>
                <c:pt idx="7933">
                  <c:v>2323.8437752875502</c:v>
                </c:pt>
                <c:pt idx="7934">
                  <c:v>2324.1367090799699</c:v>
                </c:pt>
                <c:pt idx="7935">
                  <c:v>2324.4296428724001</c:v>
                </c:pt>
                <c:pt idx="7936">
                  <c:v>2324.7225766648198</c:v>
                </c:pt>
                <c:pt idx="7937">
                  <c:v>2325.01551045724</c:v>
                </c:pt>
                <c:pt idx="7938">
                  <c:v>2325.3084442496602</c:v>
                </c:pt>
                <c:pt idx="7939">
                  <c:v>2325.6013780420899</c:v>
                </c:pt>
                <c:pt idx="7940">
                  <c:v>2325.8943118345101</c:v>
                </c:pt>
                <c:pt idx="7941">
                  <c:v>2326.1872456269298</c:v>
                </c:pt>
                <c:pt idx="7942">
                  <c:v>2326.48017941935</c:v>
                </c:pt>
                <c:pt idx="7943">
                  <c:v>2326.7731132117801</c:v>
                </c:pt>
                <c:pt idx="7944">
                  <c:v>2327.0660470041998</c:v>
                </c:pt>
                <c:pt idx="7945">
                  <c:v>2327.35898079662</c:v>
                </c:pt>
                <c:pt idx="7946">
                  <c:v>2327.6519145890402</c:v>
                </c:pt>
                <c:pt idx="7947">
                  <c:v>2327.9448483814699</c:v>
                </c:pt>
                <c:pt idx="7948">
                  <c:v>2328.2377821738901</c:v>
                </c:pt>
                <c:pt idx="7949">
                  <c:v>2328.5307159663098</c:v>
                </c:pt>
                <c:pt idx="7950">
                  <c:v>2328.82364975873</c:v>
                </c:pt>
                <c:pt idx="7951">
                  <c:v>2329.1165835511601</c:v>
                </c:pt>
                <c:pt idx="7952">
                  <c:v>2329.4095173435799</c:v>
                </c:pt>
                <c:pt idx="7953">
                  <c:v>2329.702451136</c:v>
                </c:pt>
                <c:pt idx="7954">
                  <c:v>2329.9953849284202</c:v>
                </c:pt>
                <c:pt idx="7955">
                  <c:v>2330.2883187208499</c:v>
                </c:pt>
                <c:pt idx="7956">
                  <c:v>2330.5812525132701</c:v>
                </c:pt>
                <c:pt idx="7957">
                  <c:v>2330.8741863056898</c:v>
                </c:pt>
                <c:pt idx="7958">
                  <c:v>2331.16712009811</c:v>
                </c:pt>
                <c:pt idx="7959">
                  <c:v>2331.4600538905402</c:v>
                </c:pt>
                <c:pt idx="7960">
                  <c:v>2331.7529876829599</c:v>
                </c:pt>
                <c:pt idx="7961">
                  <c:v>2332.0459214753801</c:v>
                </c:pt>
                <c:pt idx="7962">
                  <c:v>2332.3388552678002</c:v>
                </c:pt>
                <c:pt idx="7963">
                  <c:v>2332.6317890602299</c:v>
                </c:pt>
                <c:pt idx="7964">
                  <c:v>2332.9247228526501</c:v>
                </c:pt>
                <c:pt idx="7965">
                  <c:v>2333.2176566450698</c:v>
                </c:pt>
                <c:pt idx="7966">
                  <c:v>2333.51059043749</c:v>
                </c:pt>
                <c:pt idx="7967">
                  <c:v>2333.8035242299202</c:v>
                </c:pt>
                <c:pt idx="7968">
                  <c:v>2334.0964580223399</c:v>
                </c:pt>
                <c:pt idx="7969">
                  <c:v>2334.3893918147601</c:v>
                </c:pt>
                <c:pt idx="7970">
                  <c:v>2334.6823256071798</c:v>
                </c:pt>
                <c:pt idx="7971">
                  <c:v>2334.97525939961</c:v>
                </c:pt>
                <c:pt idx="7972">
                  <c:v>2335.2681931920301</c:v>
                </c:pt>
                <c:pt idx="7973">
                  <c:v>2335.5611269844499</c:v>
                </c:pt>
                <c:pt idx="7974">
                  <c:v>2335.85406077687</c:v>
                </c:pt>
                <c:pt idx="7975">
                  <c:v>2336.1469945693002</c:v>
                </c:pt>
                <c:pt idx="7976">
                  <c:v>2336.4399283617199</c:v>
                </c:pt>
                <c:pt idx="7977">
                  <c:v>2336.7328621541401</c:v>
                </c:pt>
                <c:pt idx="7978">
                  <c:v>2337.0257959465598</c:v>
                </c:pt>
                <c:pt idx="7979">
                  <c:v>2337.31872973899</c:v>
                </c:pt>
                <c:pt idx="7980">
                  <c:v>2337.6116635314102</c:v>
                </c:pt>
                <c:pt idx="7981">
                  <c:v>2337.9045973238299</c:v>
                </c:pt>
                <c:pt idx="7982">
                  <c:v>2338.19753111625</c:v>
                </c:pt>
                <c:pt idx="7983">
                  <c:v>2338.4904649086802</c:v>
                </c:pt>
                <c:pt idx="7984">
                  <c:v>2338.7833987010999</c:v>
                </c:pt>
                <c:pt idx="7985">
                  <c:v>2339.0763324935201</c:v>
                </c:pt>
                <c:pt idx="7986">
                  <c:v>2339.3692662859398</c:v>
                </c:pt>
                <c:pt idx="7987">
                  <c:v>2339.66220007837</c:v>
                </c:pt>
                <c:pt idx="7988">
                  <c:v>2339.9551338707902</c:v>
                </c:pt>
                <c:pt idx="7989">
                  <c:v>2340.2480676632099</c:v>
                </c:pt>
                <c:pt idx="7990">
                  <c:v>2340.5410014556301</c:v>
                </c:pt>
                <c:pt idx="7991">
                  <c:v>2340.8339352480598</c:v>
                </c:pt>
                <c:pt idx="7992">
                  <c:v>2341.12686904048</c:v>
                </c:pt>
                <c:pt idx="7993">
                  <c:v>2341.4198028329001</c:v>
                </c:pt>
                <c:pt idx="7994">
                  <c:v>2341.7127366253198</c:v>
                </c:pt>
                <c:pt idx="7995">
                  <c:v>2342.00567041775</c:v>
                </c:pt>
                <c:pt idx="7996">
                  <c:v>2342.2986042101702</c:v>
                </c:pt>
                <c:pt idx="7997">
                  <c:v>2342.5915380025899</c:v>
                </c:pt>
                <c:pt idx="7998">
                  <c:v>2342.8844717950101</c:v>
                </c:pt>
                <c:pt idx="7999">
                  <c:v>2343.1774055874398</c:v>
                </c:pt>
                <c:pt idx="8000">
                  <c:v>2343.47033937986</c:v>
                </c:pt>
                <c:pt idx="8001">
                  <c:v>2343.7632731722802</c:v>
                </c:pt>
                <c:pt idx="8002">
                  <c:v>2344.0562069646999</c:v>
                </c:pt>
                <c:pt idx="8003">
                  <c:v>2344.34914075713</c:v>
                </c:pt>
                <c:pt idx="8004">
                  <c:v>2344.6420745495502</c:v>
                </c:pt>
                <c:pt idx="8005">
                  <c:v>2344.9350083419699</c:v>
                </c:pt>
                <c:pt idx="8006">
                  <c:v>2345.2279421343901</c:v>
                </c:pt>
                <c:pt idx="8007">
                  <c:v>2345.5208759268198</c:v>
                </c:pt>
                <c:pt idx="8008">
                  <c:v>2345.81380971924</c:v>
                </c:pt>
                <c:pt idx="8009">
                  <c:v>2346.1067435116602</c:v>
                </c:pt>
                <c:pt idx="8010">
                  <c:v>2346.3996773040799</c:v>
                </c:pt>
                <c:pt idx="8011">
                  <c:v>2346.6926110965101</c:v>
                </c:pt>
                <c:pt idx="8012">
                  <c:v>2346.9855448889298</c:v>
                </c:pt>
                <c:pt idx="8013">
                  <c:v>2347.27847868135</c:v>
                </c:pt>
                <c:pt idx="8014">
                  <c:v>2347.5714124737701</c:v>
                </c:pt>
                <c:pt idx="8015">
                  <c:v>2347.8643462661998</c:v>
                </c:pt>
                <c:pt idx="8016">
                  <c:v>2348.15728005862</c:v>
                </c:pt>
                <c:pt idx="8017">
                  <c:v>2348.4502138510402</c:v>
                </c:pt>
                <c:pt idx="8018">
                  <c:v>2348.7431476434599</c:v>
                </c:pt>
                <c:pt idx="8019">
                  <c:v>2349.0360814358901</c:v>
                </c:pt>
                <c:pt idx="8020">
                  <c:v>2349.3290152283098</c:v>
                </c:pt>
                <c:pt idx="8021">
                  <c:v>2349.62194902073</c:v>
                </c:pt>
                <c:pt idx="8022">
                  <c:v>2349.9148828131501</c:v>
                </c:pt>
                <c:pt idx="8023">
                  <c:v>2350.2078166055699</c:v>
                </c:pt>
                <c:pt idx="8024">
                  <c:v>2350.500750398</c:v>
                </c:pt>
                <c:pt idx="8025">
                  <c:v>2350.7936841904202</c:v>
                </c:pt>
                <c:pt idx="8026">
                  <c:v>2351.0866179828399</c:v>
                </c:pt>
                <c:pt idx="8027">
                  <c:v>2351.3795517752701</c:v>
                </c:pt>
                <c:pt idx="8028">
                  <c:v>2351.6724855676898</c:v>
                </c:pt>
                <c:pt idx="8029">
                  <c:v>2351.96541936011</c:v>
                </c:pt>
                <c:pt idx="8030">
                  <c:v>2352.2583531525302</c:v>
                </c:pt>
                <c:pt idx="8031">
                  <c:v>2352.5512869449499</c:v>
                </c:pt>
                <c:pt idx="8032">
                  <c:v>2352.8442207373801</c:v>
                </c:pt>
                <c:pt idx="8033">
                  <c:v>2353.1371545297998</c:v>
                </c:pt>
                <c:pt idx="8034">
                  <c:v>2353.4300883222199</c:v>
                </c:pt>
                <c:pt idx="8035">
                  <c:v>2353.7230221146401</c:v>
                </c:pt>
                <c:pt idx="8036">
                  <c:v>2354.0159559070698</c:v>
                </c:pt>
                <c:pt idx="8037">
                  <c:v>2354.30888969949</c:v>
                </c:pt>
                <c:pt idx="8038">
                  <c:v>2354.6018234919102</c:v>
                </c:pt>
                <c:pt idx="8039">
                  <c:v>2354.8947572843299</c:v>
                </c:pt>
                <c:pt idx="8040">
                  <c:v>2355.1876910767601</c:v>
                </c:pt>
                <c:pt idx="8041">
                  <c:v>2355.4806248691798</c:v>
                </c:pt>
                <c:pt idx="8042">
                  <c:v>2355.7735586616</c:v>
                </c:pt>
                <c:pt idx="8043">
                  <c:v>2356.0664924540201</c:v>
                </c:pt>
                <c:pt idx="8044">
                  <c:v>2356.3594262464499</c:v>
                </c:pt>
                <c:pt idx="8045">
                  <c:v>2356.65236003887</c:v>
                </c:pt>
                <c:pt idx="8046">
                  <c:v>2356.9452938312902</c:v>
                </c:pt>
                <c:pt idx="8047">
                  <c:v>2357.2382276237099</c:v>
                </c:pt>
                <c:pt idx="8048">
                  <c:v>2357.5311614161401</c:v>
                </c:pt>
                <c:pt idx="8049">
                  <c:v>2357.8240952085598</c:v>
                </c:pt>
                <c:pt idx="8050">
                  <c:v>2358.11702900098</c:v>
                </c:pt>
                <c:pt idx="8051">
                  <c:v>2358.4099627934002</c:v>
                </c:pt>
                <c:pt idx="8052">
                  <c:v>2358.7028965858299</c:v>
                </c:pt>
                <c:pt idx="8053">
                  <c:v>2358.99583037825</c:v>
                </c:pt>
                <c:pt idx="8054">
                  <c:v>2359.2887641706702</c:v>
                </c:pt>
                <c:pt idx="8055">
                  <c:v>2359.5816979630899</c:v>
                </c:pt>
                <c:pt idx="8056">
                  <c:v>2359.8746317555201</c:v>
                </c:pt>
                <c:pt idx="8057">
                  <c:v>2360.1675655479398</c:v>
                </c:pt>
                <c:pt idx="8058">
                  <c:v>2360.46049934036</c:v>
                </c:pt>
                <c:pt idx="8059">
                  <c:v>2360.7534331327802</c:v>
                </c:pt>
                <c:pt idx="8060">
                  <c:v>2361.0463669252099</c:v>
                </c:pt>
                <c:pt idx="8061">
                  <c:v>2361.3393007176301</c:v>
                </c:pt>
                <c:pt idx="8062">
                  <c:v>2361.6322345100498</c:v>
                </c:pt>
                <c:pt idx="8063">
                  <c:v>2361.92516830247</c:v>
                </c:pt>
                <c:pt idx="8064">
                  <c:v>2362.2181020949001</c:v>
                </c:pt>
                <c:pt idx="8065">
                  <c:v>2362.5110358873198</c:v>
                </c:pt>
                <c:pt idx="8066">
                  <c:v>2362.80396967974</c:v>
                </c:pt>
                <c:pt idx="8067">
                  <c:v>2363.0969034721602</c:v>
                </c:pt>
                <c:pt idx="8068">
                  <c:v>2363.3898372645899</c:v>
                </c:pt>
                <c:pt idx="8069">
                  <c:v>2363.6827710570101</c:v>
                </c:pt>
                <c:pt idx="8070">
                  <c:v>2363.9757048494298</c:v>
                </c:pt>
                <c:pt idx="8071">
                  <c:v>2364.26863864185</c:v>
                </c:pt>
                <c:pt idx="8072">
                  <c:v>2364.5615724342802</c:v>
                </c:pt>
                <c:pt idx="8073">
                  <c:v>2364.8545062266999</c:v>
                </c:pt>
                <c:pt idx="8074">
                  <c:v>2365.14744001912</c:v>
                </c:pt>
                <c:pt idx="8075">
                  <c:v>2365.4403738115402</c:v>
                </c:pt>
                <c:pt idx="8076">
                  <c:v>2365.7333076039699</c:v>
                </c:pt>
                <c:pt idx="8077">
                  <c:v>2366.0262413963901</c:v>
                </c:pt>
                <c:pt idx="8078">
                  <c:v>2366.3191751888098</c:v>
                </c:pt>
                <c:pt idx="8079">
                  <c:v>2366.61210898123</c:v>
                </c:pt>
                <c:pt idx="8080">
                  <c:v>2366.9050427736602</c:v>
                </c:pt>
                <c:pt idx="8081">
                  <c:v>2367.1979765660799</c:v>
                </c:pt>
                <c:pt idx="8082">
                  <c:v>2367.4909103585001</c:v>
                </c:pt>
                <c:pt idx="8083">
                  <c:v>2367.7838441509198</c:v>
                </c:pt>
                <c:pt idx="8084">
                  <c:v>2368.07677794335</c:v>
                </c:pt>
                <c:pt idx="8085">
                  <c:v>2368.3697117357701</c:v>
                </c:pt>
                <c:pt idx="8086">
                  <c:v>2368.6626455281898</c:v>
                </c:pt>
                <c:pt idx="8087">
                  <c:v>2368.95557932061</c:v>
                </c:pt>
                <c:pt idx="8088">
                  <c:v>2369.2485131130402</c:v>
                </c:pt>
                <c:pt idx="8089">
                  <c:v>2369.5414469054599</c:v>
                </c:pt>
                <c:pt idx="8090">
                  <c:v>2369.8343806978801</c:v>
                </c:pt>
                <c:pt idx="8091">
                  <c:v>2370.1273144902998</c:v>
                </c:pt>
                <c:pt idx="8092">
                  <c:v>2370.42024828273</c:v>
                </c:pt>
                <c:pt idx="8093">
                  <c:v>2370.7131820751501</c:v>
                </c:pt>
                <c:pt idx="8094">
                  <c:v>2371.0061158675699</c:v>
                </c:pt>
                <c:pt idx="8095">
                  <c:v>2371.29904965999</c:v>
                </c:pt>
                <c:pt idx="8096">
                  <c:v>2371.5919834524202</c:v>
                </c:pt>
                <c:pt idx="8097">
                  <c:v>2371.8849172448399</c:v>
                </c:pt>
                <c:pt idx="8098">
                  <c:v>2372.1778510372601</c:v>
                </c:pt>
                <c:pt idx="8099">
                  <c:v>2372.4707848296798</c:v>
                </c:pt>
                <c:pt idx="8100">
                  <c:v>2372.76371862211</c:v>
                </c:pt>
                <c:pt idx="8101">
                  <c:v>2373.0566524145302</c:v>
                </c:pt>
                <c:pt idx="8102">
                  <c:v>2373.3495862069499</c:v>
                </c:pt>
                <c:pt idx="8103">
                  <c:v>2373.6425199993701</c:v>
                </c:pt>
                <c:pt idx="8104">
                  <c:v>2373.9354537917998</c:v>
                </c:pt>
                <c:pt idx="8105">
                  <c:v>2374.2283875842199</c:v>
                </c:pt>
                <c:pt idx="8106">
                  <c:v>2374.5213213766401</c:v>
                </c:pt>
                <c:pt idx="8107">
                  <c:v>2374.8142551690598</c:v>
                </c:pt>
                <c:pt idx="8108">
                  <c:v>2375.10718896149</c:v>
                </c:pt>
                <c:pt idx="8109">
                  <c:v>2375.4001227539102</c:v>
                </c:pt>
                <c:pt idx="8110">
                  <c:v>2375.6930565463299</c:v>
                </c:pt>
                <c:pt idx="8111">
                  <c:v>2375.9859903387501</c:v>
                </c:pt>
                <c:pt idx="8112">
                  <c:v>2376.2789241311798</c:v>
                </c:pt>
                <c:pt idx="8113">
                  <c:v>2376.5718579236</c:v>
                </c:pt>
                <c:pt idx="8114">
                  <c:v>2376.8647917160201</c:v>
                </c:pt>
                <c:pt idx="8115">
                  <c:v>2377.1577255084399</c:v>
                </c:pt>
                <c:pt idx="8116">
                  <c:v>2377.45065930087</c:v>
                </c:pt>
                <c:pt idx="8117">
                  <c:v>2377.7435930932902</c:v>
                </c:pt>
                <c:pt idx="8118">
                  <c:v>2378.0365268857099</c:v>
                </c:pt>
                <c:pt idx="8119">
                  <c:v>2378.3294606781301</c:v>
                </c:pt>
                <c:pt idx="8120">
                  <c:v>2378.6223944705598</c:v>
                </c:pt>
                <c:pt idx="8121">
                  <c:v>2378.91532826298</c:v>
                </c:pt>
                <c:pt idx="8122">
                  <c:v>2379.2082620554002</c:v>
                </c:pt>
                <c:pt idx="8123">
                  <c:v>2379.5011958478199</c:v>
                </c:pt>
                <c:pt idx="8124">
                  <c:v>2379.79412964025</c:v>
                </c:pt>
                <c:pt idx="8125">
                  <c:v>2380.0870634326702</c:v>
                </c:pt>
                <c:pt idx="8126">
                  <c:v>2380.3799972250899</c:v>
                </c:pt>
                <c:pt idx="8127">
                  <c:v>2380.6729310175101</c:v>
                </c:pt>
                <c:pt idx="8128">
                  <c:v>2380.9658648099398</c:v>
                </c:pt>
                <c:pt idx="8129">
                  <c:v>2381.25879860236</c:v>
                </c:pt>
                <c:pt idx="8130">
                  <c:v>2381.5517323947802</c:v>
                </c:pt>
                <c:pt idx="8131">
                  <c:v>2381.8446661871999</c:v>
                </c:pt>
                <c:pt idx="8132">
                  <c:v>2382.1375999796301</c:v>
                </c:pt>
                <c:pt idx="8133">
                  <c:v>2382.4305337720498</c:v>
                </c:pt>
                <c:pt idx="8134">
                  <c:v>2382.72346756447</c:v>
                </c:pt>
                <c:pt idx="8135">
                  <c:v>2383.0164013568901</c:v>
                </c:pt>
                <c:pt idx="8136">
                  <c:v>2383.3093351493198</c:v>
                </c:pt>
                <c:pt idx="8137">
                  <c:v>2383.60226894174</c:v>
                </c:pt>
                <c:pt idx="8138">
                  <c:v>2383.8952027341602</c:v>
                </c:pt>
                <c:pt idx="8139">
                  <c:v>2384.1881365265799</c:v>
                </c:pt>
                <c:pt idx="8140">
                  <c:v>2384.4810703190101</c:v>
                </c:pt>
                <c:pt idx="8141">
                  <c:v>2384.7740041114298</c:v>
                </c:pt>
                <c:pt idx="8142">
                  <c:v>2385.06693790385</c:v>
                </c:pt>
                <c:pt idx="8143">
                  <c:v>2385.3598716962701</c:v>
                </c:pt>
                <c:pt idx="8144">
                  <c:v>2385.6528054886999</c:v>
                </c:pt>
                <c:pt idx="8145">
                  <c:v>2385.94573928112</c:v>
                </c:pt>
                <c:pt idx="8146">
                  <c:v>2386.2386730735402</c:v>
                </c:pt>
                <c:pt idx="8147">
                  <c:v>2386.5316068659599</c:v>
                </c:pt>
                <c:pt idx="8148">
                  <c:v>2386.8245406583901</c:v>
                </c:pt>
                <c:pt idx="8149">
                  <c:v>2387.1174744508098</c:v>
                </c:pt>
                <c:pt idx="8150">
                  <c:v>2387.41040824323</c:v>
                </c:pt>
                <c:pt idx="8151">
                  <c:v>2387.7033420356502</c:v>
                </c:pt>
                <c:pt idx="8152">
                  <c:v>2387.9962758280799</c:v>
                </c:pt>
                <c:pt idx="8153">
                  <c:v>2388.2892096205001</c:v>
                </c:pt>
                <c:pt idx="8154">
                  <c:v>2388.5821434129198</c:v>
                </c:pt>
                <c:pt idx="8155">
                  <c:v>2388.8750772053399</c:v>
                </c:pt>
                <c:pt idx="8156">
                  <c:v>2389.1680109977701</c:v>
                </c:pt>
                <c:pt idx="8157">
                  <c:v>2389.4609447901898</c:v>
                </c:pt>
                <c:pt idx="8158">
                  <c:v>2389.75387858261</c:v>
                </c:pt>
                <c:pt idx="8159">
                  <c:v>2390.0468123750302</c:v>
                </c:pt>
                <c:pt idx="8160">
                  <c:v>2390.3397461674499</c:v>
                </c:pt>
                <c:pt idx="8161">
                  <c:v>2390.6326799598801</c:v>
                </c:pt>
                <c:pt idx="8162">
                  <c:v>2390.9256137522998</c:v>
                </c:pt>
                <c:pt idx="8163">
                  <c:v>2391.21854754472</c:v>
                </c:pt>
                <c:pt idx="8164">
                  <c:v>2391.5114813371501</c:v>
                </c:pt>
                <c:pt idx="8165">
                  <c:v>2391.8044151295699</c:v>
                </c:pt>
                <c:pt idx="8166">
                  <c:v>2392.09734892199</c:v>
                </c:pt>
                <c:pt idx="8167">
                  <c:v>2392.3902827144102</c:v>
                </c:pt>
                <c:pt idx="8168">
                  <c:v>2392.6832165068299</c:v>
                </c:pt>
                <c:pt idx="8169">
                  <c:v>2392.9761502992601</c:v>
                </c:pt>
                <c:pt idx="8170">
                  <c:v>2393.2690840916798</c:v>
                </c:pt>
                <c:pt idx="8171">
                  <c:v>2393.5620178841</c:v>
                </c:pt>
                <c:pt idx="8172">
                  <c:v>2393.8549516765202</c:v>
                </c:pt>
                <c:pt idx="8173">
                  <c:v>2394.1478854689499</c:v>
                </c:pt>
                <c:pt idx="8174">
                  <c:v>2394.4408192613701</c:v>
                </c:pt>
                <c:pt idx="8175">
                  <c:v>2394.7337530537902</c:v>
                </c:pt>
                <c:pt idx="8176">
                  <c:v>2395.0266868462099</c:v>
                </c:pt>
                <c:pt idx="8177">
                  <c:v>2395.3196206386401</c:v>
                </c:pt>
                <c:pt idx="8178">
                  <c:v>2395.6125544310598</c:v>
                </c:pt>
                <c:pt idx="8179">
                  <c:v>2395.90548822348</c:v>
                </c:pt>
                <c:pt idx="8180">
                  <c:v>2396.1984220159002</c:v>
                </c:pt>
                <c:pt idx="8181">
                  <c:v>2396.4913558083299</c:v>
                </c:pt>
                <c:pt idx="8182">
                  <c:v>2396.7842896007501</c:v>
                </c:pt>
                <c:pt idx="8183">
                  <c:v>2397.0772233931698</c:v>
                </c:pt>
                <c:pt idx="8184">
                  <c:v>2397.37015718559</c:v>
                </c:pt>
                <c:pt idx="8185">
                  <c:v>2397.6630909780201</c:v>
                </c:pt>
                <c:pt idx="8186">
                  <c:v>2397.9560247704399</c:v>
                </c:pt>
                <c:pt idx="8187">
                  <c:v>2398.24895856286</c:v>
                </c:pt>
                <c:pt idx="8188">
                  <c:v>2398.5418923552802</c:v>
                </c:pt>
                <c:pt idx="8189">
                  <c:v>2398.8348261477099</c:v>
                </c:pt>
                <c:pt idx="8190">
                  <c:v>2399.1277599401301</c:v>
                </c:pt>
                <c:pt idx="8191">
                  <c:v>2399.4206937325498</c:v>
                </c:pt>
                <c:pt idx="8192">
                  <c:v>2399.71362752497</c:v>
                </c:pt>
                <c:pt idx="8193">
                  <c:v>2400.0065613174002</c:v>
                </c:pt>
                <c:pt idx="8194">
                  <c:v>2400.2994951098199</c:v>
                </c:pt>
                <c:pt idx="8195">
                  <c:v>2400.59242890224</c:v>
                </c:pt>
                <c:pt idx="8196">
                  <c:v>2400.8853626946602</c:v>
                </c:pt>
                <c:pt idx="8197">
                  <c:v>2401.1782964870899</c:v>
                </c:pt>
                <c:pt idx="8198">
                  <c:v>2401.4712302795101</c:v>
                </c:pt>
                <c:pt idx="8199">
                  <c:v>2401.7641640719298</c:v>
                </c:pt>
                <c:pt idx="8200">
                  <c:v>2402.05709786435</c:v>
                </c:pt>
                <c:pt idx="8201">
                  <c:v>2402.3500316567802</c:v>
                </c:pt>
                <c:pt idx="8202">
                  <c:v>2402.6429654491999</c:v>
                </c:pt>
                <c:pt idx="8203">
                  <c:v>2402.9358992416201</c:v>
                </c:pt>
                <c:pt idx="8204">
                  <c:v>2403.2288330340398</c:v>
                </c:pt>
                <c:pt idx="8205">
                  <c:v>2403.52176682647</c:v>
                </c:pt>
                <c:pt idx="8206">
                  <c:v>2403.8147006188901</c:v>
                </c:pt>
                <c:pt idx="8207">
                  <c:v>2404.1076344113098</c:v>
                </c:pt>
                <c:pt idx="8208">
                  <c:v>2404.40056820373</c:v>
                </c:pt>
                <c:pt idx="8209">
                  <c:v>2404.6935019961602</c:v>
                </c:pt>
                <c:pt idx="8210">
                  <c:v>2404.9864357885799</c:v>
                </c:pt>
                <c:pt idx="8211">
                  <c:v>2405.2793695810001</c:v>
                </c:pt>
                <c:pt idx="8212">
                  <c:v>2405.5723033734198</c:v>
                </c:pt>
                <c:pt idx="8213">
                  <c:v>2405.86523716585</c:v>
                </c:pt>
                <c:pt idx="8214">
                  <c:v>2406.1581709582701</c:v>
                </c:pt>
                <c:pt idx="8215">
                  <c:v>2406.4511047506899</c:v>
                </c:pt>
                <c:pt idx="8216">
                  <c:v>2406.74403854311</c:v>
                </c:pt>
                <c:pt idx="8217">
                  <c:v>2407.0369723355402</c:v>
                </c:pt>
                <c:pt idx="8218">
                  <c:v>2407.3299061279599</c:v>
                </c:pt>
                <c:pt idx="8219">
                  <c:v>2407.6228399203801</c:v>
                </c:pt>
                <c:pt idx="8220">
                  <c:v>2407.9157737127998</c:v>
                </c:pt>
                <c:pt idx="8221">
                  <c:v>2408.20870750523</c:v>
                </c:pt>
                <c:pt idx="8222">
                  <c:v>2408.5016412976502</c:v>
                </c:pt>
                <c:pt idx="8223">
                  <c:v>2408.7945750900699</c:v>
                </c:pt>
                <c:pt idx="8224">
                  <c:v>2409.0875088824901</c:v>
                </c:pt>
                <c:pt idx="8225">
                  <c:v>2409.3804426749198</c:v>
                </c:pt>
                <c:pt idx="8226">
                  <c:v>2409.6733764673399</c:v>
                </c:pt>
                <c:pt idx="8227">
                  <c:v>2409.9663102597601</c:v>
                </c:pt>
                <c:pt idx="8228">
                  <c:v>2410.2592440521798</c:v>
                </c:pt>
                <c:pt idx="8229">
                  <c:v>2410.55217784461</c:v>
                </c:pt>
                <c:pt idx="8230">
                  <c:v>2410.8451116370302</c:v>
                </c:pt>
                <c:pt idx="8231">
                  <c:v>2411.1380454294499</c:v>
                </c:pt>
                <c:pt idx="8232">
                  <c:v>2411.4309792218701</c:v>
                </c:pt>
                <c:pt idx="8233">
                  <c:v>2411.7239130142998</c:v>
                </c:pt>
                <c:pt idx="8234">
                  <c:v>2412.01684680672</c:v>
                </c:pt>
                <c:pt idx="8235">
                  <c:v>2412.3097805991401</c:v>
                </c:pt>
                <c:pt idx="8236">
                  <c:v>2412.6027143915599</c:v>
                </c:pt>
                <c:pt idx="8237">
                  <c:v>2412.89564818399</c:v>
                </c:pt>
                <c:pt idx="8238">
                  <c:v>2413.1885819764102</c:v>
                </c:pt>
                <c:pt idx="8239">
                  <c:v>2413.4815157688299</c:v>
                </c:pt>
                <c:pt idx="8240">
                  <c:v>2413.7744495612501</c:v>
                </c:pt>
                <c:pt idx="8241">
                  <c:v>2414.0673833536798</c:v>
                </c:pt>
                <c:pt idx="8242">
                  <c:v>2414.3603171461</c:v>
                </c:pt>
                <c:pt idx="8243">
                  <c:v>2414.6532509385202</c:v>
                </c:pt>
                <c:pt idx="8244">
                  <c:v>2414.9461847309399</c:v>
                </c:pt>
                <c:pt idx="8245">
                  <c:v>2415.2391185233701</c:v>
                </c:pt>
                <c:pt idx="8246">
                  <c:v>2415.5320523157902</c:v>
                </c:pt>
                <c:pt idx="8247">
                  <c:v>2415.8249861082099</c:v>
                </c:pt>
                <c:pt idx="8248">
                  <c:v>2416.1179199006301</c:v>
                </c:pt>
                <c:pt idx="8249">
                  <c:v>2416.4108536930598</c:v>
                </c:pt>
                <c:pt idx="8250">
                  <c:v>2416.70378748548</c:v>
                </c:pt>
                <c:pt idx="8251">
                  <c:v>2416.9967212779002</c:v>
                </c:pt>
                <c:pt idx="8252">
                  <c:v>2417.2896550703199</c:v>
                </c:pt>
                <c:pt idx="8253">
                  <c:v>2417.5825888627501</c:v>
                </c:pt>
                <c:pt idx="8254">
                  <c:v>2417.8755226551698</c:v>
                </c:pt>
                <c:pt idx="8255">
                  <c:v>2418.16845644759</c:v>
                </c:pt>
                <c:pt idx="8256">
                  <c:v>2418.4613902400101</c:v>
                </c:pt>
                <c:pt idx="8257">
                  <c:v>2418.7543240324399</c:v>
                </c:pt>
                <c:pt idx="8258">
                  <c:v>2419.04725782486</c:v>
                </c:pt>
                <c:pt idx="8259">
                  <c:v>2419.3401916172802</c:v>
                </c:pt>
                <c:pt idx="8260">
                  <c:v>2419.6331254096999</c:v>
                </c:pt>
                <c:pt idx="8261">
                  <c:v>2419.9260592021301</c:v>
                </c:pt>
                <c:pt idx="8262">
                  <c:v>2420.2189929945498</c:v>
                </c:pt>
                <c:pt idx="8263">
                  <c:v>2420.51192678697</c:v>
                </c:pt>
                <c:pt idx="8264">
                  <c:v>2420.8048605793902</c:v>
                </c:pt>
                <c:pt idx="8265">
                  <c:v>2421.0977943718199</c:v>
                </c:pt>
                <c:pt idx="8266">
                  <c:v>2421.39072816424</c:v>
                </c:pt>
                <c:pt idx="8267">
                  <c:v>2421.6836619566602</c:v>
                </c:pt>
                <c:pt idx="8268">
                  <c:v>2421.9765957490799</c:v>
                </c:pt>
                <c:pt idx="8269">
                  <c:v>2422.2695295415101</c:v>
                </c:pt>
                <c:pt idx="8270">
                  <c:v>2422.5624633339298</c:v>
                </c:pt>
                <c:pt idx="8271">
                  <c:v>2422.85539712635</c:v>
                </c:pt>
                <c:pt idx="8272">
                  <c:v>2423.1483309187702</c:v>
                </c:pt>
                <c:pt idx="8273">
                  <c:v>2423.4412647111999</c:v>
                </c:pt>
                <c:pt idx="8274">
                  <c:v>2423.7341985036201</c:v>
                </c:pt>
                <c:pt idx="8275">
                  <c:v>2424.0271322960398</c:v>
                </c:pt>
                <c:pt idx="8276">
                  <c:v>2424.32006608846</c:v>
                </c:pt>
                <c:pt idx="8277">
                  <c:v>2424.6129998808901</c:v>
                </c:pt>
                <c:pt idx="8278">
                  <c:v>2424.9059336733098</c:v>
                </c:pt>
                <c:pt idx="8279">
                  <c:v>2425.19886746573</c:v>
                </c:pt>
                <c:pt idx="8280">
                  <c:v>2425.4918012581502</c:v>
                </c:pt>
                <c:pt idx="8281">
                  <c:v>2425.7847350505799</c:v>
                </c:pt>
                <c:pt idx="8282">
                  <c:v>2426.0776688430001</c:v>
                </c:pt>
                <c:pt idx="8283">
                  <c:v>2426.3706026354198</c:v>
                </c:pt>
                <c:pt idx="8284">
                  <c:v>2426.66353642784</c:v>
                </c:pt>
                <c:pt idx="8285">
                  <c:v>2426.9564702202701</c:v>
                </c:pt>
                <c:pt idx="8286">
                  <c:v>2427.2494040126899</c:v>
                </c:pt>
                <c:pt idx="8287">
                  <c:v>2427.54233780511</c:v>
                </c:pt>
                <c:pt idx="8288">
                  <c:v>2427.8352715975302</c:v>
                </c:pt>
                <c:pt idx="8289">
                  <c:v>2428.1282053899599</c:v>
                </c:pt>
                <c:pt idx="8290">
                  <c:v>2428.4211391823801</c:v>
                </c:pt>
                <c:pt idx="8291">
                  <c:v>2428.7140729747998</c:v>
                </c:pt>
                <c:pt idx="8292">
                  <c:v>2429.00700676722</c:v>
                </c:pt>
                <c:pt idx="8293">
                  <c:v>2429.2999405596502</c:v>
                </c:pt>
                <c:pt idx="8294">
                  <c:v>2429.5928743520699</c:v>
                </c:pt>
                <c:pt idx="8295">
                  <c:v>2429.8858081444901</c:v>
                </c:pt>
                <c:pt idx="8296">
                  <c:v>2430.1787419369098</c:v>
                </c:pt>
                <c:pt idx="8297">
                  <c:v>2430.4716757293299</c:v>
                </c:pt>
                <c:pt idx="8298">
                  <c:v>2430.7646095217601</c:v>
                </c:pt>
                <c:pt idx="8299">
                  <c:v>2431.0575433141798</c:v>
                </c:pt>
                <c:pt idx="8300">
                  <c:v>2431.3504771066</c:v>
                </c:pt>
                <c:pt idx="8301">
                  <c:v>2431.6434108990302</c:v>
                </c:pt>
                <c:pt idx="8302">
                  <c:v>2431.9363446914499</c:v>
                </c:pt>
                <c:pt idx="8303">
                  <c:v>2432.2292784838701</c:v>
                </c:pt>
                <c:pt idx="8304">
                  <c:v>2432.5222122762898</c:v>
                </c:pt>
                <c:pt idx="8305">
                  <c:v>2432.81514606872</c:v>
                </c:pt>
                <c:pt idx="8306">
                  <c:v>2433.1080798611401</c:v>
                </c:pt>
                <c:pt idx="8307">
                  <c:v>2433.4010136535599</c:v>
                </c:pt>
                <c:pt idx="8308">
                  <c:v>2433.69394744598</c:v>
                </c:pt>
                <c:pt idx="8309">
                  <c:v>2433.9868812384002</c:v>
                </c:pt>
                <c:pt idx="8310">
                  <c:v>2434.2798150308299</c:v>
                </c:pt>
                <c:pt idx="8311">
                  <c:v>2434.5727488232501</c:v>
                </c:pt>
                <c:pt idx="8312">
                  <c:v>2434.8656826156698</c:v>
                </c:pt>
                <c:pt idx="8313">
                  <c:v>2435.1586164081</c:v>
                </c:pt>
                <c:pt idx="8314">
                  <c:v>2435.4515502005202</c:v>
                </c:pt>
                <c:pt idx="8315">
                  <c:v>2435.7444839929399</c:v>
                </c:pt>
                <c:pt idx="8316">
                  <c:v>2436.03741778536</c:v>
                </c:pt>
                <c:pt idx="8317">
                  <c:v>2436.3303515777802</c:v>
                </c:pt>
                <c:pt idx="8318">
                  <c:v>2436.6232853702099</c:v>
                </c:pt>
                <c:pt idx="8319">
                  <c:v>2436.9162191626301</c:v>
                </c:pt>
                <c:pt idx="8320">
                  <c:v>2437.2091529550498</c:v>
                </c:pt>
                <c:pt idx="8321">
                  <c:v>2437.50208674747</c:v>
                </c:pt>
                <c:pt idx="8322">
                  <c:v>2437.7950205399002</c:v>
                </c:pt>
                <c:pt idx="8323">
                  <c:v>2438.0879543323199</c:v>
                </c:pt>
                <c:pt idx="8324">
                  <c:v>2438.3808881247401</c:v>
                </c:pt>
                <c:pt idx="8325">
                  <c:v>2438.6738219171598</c:v>
                </c:pt>
                <c:pt idx="8326">
                  <c:v>2438.96675570959</c:v>
                </c:pt>
                <c:pt idx="8327">
                  <c:v>2439.2596895020101</c:v>
                </c:pt>
                <c:pt idx="8328">
                  <c:v>2439.5526232944298</c:v>
                </c:pt>
                <c:pt idx="8329">
                  <c:v>2439.84555708685</c:v>
                </c:pt>
                <c:pt idx="8330">
                  <c:v>2440.1384908792802</c:v>
                </c:pt>
                <c:pt idx="8331">
                  <c:v>2440.4314246716999</c:v>
                </c:pt>
                <c:pt idx="8332">
                  <c:v>2440.7243584641201</c:v>
                </c:pt>
                <c:pt idx="8333">
                  <c:v>2441.0172922565398</c:v>
                </c:pt>
                <c:pt idx="8334">
                  <c:v>2441.31022604897</c:v>
                </c:pt>
                <c:pt idx="8335">
                  <c:v>2441.6031598413902</c:v>
                </c:pt>
                <c:pt idx="8336">
                  <c:v>2441.8960936338099</c:v>
                </c:pt>
                <c:pt idx="8337">
                  <c:v>2442.18902742623</c:v>
                </c:pt>
                <c:pt idx="8338">
                  <c:v>2442.4819612186602</c:v>
                </c:pt>
                <c:pt idx="8339">
                  <c:v>2442.7748950110799</c:v>
                </c:pt>
                <c:pt idx="8340">
                  <c:v>2443.0678288035001</c:v>
                </c:pt>
                <c:pt idx="8341">
                  <c:v>2443.3607625959198</c:v>
                </c:pt>
                <c:pt idx="8342">
                  <c:v>2443.65369638835</c:v>
                </c:pt>
                <c:pt idx="8343">
                  <c:v>2443.9466301807702</c:v>
                </c:pt>
                <c:pt idx="8344">
                  <c:v>2444.2395639731899</c:v>
                </c:pt>
                <c:pt idx="8345">
                  <c:v>2444.5324977656101</c:v>
                </c:pt>
                <c:pt idx="8346">
                  <c:v>2444.8254315580398</c:v>
                </c:pt>
                <c:pt idx="8347">
                  <c:v>2445.11836535046</c:v>
                </c:pt>
                <c:pt idx="8348">
                  <c:v>2445.4112991428801</c:v>
                </c:pt>
                <c:pt idx="8349">
                  <c:v>2445.7042329352998</c:v>
                </c:pt>
                <c:pt idx="8350">
                  <c:v>2445.99716672773</c:v>
                </c:pt>
                <c:pt idx="8351">
                  <c:v>2446.2901005201502</c:v>
                </c:pt>
                <c:pt idx="8352">
                  <c:v>2446.5830343125699</c:v>
                </c:pt>
                <c:pt idx="8353">
                  <c:v>2446.8759681049901</c:v>
                </c:pt>
                <c:pt idx="8354">
                  <c:v>2447.1689018974198</c:v>
                </c:pt>
                <c:pt idx="8355">
                  <c:v>2447.46183568984</c:v>
                </c:pt>
                <c:pt idx="8356">
                  <c:v>2447.7547694822601</c:v>
                </c:pt>
                <c:pt idx="8357">
                  <c:v>2448.0477032746799</c:v>
                </c:pt>
                <c:pt idx="8358">
                  <c:v>2448.34063706711</c:v>
                </c:pt>
                <c:pt idx="8359">
                  <c:v>2448.6335708595302</c:v>
                </c:pt>
                <c:pt idx="8360">
                  <c:v>2448.9265046519499</c:v>
                </c:pt>
                <c:pt idx="8361">
                  <c:v>2449.2194384443701</c:v>
                </c:pt>
                <c:pt idx="8362">
                  <c:v>2449.5123722367998</c:v>
                </c:pt>
                <c:pt idx="8363">
                  <c:v>2449.80530602922</c:v>
                </c:pt>
                <c:pt idx="8364">
                  <c:v>2450.0982398216402</c:v>
                </c:pt>
                <c:pt idx="8365">
                  <c:v>2450.3911736140599</c:v>
                </c:pt>
                <c:pt idx="8366">
                  <c:v>2450.6841074064901</c:v>
                </c:pt>
                <c:pt idx="8367">
                  <c:v>2450.9770411989098</c:v>
                </c:pt>
                <c:pt idx="8368">
                  <c:v>2451.2699749913299</c:v>
                </c:pt>
                <c:pt idx="8369">
                  <c:v>2451.5629087837501</c:v>
                </c:pt>
                <c:pt idx="8370">
                  <c:v>2451.8558425761798</c:v>
                </c:pt>
                <c:pt idx="8371">
                  <c:v>2452.1487763686</c:v>
                </c:pt>
                <c:pt idx="8372">
                  <c:v>2452.4417101610202</c:v>
                </c:pt>
                <c:pt idx="8373">
                  <c:v>2452.7346439534399</c:v>
                </c:pt>
                <c:pt idx="8374">
                  <c:v>2453.0275777458701</c:v>
                </c:pt>
                <c:pt idx="8375">
                  <c:v>2453.3205115382898</c:v>
                </c:pt>
                <c:pt idx="8376">
                  <c:v>2453.61344533071</c:v>
                </c:pt>
                <c:pt idx="8377">
                  <c:v>2453.9063791231301</c:v>
                </c:pt>
                <c:pt idx="8378">
                  <c:v>2454.1993129155599</c:v>
                </c:pt>
                <c:pt idx="8379">
                  <c:v>2454.49224670798</c:v>
                </c:pt>
                <c:pt idx="8380">
                  <c:v>2454.7851805004002</c:v>
                </c:pt>
                <c:pt idx="8381">
                  <c:v>2455.0781142928199</c:v>
                </c:pt>
                <c:pt idx="8382">
                  <c:v>2455.3710480852501</c:v>
                </c:pt>
                <c:pt idx="8383">
                  <c:v>2455.6639818776698</c:v>
                </c:pt>
                <c:pt idx="8384">
                  <c:v>2455.95691567009</c:v>
                </c:pt>
                <c:pt idx="8385">
                  <c:v>2456.2498494625102</c:v>
                </c:pt>
                <c:pt idx="8386">
                  <c:v>2456.5427832549399</c:v>
                </c:pt>
                <c:pt idx="8387">
                  <c:v>2456.83571704736</c:v>
                </c:pt>
                <c:pt idx="8388">
                  <c:v>2457.1286508397802</c:v>
                </c:pt>
                <c:pt idx="8389">
                  <c:v>2457.4215846321999</c:v>
                </c:pt>
                <c:pt idx="8390">
                  <c:v>2457.7145184246301</c:v>
                </c:pt>
                <c:pt idx="8391">
                  <c:v>2458.0074522170498</c:v>
                </c:pt>
                <c:pt idx="8392">
                  <c:v>2458.30038600947</c:v>
                </c:pt>
                <c:pt idx="8393">
                  <c:v>2458.5933198018902</c:v>
                </c:pt>
                <c:pt idx="8394">
                  <c:v>2458.8862535943199</c:v>
                </c:pt>
                <c:pt idx="8395">
                  <c:v>2459.1791873867401</c:v>
                </c:pt>
                <c:pt idx="8396">
                  <c:v>2459.4721211791598</c:v>
                </c:pt>
                <c:pt idx="8397">
                  <c:v>2459.76505497158</c:v>
                </c:pt>
                <c:pt idx="8398">
                  <c:v>2460.0579887640101</c:v>
                </c:pt>
                <c:pt idx="8399">
                  <c:v>2460.3509225564299</c:v>
                </c:pt>
                <c:pt idx="8400">
                  <c:v>2460.64385634885</c:v>
                </c:pt>
                <c:pt idx="8401">
                  <c:v>2460.9367901412702</c:v>
                </c:pt>
                <c:pt idx="8402">
                  <c:v>2461.2297239336999</c:v>
                </c:pt>
                <c:pt idx="8403">
                  <c:v>2461.5226577261201</c:v>
                </c:pt>
                <c:pt idx="8404">
                  <c:v>2461.8155915185398</c:v>
                </c:pt>
                <c:pt idx="8405">
                  <c:v>2462.10852531096</c:v>
                </c:pt>
                <c:pt idx="8406">
                  <c:v>2462.4014591033902</c:v>
                </c:pt>
                <c:pt idx="8407">
                  <c:v>2462.6943928958099</c:v>
                </c:pt>
                <c:pt idx="8408">
                  <c:v>2462.98732668823</c:v>
                </c:pt>
                <c:pt idx="8409">
                  <c:v>2463.2802604806502</c:v>
                </c:pt>
                <c:pt idx="8410">
                  <c:v>2463.5731942730799</c:v>
                </c:pt>
                <c:pt idx="8411">
                  <c:v>2463.8661280655001</c:v>
                </c:pt>
                <c:pt idx="8412">
                  <c:v>2464.1590618579198</c:v>
                </c:pt>
                <c:pt idx="8413">
                  <c:v>2464.45199565034</c:v>
                </c:pt>
                <c:pt idx="8414">
                  <c:v>2464.7449294427702</c:v>
                </c:pt>
                <c:pt idx="8415">
                  <c:v>2465.0378632351899</c:v>
                </c:pt>
                <c:pt idx="8416">
                  <c:v>2465.3307970276101</c:v>
                </c:pt>
                <c:pt idx="8417">
                  <c:v>2465.6237308200298</c:v>
                </c:pt>
                <c:pt idx="8418">
                  <c:v>2465.91666461246</c:v>
                </c:pt>
                <c:pt idx="8419">
                  <c:v>2466.2095984048801</c:v>
                </c:pt>
                <c:pt idx="8420">
                  <c:v>2466.5025321972998</c:v>
                </c:pt>
                <c:pt idx="8421">
                  <c:v>2466.79546598972</c:v>
                </c:pt>
                <c:pt idx="8422">
                  <c:v>2467.0883997821502</c:v>
                </c:pt>
                <c:pt idx="8423">
                  <c:v>2467.3813335745699</c:v>
                </c:pt>
                <c:pt idx="8424">
                  <c:v>2467.6742673669901</c:v>
                </c:pt>
                <c:pt idx="8425">
                  <c:v>2467.9672011594098</c:v>
                </c:pt>
                <c:pt idx="8426">
                  <c:v>2468.26013495184</c:v>
                </c:pt>
                <c:pt idx="8427">
                  <c:v>2468.5530687442601</c:v>
                </c:pt>
                <c:pt idx="8428">
                  <c:v>2468.8460025366799</c:v>
                </c:pt>
                <c:pt idx="8429">
                  <c:v>2469.1389363291</c:v>
                </c:pt>
                <c:pt idx="8430">
                  <c:v>2469.4318701215302</c:v>
                </c:pt>
                <c:pt idx="8431">
                  <c:v>2469.7248039139499</c:v>
                </c:pt>
                <c:pt idx="8432">
                  <c:v>2470.0177377063701</c:v>
                </c:pt>
                <c:pt idx="8433">
                  <c:v>2470.3106714987898</c:v>
                </c:pt>
                <c:pt idx="8434">
                  <c:v>2470.60360529122</c:v>
                </c:pt>
                <c:pt idx="8435">
                  <c:v>2470.8965390836402</c:v>
                </c:pt>
                <c:pt idx="8436">
                  <c:v>2471.1894728760599</c:v>
                </c:pt>
                <c:pt idx="8437">
                  <c:v>2471.4824066684801</c:v>
                </c:pt>
                <c:pt idx="8438">
                  <c:v>2471.7753404609098</c:v>
                </c:pt>
                <c:pt idx="8439">
                  <c:v>2472.0682742533299</c:v>
                </c:pt>
                <c:pt idx="8440">
                  <c:v>2472.3612080457501</c:v>
                </c:pt>
                <c:pt idx="8441">
                  <c:v>2472.6541418381698</c:v>
                </c:pt>
                <c:pt idx="8442">
                  <c:v>2472.9470756306</c:v>
                </c:pt>
                <c:pt idx="8443">
                  <c:v>2473.2400094230202</c:v>
                </c:pt>
                <c:pt idx="8444">
                  <c:v>2473.5329432154399</c:v>
                </c:pt>
                <c:pt idx="8445">
                  <c:v>2473.8258770078601</c:v>
                </c:pt>
                <c:pt idx="8446">
                  <c:v>2474.1188108002798</c:v>
                </c:pt>
                <c:pt idx="8447">
                  <c:v>2474.41174459271</c:v>
                </c:pt>
                <c:pt idx="8448">
                  <c:v>2474.7046783851301</c:v>
                </c:pt>
                <c:pt idx="8449">
                  <c:v>2474.9976121775499</c:v>
                </c:pt>
                <c:pt idx="8450">
                  <c:v>2475.29054596998</c:v>
                </c:pt>
                <c:pt idx="8451">
                  <c:v>2475.5834797624002</c:v>
                </c:pt>
                <c:pt idx="8452">
                  <c:v>2475.8764135548199</c:v>
                </c:pt>
                <c:pt idx="8453">
                  <c:v>2476.1693473472401</c:v>
                </c:pt>
                <c:pt idx="8454">
                  <c:v>2476.4622811396598</c:v>
                </c:pt>
                <c:pt idx="8455">
                  <c:v>2476.75521493209</c:v>
                </c:pt>
                <c:pt idx="8456">
                  <c:v>2477.0481487245102</c:v>
                </c:pt>
                <c:pt idx="8457">
                  <c:v>2477.3410825169299</c:v>
                </c:pt>
                <c:pt idx="8458">
                  <c:v>2477.63401630935</c:v>
                </c:pt>
                <c:pt idx="8459">
                  <c:v>2477.9269501017802</c:v>
                </c:pt>
                <c:pt idx="8460">
                  <c:v>2478.2198838941999</c:v>
                </c:pt>
                <c:pt idx="8461">
                  <c:v>2478.5128176866201</c:v>
                </c:pt>
                <c:pt idx="8462">
                  <c:v>2478.8057514790398</c:v>
                </c:pt>
                <c:pt idx="8463">
                  <c:v>2479.09868527147</c:v>
                </c:pt>
                <c:pt idx="8464">
                  <c:v>2479.3916190638902</c:v>
                </c:pt>
                <c:pt idx="8465">
                  <c:v>2479.6845528563099</c:v>
                </c:pt>
                <c:pt idx="8466">
                  <c:v>2479.9774866487301</c:v>
                </c:pt>
                <c:pt idx="8467">
                  <c:v>2480.2704204411598</c:v>
                </c:pt>
                <c:pt idx="8468">
                  <c:v>2480.56335423358</c:v>
                </c:pt>
                <c:pt idx="8469">
                  <c:v>2480.8562880260001</c:v>
                </c:pt>
                <c:pt idx="8470">
                  <c:v>2481.1492218184198</c:v>
                </c:pt>
                <c:pt idx="8471">
                  <c:v>2481.44215561085</c:v>
                </c:pt>
                <c:pt idx="8472">
                  <c:v>2481.7350894032702</c:v>
                </c:pt>
                <c:pt idx="8473">
                  <c:v>2482.0280231956899</c:v>
                </c:pt>
                <c:pt idx="8474">
                  <c:v>2482.3209569881101</c:v>
                </c:pt>
                <c:pt idx="8475">
                  <c:v>2482.6138907805398</c:v>
                </c:pt>
                <c:pt idx="8476">
                  <c:v>2482.90682457296</c:v>
                </c:pt>
                <c:pt idx="8477">
                  <c:v>2483.1997583653801</c:v>
                </c:pt>
                <c:pt idx="8478">
                  <c:v>2483.4926921577999</c:v>
                </c:pt>
                <c:pt idx="8479">
                  <c:v>2483.78562595023</c:v>
                </c:pt>
                <c:pt idx="8480">
                  <c:v>2484.0785597426502</c:v>
                </c:pt>
                <c:pt idx="8481">
                  <c:v>2484.3714935350699</c:v>
                </c:pt>
                <c:pt idx="8482">
                  <c:v>2484.6644273274901</c:v>
                </c:pt>
                <c:pt idx="8483">
                  <c:v>2484.9573611199198</c:v>
                </c:pt>
                <c:pt idx="8484">
                  <c:v>2485.25029491234</c:v>
                </c:pt>
                <c:pt idx="8485">
                  <c:v>2485.5432287047602</c:v>
                </c:pt>
                <c:pt idx="8486">
                  <c:v>2485.8361624971799</c:v>
                </c:pt>
                <c:pt idx="8487">
                  <c:v>2486.1290962896101</c:v>
                </c:pt>
                <c:pt idx="8488">
                  <c:v>2486.4220300820298</c:v>
                </c:pt>
                <c:pt idx="8489">
                  <c:v>2486.7149638744499</c:v>
                </c:pt>
                <c:pt idx="8490">
                  <c:v>2487.0078976668701</c:v>
                </c:pt>
                <c:pt idx="8491">
                  <c:v>2487.3008314592998</c:v>
                </c:pt>
                <c:pt idx="8492">
                  <c:v>2487.59376525172</c:v>
                </c:pt>
                <c:pt idx="8493">
                  <c:v>2487.8866990441402</c:v>
                </c:pt>
                <c:pt idx="8494">
                  <c:v>2488.1796328365599</c:v>
                </c:pt>
                <c:pt idx="8495">
                  <c:v>2488.4725666289901</c:v>
                </c:pt>
                <c:pt idx="8496">
                  <c:v>2488.7655004214098</c:v>
                </c:pt>
                <c:pt idx="8497">
                  <c:v>2489.05843421383</c:v>
                </c:pt>
                <c:pt idx="8498">
                  <c:v>2489.3513680062501</c:v>
                </c:pt>
                <c:pt idx="8499">
                  <c:v>2489.6443017986799</c:v>
                </c:pt>
                <c:pt idx="8500">
                  <c:v>2489.9372355911</c:v>
                </c:pt>
                <c:pt idx="8501">
                  <c:v>2490.2301693835202</c:v>
                </c:pt>
                <c:pt idx="8502">
                  <c:v>2490.5231031759399</c:v>
                </c:pt>
                <c:pt idx="8503">
                  <c:v>2490.8160369683701</c:v>
                </c:pt>
                <c:pt idx="8504">
                  <c:v>2491.1089707607898</c:v>
                </c:pt>
                <c:pt idx="8505">
                  <c:v>2491.40190455321</c:v>
                </c:pt>
                <c:pt idx="8506">
                  <c:v>2491.6948383456302</c:v>
                </c:pt>
                <c:pt idx="8507">
                  <c:v>2491.9877721380599</c:v>
                </c:pt>
                <c:pt idx="8508">
                  <c:v>2492.2807059304801</c:v>
                </c:pt>
                <c:pt idx="8509">
                  <c:v>2492.5736397229002</c:v>
                </c:pt>
                <c:pt idx="8510">
                  <c:v>2492.8665735153199</c:v>
                </c:pt>
                <c:pt idx="8511">
                  <c:v>2493.1595073077501</c:v>
                </c:pt>
                <c:pt idx="8512">
                  <c:v>2493.4524411001698</c:v>
                </c:pt>
                <c:pt idx="8513">
                  <c:v>2493.74537489259</c:v>
                </c:pt>
                <c:pt idx="8514">
                  <c:v>2494.0383086850102</c:v>
                </c:pt>
                <c:pt idx="8515">
                  <c:v>2494.3312424774399</c:v>
                </c:pt>
                <c:pt idx="8516">
                  <c:v>2494.6241762698601</c:v>
                </c:pt>
                <c:pt idx="8517">
                  <c:v>2494.9171100622798</c:v>
                </c:pt>
                <c:pt idx="8518">
                  <c:v>2495.2100438547</c:v>
                </c:pt>
                <c:pt idx="8519">
                  <c:v>2495.5029776471301</c:v>
                </c:pt>
                <c:pt idx="8520">
                  <c:v>2495.7959114395499</c:v>
                </c:pt>
                <c:pt idx="8521">
                  <c:v>2496.08884523197</c:v>
                </c:pt>
                <c:pt idx="8522">
                  <c:v>2496.3817790243902</c:v>
                </c:pt>
                <c:pt idx="8523">
                  <c:v>2496.6747128168199</c:v>
                </c:pt>
                <c:pt idx="8524">
                  <c:v>2496.9676466092401</c:v>
                </c:pt>
                <c:pt idx="8525">
                  <c:v>2497.2605804016598</c:v>
                </c:pt>
                <c:pt idx="8526">
                  <c:v>2497.55351419408</c:v>
                </c:pt>
                <c:pt idx="8527">
                  <c:v>2497.8464479865102</c:v>
                </c:pt>
                <c:pt idx="8528">
                  <c:v>2498.1393817789299</c:v>
                </c:pt>
                <c:pt idx="8529">
                  <c:v>2498.43231557135</c:v>
                </c:pt>
                <c:pt idx="8530">
                  <c:v>2498.7252493637702</c:v>
                </c:pt>
                <c:pt idx="8531">
                  <c:v>2499.0181831561999</c:v>
                </c:pt>
                <c:pt idx="8532">
                  <c:v>2499.3111169486201</c:v>
                </c:pt>
                <c:pt idx="8533">
                  <c:v>2499.6040507410398</c:v>
                </c:pt>
                <c:pt idx="8534">
                  <c:v>2499.89698453346</c:v>
                </c:pt>
                <c:pt idx="8535">
                  <c:v>2500.1899183258902</c:v>
                </c:pt>
                <c:pt idx="8536">
                  <c:v>2500.4828521183099</c:v>
                </c:pt>
                <c:pt idx="8537">
                  <c:v>2500.7757859107301</c:v>
                </c:pt>
                <c:pt idx="8538">
                  <c:v>2501.0687197031498</c:v>
                </c:pt>
                <c:pt idx="8539">
                  <c:v>2501.36165349558</c:v>
                </c:pt>
                <c:pt idx="8540">
                  <c:v>2501.6545872880001</c:v>
                </c:pt>
                <c:pt idx="8541">
                  <c:v>2501.9475210804198</c:v>
                </c:pt>
                <c:pt idx="8542">
                  <c:v>2502.24045487284</c:v>
                </c:pt>
                <c:pt idx="8543">
                  <c:v>2502.5333886652702</c:v>
                </c:pt>
                <c:pt idx="8544">
                  <c:v>2502.8263224576899</c:v>
                </c:pt>
                <c:pt idx="8545">
                  <c:v>2503.1192562501101</c:v>
                </c:pt>
                <c:pt idx="8546">
                  <c:v>2503.4121900425298</c:v>
                </c:pt>
                <c:pt idx="8547">
                  <c:v>2503.70512383496</c:v>
                </c:pt>
                <c:pt idx="8548">
                  <c:v>2503.9980576273801</c:v>
                </c:pt>
                <c:pt idx="8549">
                  <c:v>2504.2909914197999</c:v>
                </c:pt>
                <c:pt idx="8550">
                  <c:v>2504.58392521222</c:v>
                </c:pt>
                <c:pt idx="8551">
                  <c:v>2504.8768590046502</c:v>
                </c:pt>
                <c:pt idx="8552">
                  <c:v>2505.1697927970699</c:v>
                </c:pt>
                <c:pt idx="8553">
                  <c:v>2505.4627265894901</c:v>
                </c:pt>
                <c:pt idx="8554">
                  <c:v>2505.7556603819098</c:v>
                </c:pt>
                <c:pt idx="8555">
                  <c:v>2506.04859417434</c:v>
                </c:pt>
                <c:pt idx="8556">
                  <c:v>2506.3415279667602</c:v>
                </c:pt>
                <c:pt idx="8557">
                  <c:v>2506.6344617591799</c:v>
                </c:pt>
                <c:pt idx="8558">
                  <c:v>2506.9273955516001</c:v>
                </c:pt>
                <c:pt idx="8559">
                  <c:v>2507.2203293440298</c:v>
                </c:pt>
                <c:pt idx="8560">
                  <c:v>2507.51326313645</c:v>
                </c:pt>
                <c:pt idx="8561">
                  <c:v>2507.8061969288701</c:v>
                </c:pt>
                <c:pt idx="8562">
                  <c:v>2508.0991307212898</c:v>
                </c:pt>
                <c:pt idx="8563">
                  <c:v>2508.39206451372</c:v>
                </c:pt>
                <c:pt idx="8564">
                  <c:v>2508.6849983061402</c:v>
                </c:pt>
                <c:pt idx="8565">
                  <c:v>2508.9779320985599</c:v>
                </c:pt>
                <c:pt idx="8566">
                  <c:v>2509.2708658909801</c:v>
                </c:pt>
                <c:pt idx="8567">
                  <c:v>2509.5637996834098</c:v>
                </c:pt>
                <c:pt idx="8568">
                  <c:v>2509.85673347583</c:v>
                </c:pt>
                <c:pt idx="8569">
                  <c:v>2510.1496672682501</c:v>
                </c:pt>
                <c:pt idx="8570">
                  <c:v>2510.4426010606699</c:v>
                </c:pt>
                <c:pt idx="8571">
                  <c:v>2510.7355348531</c:v>
                </c:pt>
                <c:pt idx="8572">
                  <c:v>2511.0284686455202</c:v>
                </c:pt>
                <c:pt idx="8573">
                  <c:v>2511.3214024379399</c:v>
                </c:pt>
                <c:pt idx="8574">
                  <c:v>2511.6143362303601</c:v>
                </c:pt>
                <c:pt idx="8575">
                  <c:v>2511.9072700227898</c:v>
                </c:pt>
                <c:pt idx="8576">
                  <c:v>2512.20020381521</c:v>
                </c:pt>
                <c:pt idx="8577">
                  <c:v>2512.4931376076302</c:v>
                </c:pt>
                <c:pt idx="8578">
                  <c:v>2512.7860714000499</c:v>
                </c:pt>
                <c:pt idx="8579">
                  <c:v>2513.0790051924801</c:v>
                </c:pt>
                <c:pt idx="8580">
                  <c:v>2513.3719389849002</c:v>
                </c:pt>
                <c:pt idx="8581">
                  <c:v>2513.6648727773199</c:v>
                </c:pt>
                <c:pt idx="8582">
                  <c:v>2513.9578065697401</c:v>
                </c:pt>
                <c:pt idx="8583">
                  <c:v>2514.2507403621698</c:v>
                </c:pt>
                <c:pt idx="8584">
                  <c:v>2514.54367415459</c:v>
                </c:pt>
                <c:pt idx="8585">
                  <c:v>2514.8366079470102</c:v>
                </c:pt>
                <c:pt idx="8586">
                  <c:v>2515.1295417394299</c:v>
                </c:pt>
                <c:pt idx="8587">
                  <c:v>2515.4224755318601</c:v>
                </c:pt>
                <c:pt idx="8588">
                  <c:v>2515.7154093242798</c:v>
                </c:pt>
                <c:pt idx="8589">
                  <c:v>2516.0083431167</c:v>
                </c:pt>
                <c:pt idx="8590">
                  <c:v>2516.3012769091201</c:v>
                </c:pt>
                <c:pt idx="8591">
                  <c:v>2516.5942107015399</c:v>
                </c:pt>
                <c:pt idx="8592">
                  <c:v>2516.88714449397</c:v>
                </c:pt>
                <c:pt idx="8593">
                  <c:v>2517.1800782863902</c:v>
                </c:pt>
                <c:pt idx="8594">
                  <c:v>2517.4730120788099</c:v>
                </c:pt>
                <c:pt idx="8595">
                  <c:v>2517.7659458712401</c:v>
                </c:pt>
                <c:pt idx="8596">
                  <c:v>2518.0588796636598</c:v>
                </c:pt>
                <c:pt idx="8597">
                  <c:v>2518.35181345608</c:v>
                </c:pt>
                <c:pt idx="8598">
                  <c:v>2518.6447472485002</c:v>
                </c:pt>
                <c:pt idx="8599">
                  <c:v>2518.9376810409199</c:v>
                </c:pt>
                <c:pt idx="8600">
                  <c:v>2519.23061483335</c:v>
                </c:pt>
                <c:pt idx="8601">
                  <c:v>2519.5235486257702</c:v>
                </c:pt>
                <c:pt idx="8602">
                  <c:v>2519.8164824181899</c:v>
                </c:pt>
                <c:pt idx="8603">
                  <c:v>2520.1094162106101</c:v>
                </c:pt>
                <c:pt idx="8604">
                  <c:v>2520.4023500030398</c:v>
                </c:pt>
                <c:pt idx="8605">
                  <c:v>2520.69528379546</c:v>
                </c:pt>
                <c:pt idx="8606">
                  <c:v>2520.9882175878802</c:v>
                </c:pt>
                <c:pt idx="8607">
                  <c:v>2521.2811513802999</c:v>
                </c:pt>
                <c:pt idx="8608">
                  <c:v>2521.5740851727301</c:v>
                </c:pt>
                <c:pt idx="8609">
                  <c:v>2521.8670189651498</c:v>
                </c:pt>
                <c:pt idx="8610">
                  <c:v>2522.15995275757</c:v>
                </c:pt>
                <c:pt idx="8611">
                  <c:v>2522.4528865499901</c:v>
                </c:pt>
                <c:pt idx="8612">
                  <c:v>2522.7458203424198</c:v>
                </c:pt>
                <c:pt idx="8613">
                  <c:v>2523.03875413484</c:v>
                </c:pt>
                <c:pt idx="8614">
                  <c:v>2523.3316879272602</c:v>
                </c:pt>
                <c:pt idx="8615">
                  <c:v>2523.6246217196799</c:v>
                </c:pt>
                <c:pt idx="8616">
                  <c:v>2523.9175555121101</c:v>
                </c:pt>
                <c:pt idx="8617">
                  <c:v>2524.2104893045298</c:v>
                </c:pt>
                <c:pt idx="8618">
                  <c:v>2524.50342309695</c:v>
                </c:pt>
                <c:pt idx="8619">
                  <c:v>2524.7963568893701</c:v>
                </c:pt>
                <c:pt idx="8620">
                  <c:v>2525.0892906817999</c:v>
                </c:pt>
                <c:pt idx="8621">
                  <c:v>2525.38222447422</c:v>
                </c:pt>
                <c:pt idx="8622">
                  <c:v>2525.6751582666402</c:v>
                </c:pt>
                <c:pt idx="8623">
                  <c:v>2525.9680920590599</c:v>
                </c:pt>
                <c:pt idx="8624">
                  <c:v>2526.2610258514901</c:v>
                </c:pt>
                <c:pt idx="8625">
                  <c:v>2526.5539596439098</c:v>
                </c:pt>
                <c:pt idx="8626">
                  <c:v>2526.84689343633</c:v>
                </c:pt>
                <c:pt idx="8627">
                  <c:v>2527.1398272287502</c:v>
                </c:pt>
                <c:pt idx="8628">
                  <c:v>2527.4327610211799</c:v>
                </c:pt>
                <c:pt idx="8629">
                  <c:v>2527.7256948136001</c:v>
                </c:pt>
                <c:pt idx="8630">
                  <c:v>2528.0186286060198</c:v>
                </c:pt>
                <c:pt idx="8631">
                  <c:v>2528.3115623984399</c:v>
                </c:pt>
                <c:pt idx="8632">
                  <c:v>2528.6044961908701</c:v>
                </c:pt>
                <c:pt idx="8633">
                  <c:v>2528.8974299832898</c:v>
                </c:pt>
                <c:pt idx="8634">
                  <c:v>2529.19036377571</c:v>
                </c:pt>
                <c:pt idx="8635">
                  <c:v>2529.4832975681302</c:v>
                </c:pt>
                <c:pt idx="8636">
                  <c:v>2529.7762313605599</c:v>
                </c:pt>
                <c:pt idx="8637">
                  <c:v>2530.0691651529801</c:v>
                </c:pt>
                <c:pt idx="8638">
                  <c:v>2530.3620989453998</c:v>
                </c:pt>
                <c:pt idx="8639">
                  <c:v>2530.65503273782</c:v>
                </c:pt>
                <c:pt idx="8640">
                  <c:v>2530.9479665302501</c:v>
                </c:pt>
                <c:pt idx="8641">
                  <c:v>2531.2409003226699</c:v>
                </c:pt>
                <c:pt idx="8642">
                  <c:v>2531.53383411509</c:v>
                </c:pt>
                <c:pt idx="8643">
                  <c:v>2531.8267679075102</c:v>
                </c:pt>
                <c:pt idx="8644">
                  <c:v>2532.1197016999399</c:v>
                </c:pt>
                <c:pt idx="8645">
                  <c:v>2532.4126354923601</c:v>
                </c:pt>
                <c:pt idx="8646">
                  <c:v>2532.7055692847798</c:v>
                </c:pt>
                <c:pt idx="8647">
                  <c:v>2532.9985030772</c:v>
                </c:pt>
                <c:pt idx="8648">
                  <c:v>2533.2914368696302</c:v>
                </c:pt>
                <c:pt idx="8649">
                  <c:v>2533.5843706620499</c:v>
                </c:pt>
                <c:pt idx="8650">
                  <c:v>2533.87730445447</c:v>
                </c:pt>
                <c:pt idx="8651">
                  <c:v>2534.1702382468902</c:v>
                </c:pt>
                <c:pt idx="8652">
                  <c:v>2534.4631720393199</c:v>
                </c:pt>
                <c:pt idx="8653">
                  <c:v>2534.7561058317401</c:v>
                </c:pt>
                <c:pt idx="8654">
                  <c:v>2535.0490396241598</c:v>
                </c:pt>
                <c:pt idx="8655">
                  <c:v>2535.34197341658</c:v>
                </c:pt>
                <c:pt idx="8656">
                  <c:v>2535.6349072090102</c:v>
                </c:pt>
                <c:pt idx="8657">
                  <c:v>2535.9278410014299</c:v>
                </c:pt>
                <c:pt idx="8658">
                  <c:v>2536.2207747938501</c:v>
                </c:pt>
                <c:pt idx="8659">
                  <c:v>2536.5137085862698</c:v>
                </c:pt>
                <c:pt idx="8660">
                  <c:v>2536.8066423787</c:v>
                </c:pt>
                <c:pt idx="8661">
                  <c:v>2537.0995761711201</c:v>
                </c:pt>
                <c:pt idx="8662">
                  <c:v>2537.3925099635399</c:v>
                </c:pt>
                <c:pt idx="8663">
                  <c:v>2537.68544375596</c:v>
                </c:pt>
                <c:pt idx="8664">
                  <c:v>2537.9783775483902</c:v>
                </c:pt>
                <c:pt idx="8665">
                  <c:v>2538.2713113408099</c:v>
                </c:pt>
                <c:pt idx="8666">
                  <c:v>2538.5642451332301</c:v>
                </c:pt>
                <c:pt idx="8667">
                  <c:v>2538.8571789256498</c:v>
                </c:pt>
                <c:pt idx="8668">
                  <c:v>2539.15011271808</c:v>
                </c:pt>
                <c:pt idx="8669">
                  <c:v>2539.4430465105002</c:v>
                </c:pt>
                <c:pt idx="8670">
                  <c:v>2539.7359803029199</c:v>
                </c:pt>
                <c:pt idx="8671">
                  <c:v>2540.02891409534</c:v>
                </c:pt>
                <c:pt idx="8672">
                  <c:v>2540.3218478877702</c:v>
                </c:pt>
                <c:pt idx="8673">
                  <c:v>2540.6147816801899</c:v>
                </c:pt>
                <c:pt idx="8674">
                  <c:v>2540.9077154726101</c:v>
                </c:pt>
                <c:pt idx="8675">
                  <c:v>2541.2006492650298</c:v>
                </c:pt>
                <c:pt idx="8676">
                  <c:v>2541.49358305746</c:v>
                </c:pt>
                <c:pt idx="8677">
                  <c:v>2541.7865168498802</c:v>
                </c:pt>
                <c:pt idx="8678">
                  <c:v>2542.0794506422999</c:v>
                </c:pt>
                <c:pt idx="8679">
                  <c:v>2542.3723844347201</c:v>
                </c:pt>
                <c:pt idx="8680">
                  <c:v>2542.6653182271498</c:v>
                </c:pt>
                <c:pt idx="8681">
                  <c:v>2542.95825201957</c:v>
                </c:pt>
                <c:pt idx="8682">
                  <c:v>2543.2511858119901</c:v>
                </c:pt>
                <c:pt idx="8683">
                  <c:v>2543.5441196044098</c:v>
                </c:pt>
                <c:pt idx="8684">
                  <c:v>2543.83705339684</c:v>
                </c:pt>
                <c:pt idx="8685">
                  <c:v>2544.1299871892602</c:v>
                </c:pt>
                <c:pt idx="8686">
                  <c:v>2544.4229209816799</c:v>
                </c:pt>
                <c:pt idx="8687">
                  <c:v>2544.7158547741001</c:v>
                </c:pt>
                <c:pt idx="8688">
                  <c:v>2545.0087885665298</c:v>
                </c:pt>
                <c:pt idx="8689">
                  <c:v>2545.30172235895</c:v>
                </c:pt>
                <c:pt idx="8690">
                  <c:v>2545.5946561513701</c:v>
                </c:pt>
                <c:pt idx="8691">
                  <c:v>2545.8875899437899</c:v>
                </c:pt>
                <c:pt idx="8692">
                  <c:v>2546.18052373622</c:v>
                </c:pt>
                <c:pt idx="8693">
                  <c:v>2546.4734575286402</c:v>
                </c:pt>
                <c:pt idx="8694">
                  <c:v>2546.7663913210599</c:v>
                </c:pt>
                <c:pt idx="8695">
                  <c:v>2547.0593251134801</c:v>
                </c:pt>
                <c:pt idx="8696">
                  <c:v>2547.3522589059098</c:v>
                </c:pt>
                <c:pt idx="8697">
                  <c:v>2547.64519269833</c:v>
                </c:pt>
                <c:pt idx="8698">
                  <c:v>2547.9381264907502</c:v>
                </c:pt>
                <c:pt idx="8699">
                  <c:v>2548.2310602831699</c:v>
                </c:pt>
                <c:pt idx="8700">
                  <c:v>2548.5239940756001</c:v>
                </c:pt>
                <c:pt idx="8701">
                  <c:v>2548.8169278680198</c:v>
                </c:pt>
                <c:pt idx="8702">
                  <c:v>2549.1098616604399</c:v>
                </c:pt>
                <c:pt idx="8703">
                  <c:v>2549.4027954528601</c:v>
                </c:pt>
                <c:pt idx="8704">
                  <c:v>2549.6957292452898</c:v>
                </c:pt>
                <c:pt idx="8705">
                  <c:v>2549.98866303771</c:v>
                </c:pt>
                <c:pt idx="8706">
                  <c:v>2550.2815968301302</c:v>
                </c:pt>
                <c:pt idx="8707">
                  <c:v>2550.5745306225499</c:v>
                </c:pt>
                <c:pt idx="8708">
                  <c:v>2550.8674644149801</c:v>
                </c:pt>
                <c:pt idx="8709">
                  <c:v>2551.1603982073998</c:v>
                </c:pt>
                <c:pt idx="8710">
                  <c:v>2551.45333199982</c:v>
                </c:pt>
                <c:pt idx="8711">
                  <c:v>2551.7462657922401</c:v>
                </c:pt>
                <c:pt idx="8712">
                  <c:v>2552.0391995846699</c:v>
                </c:pt>
                <c:pt idx="8713">
                  <c:v>2552.33213337709</c:v>
                </c:pt>
                <c:pt idx="8714">
                  <c:v>2552.6250671695102</c:v>
                </c:pt>
                <c:pt idx="8715">
                  <c:v>2552.9180009619299</c:v>
                </c:pt>
                <c:pt idx="8716">
                  <c:v>2553.2109347543601</c:v>
                </c:pt>
                <c:pt idx="8717">
                  <c:v>2553.5038685467798</c:v>
                </c:pt>
                <c:pt idx="8718">
                  <c:v>2553.7968023392</c:v>
                </c:pt>
                <c:pt idx="8719">
                  <c:v>2554.0897361316202</c:v>
                </c:pt>
                <c:pt idx="8720">
                  <c:v>2554.3826699240499</c:v>
                </c:pt>
                <c:pt idx="8721">
                  <c:v>2554.6756037164701</c:v>
                </c:pt>
                <c:pt idx="8722">
                  <c:v>2554.9685375088902</c:v>
                </c:pt>
                <c:pt idx="8723">
                  <c:v>2555.2614713013099</c:v>
                </c:pt>
                <c:pt idx="8724">
                  <c:v>2555.5544050937401</c:v>
                </c:pt>
                <c:pt idx="8725">
                  <c:v>2555.8473388861598</c:v>
                </c:pt>
                <c:pt idx="8726">
                  <c:v>2556.14027267858</c:v>
                </c:pt>
                <c:pt idx="8727">
                  <c:v>2556.4332064710002</c:v>
                </c:pt>
                <c:pt idx="8728">
                  <c:v>2556.7261402634199</c:v>
                </c:pt>
                <c:pt idx="8729">
                  <c:v>2557.0190740558501</c:v>
                </c:pt>
                <c:pt idx="8730">
                  <c:v>2557.3120078482698</c:v>
                </c:pt>
                <c:pt idx="8731">
                  <c:v>2557.60494164069</c:v>
                </c:pt>
                <c:pt idx="8732">
                  <c:v>2557.8978754331201</c:v>
                </c:pt>
                <c:pt idx="8733">
                  <c:v>2558.1908092255399</c:v>
                </c:pt>
                <c:pt idx="8734">
                  <c:v>2558.48374301796</c:v>
                </c:pt>
                <c:pt idx="8735">
                  <c:v>2558.7766768103802</c:v>
                </c:pt>
                <c:pt idx="8736">
                  <c:v>2559.0696106027999</c:v>
                </c:pt>
                <c:pt idx="8737">
                  <c:v>2559.3625443952301</c:v>
                </c:pt>
                <c:pt idx="8738">
                  <c:v>2559.6554781876498</c:v>
                </c:pt>
                <c:pt idx="8739">
                  <c:v>2559.94841198007</c:v>
                </c:pt>
                <c:pt idx="8740">
                  <c:v>2560.2413457724901</c:v>
                </c:pt>
                <c:pt idx="8741">
                  <c:v>2560.5342795649199</c:v>
                </c:pt>
                <c:pt idx="8742">
                  <c:v>2560.82721335734</c:v>
                </c:pt>
                <c:pt idx="8743">
                  <c:v>2561.1201471497602</c:v>
                </c:pt>
                <c:pt idx="8744">
                  <c:v>2561.4130809421799</c:v>
                </c:pt>
                <c:pt idx="8745">
                  <c:v>2561.7060147346101</c:v>
                </c:pt>
                <c:pt idx="8746">
                  <c:v>2561.9989485270298</c:v>
                </c:pt>
                <c:pt idx="8747">
                  <c:v>2562.29188231945</c:v>
                </c:pt>
                <c:pt idx="8748">
                  <c:v>2562.5848161118702</c:v>
                </c:pt>
                <c:pt idx="8749">
                  <c:v>2562.8777499042999</c:v>
                </c:pt>
                <c:pt idx="8750">
                  <c:v>2563.1706836967201</c:v>
                </c:pt>
                <c:pt idx="8751">
                  <c:v>2563.4636174891398</c:v>
                </c:pt>
                <c:pt idx="8752">
                  <c:v>2563.75655128156</c:v>
                </c:pt>
                <c:pt idx="8753">
                  <c:v>2564.0494850739901</c:v>
                </c:pt>
                <c:pt idx="8754">
                  <c:v>2564.3424188664098</c:v>
                </c:pt>
                <c:pt idx="8755">
                  <c:v>2564.63535265883</c:v>
                </c:pt>
                <c:pt idx="8756">
                  <c:v>2564.9282864512502</c:v>
                </c:pt>
                <c:pt idx="8757">
                  <c:v>2565.2212202436799</c:v>
                </c:pt>
                <c:pt idx="8758">
                  <c:v>2565.5141540361001</c:v>
                </c:pt>
                <c:pt idx="8759">
                  <c:v>2565.8070878285198</c:v>
                </c:pt>
                <c:pt idx="8760">
                  <c:v>2566.10002162094</c:v>
                </c:pt>
                <c:pt idx="8761">
                  <c:v>2566.3929554133701</c:v>
                </c:pt>
                <c:pt idx="8762">
                  <c:v>2566.6858892057899</c:v>
                </c:pt>
                <c:pt idx="8763">
                  <c:v>2566.97882299821</c:v>
                </c:pt>
                <c:pt idx="8764">
                  <c:v>2567.2717567906302</c:v>
                </c:pt>
                <c:pt idx="8765">
                  <c:v>2567.5646905830599</c:v>
                </c:pt>
                <c:pt idx="8766">
                  <c:v>2567.8576243754801</c:v>
                </c:pt>
                <c:pt idx="8767">
                  <c:v>2568.1505581678998</c:v>
                </c:pt>
                <c:pt idx="8768">
                  <c:v>2568.44349196032</c:v>
                </c:pt>
                <c:pt idx="8769">
                  <c:v>2568.7364257527502</c:v>
                </c:pt>
                <c:pt idx="8770">
                  <c:v>2569.0293595451699</c:v>
                </c:pt>
                <c:pt idx="8771">
                  <c:v>2569.3222933375901</c:v>
                </c:pt>
                <c:pt idx="8772">
                  <c:v>2569.6152271300102</c:v>
                </c:pt>
                <c:pt idx="8773">
                  <c:v>2569.9081609224399</c:v>
                </c:pt>
                <c:pt idx="8774">
                  <c:v>2570.2010947148601</c:v>
                </c:pt>
                <c:pt idx="8775">
                  <c:v>2570.4940285072798</c:v>
                </c:pt>
                <c:pt idx="8776">
                  <c:v>2570.7869622997</c:v>
                </c:pt>
                <c:pt idx="8777">
                  <c:v>2571.0798960921302</c:v>
                </c:pt>
                <c:pt idx="8778">
                  <c:v>2571.3728298845499</c:v>
                </c:pt>
                <c:pt idx="8779">
                  <c:v>2571.6657636769701</c:v>
                </c:pt>
                <c:pt idx="8780">
                  <c:v>2571.9586974693898</c:v>
                </c:pt>
                <c:pt idx="8781">
                  <c:v>2572.25163126182</c:v>
                </c:pt>
                <c:pt idx="8782">
                  <c:v>2572.5445650542401</c:v>
                </c:pt>
                <c:pt idx="8783">
                  <c:v>2572.8374988466599</c:v>
                </c:pt>
                <c:pt idx="8784">
                  <c:v>2573.13043263908</c:v>
                </c:pt>
                <c:pt idx="8785">
                  <c:v>2573.4233664315102</c:v>
                </c:pt>
                <c:pt idx="8786">
                  <c:v>2573.7163002239299</c:v>
                </c:pt>
                <c:pt idx="8787">
                  <c:v>2574.0092340163501</c:v>
                </c:pt>
                <c:pt idx="8788">
                  <c:v>2574.3021678087698</c:v>
                </c:pt>
                <c:pt idx="8789">
                  <c:v>2574.5951016012</c:v>
                </c:pt>
                <c:pt idx="8790">
                  <c:v>2574.8880353936202</c:v>
                </c:pt>
                <c:pt idx="8791">
                  <c:v>2575.1809691860399</c:v>
                </c:pt>
                <c:pt idx="8792">
                  <c:v>2575.47390297846</c:v>
                </c:pt>
                <c:pt idx="8793">
                  <c:v>2575.7668367708902</c:v>
                </c:pt>
                <c:pt idx="8794">
                  <c:v>2576.0597705633099</c:v>
                </c:pt>
                <c:pt idx="8795">
                  <c:v>2576.3527043557301</c:v>
                </c:pt>
                <c:pt idx="8796">
                  <c:v>2576.6456381481498</c:v>
                </c:pt>
                <c:pt idx="8797">
                  <c:v>2576.93857194058</c:v>
                </c:pt>
                <c:pt idx="8798">
                  <c:v>2577.2315057330002</c:v>
                </c:pt>
                <c:pt idx="8799">
                  <c:v>2577.5244395254199</c:v>
                </c:pt>
                <c:pt idx="8800">
                  <c:v>2577.8173733178401</c:v>
                </c:pt>
                <c:pt idx="8801">
                  <c:v>2578.1103071102698</c:v>
                </c:pt>
                <c:pt idx="8802">
                  <c:v>2578.40324090269</c:v>
                </c:pt>
                <c:pt idx="8803">
                  <c:v>2578.6961746951101</c:v>
                </c:pt>
                <c:pt idx="8804">
                  <c:v>2578.9891084875298</c:v>
                </c:pt>
                <c:pt idx="8805">
                  <c:v>2579.28204227996</c:v>
                </c:pt>
                <c:pt idx="8806">
                  <c:v>2579.5749760723802</c:v>
                </c:pt>
                <c:pt idx="8807">
                  <c:v>2579.8679098647999</c:v>
                </c:pt>
                <c:pt idx="8808">
                  <c:v>2580.1608436572201</c:v>
                </c:pt>
                <c:pt idx="8809">
                  <c:v>2580.4537774496498</c:v>
                </c:pt>
                <c:pt idx="8810">
                  <c:v>2580.74671124207</c:v>
                </c:pt>
                <c:pt idx="8811">
                  <c:v>2581.0396450344901</c:v>
                </c:pt>
                <c:pt idx="8812">
                  <c:v>2581.3325788269099</c:v>
                </c:pt>
                <c:pt idx="8813">
                  <c:v>2581.62551261934</c:v>
                </c:pt>
                <c:pt idx="8814">
                  <c:v>2581.9184464117602</c:v>
                </c:pt>
                <c:pt idx="8815">
                  <c:v>2582.2113802041799</c:v>
                </c:pt>
                <c:pt idx="8816">
                  <c:v>2582.5043139966001</c:v>
                </c:pt>
                <c:pt idx="8817">
                  <c:v>2582.7972477890298</c:v>
                </c:pt>
                <c:pt idx="8818">
                  <c:v>2583.09018158145</c:v>
                </c:pt>
                <c:pt idx="8819">
                  <c:v>2583.3831153738702</c:v>
                </c:pt>
                <c:pt idx="8820">
                  <c:v>2583.6760491662899</c:v>
                </c:pt>
                <c:pt idx="8821">
                  <c:v>2583.9689829587201</c:v>
                </c:pt>
                <c:pt idx="8822">
                  <c:v>2584.2619167511398</c:v>
                </c:pt>
                <c:pt idx="8823">
                  <c:v>2584.55485054356</c:v>
                </c:pt>
                <c:pt idx="8824">
                  <c:v>2584.8477843359801</c:v>
                </c:pt>
                <c:pt idx="8825">
                  <c:v>2585.1407181284098</c:v>
                </c:pt>
                <c:pt idx="8826">
                  <c:v>2585.43365192083</c:v>
                </c:pt>
                <c:pt idx="8827">
                  <c:v>2585.7265857132502</c:v>
                </c:pt>
                <c:pt idx="8828">
                  <c:v>2586.0195195056699</c:v>
                </c:pt>
                <c:pt idx="8829">
                  <c:v>2586.3124532981001</c:v>
                </c:pt>
                <c:pt idx="8830">
                  <c:v>2586.6053870905198</c:v>
                </c:pt>
                <c:pt idx="8831">
                  <c:v>2586.89832088294</c:v>
                </c:pt>
                <c:pt idx="8832">
                  <c:v>2587.1912546753601</c:v>
                </c:pt>
                <c:pt idx="8833">
                  <c:v>2587.4841884677899</c:v>
                </c:pt>
                <c:pt idx="8834">
                  <c:v>2587.77712226021</c:v>
                </c:pt>
                <c:pt idx="8835">
                  <c:v>2588.0700560526302</c:v>
                </c:pt>
                <c:pt idx="8836">
                  <c:v>2588.3629898450499</c:v>
                </c:pt>
                <c:pt idx="8837">
                  <c:v>2588.6559236374801</c:v>
                </c:pt>
                <c:pt idx="8838">
                  <c:v>2588.9488574298998</c:v>
                </c:pt>
                <c:pt idx="8839">
                  <c:v>2589.24179122232</c:v>
                </c:pt>
                <c:pt idx="8840">
                  <c:v>2589.5347250147402</c:v>
                </c:pt>
                <c:pt idx="8841">
                  <c:v>2589.8276588071699</c:v>
                </c:pt>
                <c:pt idx="8842">
                  <c:v>2590.1205925995901</c:v>
                </c:pt>
                <c:pt idx="8843">
                  <c:v>2590.4135263920102</c:v>
                </c:pt>
                <c:pt idx="8844">
                  <c:v>2590.7064601844299</c:v>
                </c:pt>
                <c:pt idx="8845">
                  <c:v>2590.9993939768601</c:v>
                </c:pt>
                <c:pt idx="8846">
                  <c:v>2591.2923277692798</c:v>
                </c:pt>
                <c:pt idx="8847">
                  <c:v>2591.5852615617</c:v>
                </c:pt>
                <c:pt idx="8848">
                  <c:v>2591.8781953541202</c:v>
                </c:pt>
                <c:pt idx="8849">
                  <c:v>2592.1711291465499</c:v>
                </c:pt>
                <c:pt idx="8850">
                  <c:v>2592.4640629389701</c:v>
                </c:pt>
                <c:pt idx="8851">
                  <c:v>2592.7569967313898</c:v>
                </c:pt>
                <c:pt idx="8852">
                  <c:v>2593.04993052381</c:v>
                </c:pt>
                <c:pt idx="8853">
                  <c:v>2593.3428643162401</c:v>
                </c:pt>
                <c:pt idx="8854">
                  <c:v>2593.6357981086599</c:v>
                </c:pt>
                <c:pt idx="8855">
                  <c:v>2593.92873190108</c:v>
                </c:pt>
                <c:pt idx="8856">
                  <c:v>2594.2216656935002</c:v>
                </c:pt>
                <c:pt idx="8857">
                  <c:v>2594.5145994859299</c:v>
                </c:pt>
                <c:pt idx="8858">
                  <c:v>2594.8075332783501</c:v>
                </c:pt>
                <c:pt idx="8859">
                  <c:v>2595.1004670707698</c:v>
                </c:pt>
                <c:pt idx="8860">
                  <c:v>2595.39340086319</c:v>
                </c:pt>
                <c:pt idx="8861">
                  <c:v>2595.6863346556202</c:v>
                </c:pt>
                <c:pt idx="8862">
                  <c:v>2595.9792684480399</c:v>
                </c:pt>
                <c:pt idx="8863">
                  <c:v>2596.27220224046</c:v>
                </c:pt>
                <c:pt idx="8864">
                  <c:v>2596.5651360328802</c:v>
                </c:pt>
                <c:pt idx="8865">
                  <c:v>2596.8580698252999</c:v>
                </c:pt>
                <c:pt idx="8866">
                  <c:v>2597.1510036177301</c:v>
                </c:pt>
                <c:pt idx="8867">
                  <c:v>2597.4439374101498</c:v>
                </c:pt>
                <c:pt idx="8868">
                  <c:v>2597.73687120257</c:v>
                </c:pt>
                <c:pt idx="8869">
                  <c:v>2598.0298049950002</c:v>
                </c:pt>
                <c:pt idx="8870">
                  <c:v>2598.3227387874199</c:v>
                </c:pt>
                <c:pt idx="8871">
                  <c:v>2598.6156725798401</c:v>
                </c:pt>
                <c:pt idx="8872">
                  <c:v>2598.9086063722598</c:v>
                </c:pt>
                <c:pt idx="8873">
                  <c:v>2599.20154016469</c:v>
                </c:pt>
                <c:pt idx="8874">
                  <c:v>2599.4944739571101</c:v>
                </c:pt>
                <c:pt idx="8875">
                  <c:v>2599.7874077495298</c:v>
                </c:pt>
                <c:pt idx="8876">
                  <c:v>2600.08034154195</c:v>
                </c:pt>
                <c:pt idx="8877">
                  <c:v>2600.3732753343702</c:v>
                </c:pt>
                <c:pt idx="8878">
                  <c:v>2600.6662091267999</c:v>
                </c:pt>
                <c:pt idx="8879">
                  <c:v>2600.9591429192201</c:v>
                </c:pt>
                <c:pt idx="8880">
                  <c:v>2601.2520767116398</c:v>
                </c:pt>
                <c:pt idx="8881">
                  <c:v>2601.54501050407</c:v>
                </c:pt>
                <c:pt idx="8882">
                  <c:v>2601.8379442964902</c:v>
                </c:pt>
                <c:pt idx="8883">
                  <c:v>2602.1308780889099</c:v>
                </c:pt>
                <c:pt idx="8884">
                  <c:v>2602.42381188133</c:v>
                </c:pt>
                <c:pt idx="8885">
                  <c:v>2602.7167456737502</c:v>
                </c:pt>
                <c:pt idx="8886">
                  <c:v>2603.0096794661799</c:v>
                </c:pt>
                <c:pt idx="8887">
                  <c:v>2603.3026132586001</c:v>
                </c:pt>
                <c:pt idx="8888">
                  <c:v>2603.5955470510198</c:v>
                </c:pt>
                <c:pt idx="8889">
                  <c:v>2603.88848084344</c:v>
                </c:pt>
                <c:pt idx="8890">
                  <c:v>2604.1814146358702</c:v>
                </c:pt>
                <c:pt idx="8891">
                  <c:v>2604.4743484282899</c:v>
                </c:pt>
                <c:pt idx="8892">
                  <c:v>2604.7672822207101</c:v>
                </c:pt>
                <c:pt idx="8893">
                  <c:v>2605.0602160131298</c:v>
                </c:pt>
                <c:pt idx="8894">
                  <c:v>2605.35314980556</c:v>
                </c:pt>
                <c:pt idx="8895">
                  <c:v>2605.6460835979801</c:v>
                </c:pt>
                <c:pt idx="8896">
                  <c:v>2605.9390173903998</c:v>
                </c:pt>
                <c:pt idx="8897">
                  <c:v>2606.23195118282</c:v>
                </c:pt>
                <c:pt idx="8898">
                  <c:v>2606.5248849752502</c:v>
                </c:pt>
                <c:pt idx="8899">
                  <c:v>2606.8178187676699</c:v>
                </c:pt>
                <c:pt idx="8900">
                  <c:v>2607.1107525600901</c:v>
                </c:pt>
                <c:pt idx="8901">
                  <c:v>2607.4036863525098</c:v>
                </c:pt>
                <c:pt idx="8902">
                  <c:v>2607.69662014494</c:v>
                </c:pt>
                <c:pt idx="8903">
                  <c:v>2607.9895539373601</c:v>
                </c:pt>
                <c:pt idx="8904">
                  <c:v>2608.2824877297799</c:v>
                </c:pt>
                <c:pt idx="8905">
                  <c:v>2608.5754215222</c:v>
                </c:pt>
                <c:pt idx="8906">
                  <c:v>2608.8683553146302</c:v>
                </c:pt>
                <c:pt idx="8907">
                  <c:v>2609.1612891070499</c:v>
                </c:pt>
                <c:pt idx="8908">
                  <c:v>2609.4542228994701</c:v>
                </c:pt>
                <c:pt idx="8909">
                  <c:v>2609.7471566918898</c:v>
                </c:pt>
                <c:pt idx="8910">
                  <c:v>2610.04009048432</c:v>
                </c:pt>
                <c:pt idx="8911">
                  <c:v>2610.3330242767402</c:v>
                </c:pt>
                <c:pt idx="8912">
                  <c:v>2610.6259580691599</c:v>
                </c:pt>
                <c:pt idx="8913">
                  <c:v>2610.9188918615801</c:v>
                </c:pt>
                <c:pt idx="8914">
                  <c:v>2611.2118256540102</c:v>
                </c:pt>
                <c:pt idx="8915">
                  <c:v>2611.5047594464299</c:v>
                </c:pt>
                <c:pt idx="8916">
                  <c:v>2611.7976932388501</c:v>
                </c:pt>
                <c:pt idx="8917">
                  <c:v>2612.0906270312698</c:v>
                </c:pt>
                <c:pt idx="8918">
                  <c:v>2612.3835608237</c:v>
                </c:pt>
                <c:pt idx="8919">
                  <c:v>2612.6764946161202</c:v>
                </c:pt>
                <c:pt idx="8920">
                  <c:v>2612.9694284085399</c:v>
                </c:pt>
                <c:pt idx="8921">
                  <c:v>2613.2623622009601</c:v>
                </c:pt>
                <c:pt idx="8922">
                  <c:v>2613.5552959933898</c:v>
                </c:pt>
                <c:pt idx="8923">
                  <c:v>2613.84822978581</c:v>
                </c:pt>
                <c:pt idx="8924">
                  <c:v>2614.1411635782301</c:v>
                </c:pt>
                <c:pt idx="8925">
                  <c:v>2614.4340973706499</c:v>
                </c:pt>
                <c:pt idx="8926">
                  <c:v>2614.72703116308</c:v>
                </c:pt>
                <c:pt idx="8927">
                  <c:v>2615.0199649555002</c:v>
                </c:pt>
                <c:pt idx="8928">
                  <c:v>2615.3128987479199</c:v>
                </c:pt>
                <c:pt idx="8929">
                  <c:v>2615.6058325403401</c:v>
                </c:pt>
                <c:pt idx="8930">
                  <c:v>2615.8987663327698</c:v>
                </c:pt>
                <c:pt idx="8931">
                  <c:v>2616.19170012519</c:v>
                </c:pt>
                <c:pt idx="8932">
                  <c:v>2616.4846339176102</c:v>
                </c:pt>
                <c:pt idx="8933">
                  <c:v>2616.7775677100299</c:v>
                </c:pt>
                <c:pt idx="8934">
                  <c:v>2617.07050150246</c:v>
                </c:pt>
                <c:pt idx="8935">
                  <c:v>2617.3634352948802</c:v>
                </c:pt>
                <c:pt idx="8936">
                  <c:v>2617.6563690872999</c:v>
                </c:pt>
                <c:pt idx="8937">
                  <c:v>2617.9493028797201</c:v>
                </c:pt>
                <c:pt idx="8938">
                  <c:v>2618.2422366721498</c:v>
                </c:pt>
                <c:pt idx="8939">
                  <c:v>2618.53517046457</c:v>
                </c:pt>
                <c:pt idx="8940">
                  <c:v>2618.8281042569902</c:v>
                </c:pt>
                <c:pt idx="8941">
                  <c:v>2619.1210380494099</c:v>
                </c:pt>
                <c:pt idx="8942">
                  <c:v>2619.4139718418401</c:v>
                </c:pt>
                <c:pt idx="8943">
                  <c:v>2619.7069056342598</c:v>
                </c:pt>
                <c:pt idx="8944">
                  <c:v>2619.99983942668</c:v>
                </c:pt>
                <c:pt idx="8945">
                  <c:v>2620.2927732191001</c:v>
                </c:pt>
                <c:pt idx="8946">
                  <c:v>2620.5857070115298</c:v>
                </c:pt>
                <c:pt idx="8947">
                  <c:v>2620.87864080395</c:v>
                </c:pt>
                <c:pt idx="8948">
                  <c:v>2621.1715745963702</c:v>
                </c:pt>
                <c:pt idx="8949">
                  <c:v>2621.4645083887899</c:v>
                </c:pt>
                <c:pt idx="8950">
                  <c:v>2621.7574421812201</c:v>
                </c:pt>
                <c:pt idx="8951">
                  <c:v>2622.0503759736398</c:v>
                </c:pt>
                <c:pt idx="8952">
                  <c:v>2622.34330976606</c:v>
                </c:pt>
                <c:pt idx="8953">
                  <c:v>2622.6362435584801</c:v>
                </c:pt>
                <c:pt idx="8954">
                  <c:v>2622.9291773509099</c:v>
                </c:pt>
                <c:pt idx="8955">
                  <c:v>2623.22211114333</c:v>
                </c:pt>
                <c:pt idx="8956">
                  <c:v>2623.5150449357502</c:v>
                </c:pt>
                <c:pt idx="8957">
                  <c:v>2623.8079787281699</c:v>
                </c:pt>
                <c:pt idx="8958">
                  <c:v>2624.1009125206001</c:v>
                </c:pt>
                <c:pt idx="8959">
                  <c:v>2624.3938463130198</c:v>
                </c:pt>
                <c:pt idx="8960">
                  <c:v>2624.68678010544</c:v>
                </c:pt>
                <c:pt idx="8961">
                  <c:v>2624.9797138978602</c:v>
                </c:pt>
                <c:pt idx="8962">
                  <c:v>2625.2726476902899</c:v>
                </c:pt>
                <c:pt idx="8963">
                  <c:v>2625.5655814827101</c:v>
                </c:pt>
                <c:pt idx="8964">
                  <c:v>2625.8585152751298</c:v>
                </c:pt>
                <c:pt idx="8965">
                  <c:v>2626.1514490675499</c:v>
                </c:pt>
                <c:pt idx="8966">
                  <c:v>2626.4443828599801</c:v>
                </c:pt>
                <c:pt idx="8967">
                  <c:v>2626.7373166523998</c:v>
                </c:pt>
                <c:pt idx="8968">
                  <c:v>2627.03025044482</c:v>
                </c:pt>
                <c:pt idx="8969">
                  <c:v>2627.3231842372402</c:v>
                </c:pt>
                <c:pt idx="8970">
                  <c:v>2627.6161180296699</c:v>
                </c:pt>
                <c:pt idx="8971">
                  <c:v>2627.9090518220901</c:v>
                </c:pt>
                <c:pt idx="8972">
                  <c:v>2628.2019856145098</c:v>
                </c:pt>
                <c:pt idx="8973">
                  <c:v>2628.49491940693</c:v>
                </c:pt>
                <c:pt idx="8974">
                  <c:v>2628.7878531993601</c:v>
                </c:pt>
                <c:pt idx="8975">
                  <c:v>2629.0807869917799</c:v>
                </c:pt>
                <c:pt idx="8976">
                  <c:v>2629.3737207842</c:v>
                </c:pt>
                <c:pt idx="8977">
                  <c:v>2629.6666545766202</c:v>
                </c:pt>
                <c:pt idx="8978">
                  <c:v>2629.9595883690499</c:v>
                </c:pt>
                <c:pt idx="8979">
                  <c:v>2630.2525221614701</c:v>
                </c:pt>
                <c:pt idx="8980">
                  <c:v>2630.5454559538898</c:v>
                </c:pt>
                <c:pt idx="8981">
                  <c:v>2630.83838974631</c:v>
                </c:pt>
                <c:pt idx="8982">
                  <c:v>2631.1313235387402</c:v>
                </c:pt>
                <c:pt idx="8983">
                  <c:v>2631.4242573311599</c:v>
                </c:pt>
                <c:pt idx="8984">
                  <c:v>2631.7171911235801</c:v>
                </c:pt>
                <c:pt idx="8985">
                  <c:v>2632.0101249160002</c:v>
                </c:pt>
                <c:pt idx="8986">
                  <c:v>2632.3030587084299</c:v>
                </c:pt>
                <c:pt idx="8987">
                  <c:v>2632.5959925008501</c:v>
                </c:pt>
                <c:pt idx="8988">
                  <c:v>2632.8889262932698</c:v>
                </c:pt>
                <c:pt idx="8989">
                  <c:v>2633.18186008569</c:v>
                </c:pt>
                <c:pt idx="8990">
                  <c:v>2633.4747938781202</c:v>
                </c:pt>
                <c:pt idx="8991">
                  <c:v>2633.7677276705399</c:v>
                </c:pt>
                <c:pt idx="8992">
                  <c:v>2634.0606614629601</c:v>
                </c:pt>
                <c:pt idx="8993">
                  <c:v>2634.3535952553798</c:v>
                </c:pt>
                <c:pt idx="8994">
                  <c:v>2634.64652904781</c:v>
                </c:pt>
                <c:pt idx="8995">
                  <c:v>2634.9394628402301</c:v>
                </c:pt>
                <c:pt idx="8996">
                  <c:v>2635.2323966326499</c:v>
                </c:pt>
                <c:pt idx="8997">
                  <c:v>2635.52533042507</c:v>
                </c:pt>
                <c:pt idx="8998">
                  <c:v>2635.8182642175002</c:v>
                </c:pt>
                <c:pt idx="8999">
                  <c:v>2636.1111980099199</c:v>
                </c:pt>
                <c:pt idx="9000">
                  <c:v>2636.4041318023401</c:v>
                </c:pt>
              </c:numCache>
            </c:numRef>
          </c:xVal>
          <c:yVal>
            <c:numRef>
              <c:f>'8A-S'!$F$29:$F$9029</c:f>
              <c:numCache>
                <c:formatCode>0</c:formatCode>
                <c:ptCount val="9001"/>
                <c:pt idx="0">
                  <c:v>-215.991216997816</c:v>
                </c:pt>
                <c:pt idx="1">
                  <c:v>-218.52043365267599</c:v>
                </c:pt>
                <c:pt idx="2">
                  <c:v>-221.804135286263</c:v>
                </c:pt>
                <c:pt idx="3">
                  <c:v>-222.14296018245599</c:v>
                </c:pt>
                <c:pt idx="4">
                  <c:v>-222.75062414917201</c:v>
                </c:pt>
                <c:pt idx="5">
                  <c:v>-220.80618078945699</c:v>
                </c:pt>
                <c:pt idx="6">
                  <c:v>-217.030342907842</c:v>
                </c:pt>
                <c:pt idx="7">
                  <c:v>-217.795678091214</c:v>
                </c:pt>
                <c:pt idx="8">
                  <c:v>-218.07046255197201</c:v>
                </c:pt>
                <c:pt idx="9">
                  <c:v>-217.40252127245901</c:v>
                </c:pt>
                <c:pt idx="10">
                  <c:v>-218.41694169187099</c:v>
                </c:pt>
                <c:pt idx="11">
                  <c:v>-220.814217318288</c:v>
                </c:pt>
                <c:pt idx="12">
                  <c:v>-220.193019555462</c:v>
                </c:pt>
                <c:pt idx="13">
                  <c:v>-221.75044536910801</c:v>
                </c:pt>
                <c:pt idx="14">
                  <c:v>-221.49747333876601</c:v>
                </c:pt>
                <c:pt idx="15">
                  <c:v>-219.47283375271201</c:v>
                </c:pt>
                <c:pt idx="16">
                  <c:v>-223.98052780319799</c:v>
                </c:pt>
                <c:pt idx="17">
                  <c:v>-227.28459773893499</c:v>
                </c:pt>
                <c:pt idx="18">
                  <c:v>-230.651870938023</c:v>
                </c:pt>
                <c:pt idx="19">
                  <c:v>-234.08736085882001</c:v>
                </c:pt>
                <c:pt idx="20">
                  <c:v>-240.271538850789</c:v>
                </c:pt>
                <c:pt idx="21">
                  <c:v>-242.41380489923699</c:v>
                </c:pt>
                <c:pt idx="22">
                  <c:v>-248.31435778967801</c:v>
                </c:pt>
                <c:pt idx="23">
                  <c:v>-253.83048256111601</c:v>
                </c:pt>
                <c:pt idx="24">
                  <c:v>-255.82479829245801</c:v>
                </c:pt>
                <c:pt idx="25">
                  <c:v>-257.84868116976003</c:v>
                </c:pt>
                <c:pt idx="26">
                  <c:v>-260.94062877293601</c:v>
                </c:pt>
                <c:pt idx="27">
                  <c:v>-258.06468502799299</c:v>
                </c:pt>
                <c:pt idx="28">
                  <c:v>-255.70315103255601</c:v>
                </c:pt>
                <c:pt idx="29">
                  <c:v>-250.138534791506</c:v>
                </c:pt>
                <c:pt idx="30">
                  <c:v>-245.91697474770399</c:v>
                </c:pt>
                <c:pt idx="31">
                  <c:v>-242.583940658838</c:v>
                </c:pt>
                <c:pt idx="32">
                  <c:v>-242.372431984516</c:v>
                </c:pt>
                <c:pt idx="33">
                  <c:v>-244.72169302271999</c:v>
                </c:pt>
                <c:pt idx="34">
                  <c:v>-259.49917508138299</c:v>
                </c:pt>
                <c:pt idx="35">
                  <c:v>-271.97215521878701</c:v>
                </c:pt>
                <c:pt idx="36">
                  <c:v>-277.27851929899401</c:v>
                </c:pt>
                <c:pt idx="37">
                  <c:v>-285.53617713187401</c:v>
                </c:pt>
                <c:pt idx="38">
                  <c:v>-291.17657235417602</c:v>
                </c:pt>
                <c:pt idx="39">
                  <c:v>-296.51732944638701</c:v>
                </c:pt>
                <c:pt idx="40">
                  <c:v>-304.02306507135398</c:v>
                </c:pt>
                <c:pt idx="41">
                  <c:v>-310.73885230544897</c:v>
                </c:pt>
                <c:pt idx="42">
                  <c:v>-313.53607713196101</c:v>
                </c:pt>
                <c:pt idx="43">
                  <c:v>-314.73657663378702</c:v>
                </c:pt>
                <c:pt idx="44">
                  <c:v>-315.60696102666702</c:v>
                </c:pt>
                <c:pt idx="45">
                  <c:v>-314.879735310748</c:v>
                </c:pt>
                <c:pt idx="46">
                  <c:v>-314.08772620979499</c:v>
                </c:pt>
                <c:pt idx="47">
                  <c:v>-313.61950823810503</c:v>
                </c:pt>
                <c:pt idx="48">
                  <c:v>-312.610696285252</c:v>
                </c:pt>
                <c:pt idx="49">
                  <c:v>-315.62346982859498</c:v>
                </c:pt>
                <c:pt idx="50">
                  <c:v>-319.17119593863703</c:v>
                </c:pt>
                <c:pt idx="51">
                  <c:v>-323.49171161703299</c:v>
                </c:pt>
                <c:pt idx="52">
                  <c:v>-334.07960251921003</c:v>
                </c:pt>
                <c:pt idx="53">
                  <c:v>-342.77979436884499</c:v>
                </c:pt>
                <c:pt idx="54">
                  <c:v>-349.01815404021301</c:v>
                </c:pt>
                <c:pt idx="55">
                  <c:v>-356.34275163495499</c:v>
                </c:pt>
                <c:pt idx="56">
                  <c:v>-361.70421199664099</c:v>
                </c:pt>
                <c:pt idx="57">
                  <c:v>-363.33426698817999</c:v>
                </c:pt>
                <c:pt idx="58">
                  <c:v>-366.35137760147899</c:v>
                </c:pt>
                <c:pt idx="59">
                  <c:v>-369.38692171350999</c:v>
                </c:pt>
                <c:pt idx="60">
                  <c:v>-368.28336642257398</c:v>
                </c:pt>
                <c:pt idx="61">
                  <c:v>-368.315331281699</c:v>
                </c:pt>
                <c:pt idx="62">
                  <c:v>-369.62349845253101</c:v>
                </c:pt>
                <c:pt idx="63">
                  <c:v>-366.85905920477802</c:v>
                </c:pt>
                <c:pt idx="64">
                  <c:v>-366.70621154333401</c:v>
                </c:pt>
                <c:pt idx="65">
                  <c:v>-365.32676751104901</c:v>
                </c:pt>
                <c:pt idx="66">
                  <c:v>-362.74724999177602</c:v>
                </c:pt>
                <c:pt idx="67">
                  <c:v>-361.77485411783999</c:v>
                </c:pt>
                <c:pt idx="68">
                  <c:v>-361.252153807382</c:v>
                </c:pt>
                <c:pt idx="69">
                  <c:v>-358.56709281243201</c:v>
                </c:pt>
                <c:pt idx="70">
                  <c:v>-359.15874119212799</c:v>
                </c:pt>
                <c:pt idx="71">
                  <c:v>-359.14939368089898</c:v>
                </c:pt>
                <c:pt idx="72">
                  <c:v>-357.10031535705599</c:v>
                </c:pt>
                <c:pt idx="73">
                  <c:v>-358.30317904510503</c:v>
                </c:pt>
                <c:pt idx="74">
                  <c:v>-360.040866411813</c:v>
                </c:pt>
                <c:pt idx="75">
                  <c:v>-358.002978923819</c:v>
                </c:pt>
                <c:pt idx="76">
                  <c:v>-355.95073273960003</c:v>
                </c:pt>
                <c:pt idx="77">
                  <c:v>-353.90388917246599</c:v>
                </c:pt>
                <c:pt idx="78">
                  <c:v>-350.60638451655598</c:v>
                </c:pt>
                <c:pt idx="79">
                  <c:v>-347.58371536292799</c:v>
                </c:pt>
                <c:pt idx="80">
                  <c:v>-346.52493055128798</c:v>
                </c:pt>
                <c:pt idx="81">
                  <c:v>-343.77229604845797</c:v>
                </c:pt>
                <c:pt idx="82">
                  <c:v>-346.35670363814103</c:v>
                </c:pt>
                <c:pt idx="83">
                  <c:v>-350.64414640199402</c:v>
                </c:pt>
                <c:pt idx="84">
                  <c:v>-349.94021355472</c:v>
                </c:pt>
                <c:pt idx="85">
                  <c:v>-356.277201226633</c:v>
                </c:pt>
                <c:pt idx="86">
                  <c:v>-361.72988008920998</c:v>
                </c:pt>
                <c:pt idx="87">
                  <c:v>-367.25266626891499</c:v>
                </c:pt>
                <c:pt idx="88">
                  <c:v>-372.44507588939501</c:v>
                </c:pt>
                <c:pt idx="89">
                  <c:v>-375.51205101312399</c:v>
                </c:pt>
                <c:pt idx="90">
                  <c:v>-376.02045747747201</c:v>
                </c:pt>
                <c:pt idx="91">
                  <c:v>-377.73795587370603</c:v>
                </c:pt>
                <c:pt idx="92">
                  <c:v>-377.88992632569301</c:v>
                </c:pt>
                <c:pt idx="93">
                  <c:v>-373.650054661262</c:v>
                </c:pt>
                <c:pt idx="94">
                  <c:v>-371.72039783589003</c:v>
                </c:pt>
                <c:pt idx="95">
                  <c:v>-369.55103491909102</c:v>
                </c:pt>
                <c:pt idx="96">
                  <c:v>-366.90297634334303</c:v>
                </c:pt>
                <c:pt idx="97">
                  <c:v>-364.549590950089</c:v>
                </c:pt>
                <c:pt idx="98">
                  <c:v>-358.796195323029</c:v>
                </c:pt>
                <c:pt idx="99">
                  <c:v>-348.117164945144</c:v>
                </c:pt>
                <c:pt idx="100">
                  <c:v>-330.732745314613</c:v>
                </c:pt>
                <c:pt idx="101">
                  <c:v>-307.525311705631</c:v>
                </c:pt>
                <c:pt idx="102">
                  <c:v>-272.94710317714703</c:v>
                </c:pt>
                <c:pt idx="103">
                  <c:v>-230.07587437625801</c:v>
                </c:pt>
                <c:pt idx="104">
                  <c:v>-176.420785619105</c:v>
                </c:pt>
                <c:pt idx="105">
                  <c:v>-117.334925538441</c:v>
                </c:pt>
                <c:pt idx="106">
                  <c:v>-66.134721217731098</c:v>
                </c:pt>
                <c:pt idx="107">
                  <c:v>-23.327575847894</c:v>
                </c:pt>
                <c:pt idx="108">
                  <c:v>11.026158499562801</c:v>
                </c:pt>
                <c:pt idx="109">
                  <c:v>28.102974215187</c:v>
                </c:pt>
                <c:pt idx="110">
                  <c:v>42.762990518792499</c:v>
                </c:pt>
                <c:pt idx="111">
                  <c:v>57.709276133793502</c:v>
                </c:pt>
                <c:pt idx="112">
                  <c:v>63.758609430225803</c:v>
                </c:pt>
                <c:pt idx="113">
                  <c:v>65.185166319257903</c:v>
                </c:pt>
                <c:pt idx="114">
                  <c:v>74.814912696083596</c:v>
                </c:pt>
                <c:pt idx="115">
                  <c:v>83.992217150764603</c:v>
                </c:pt>
                <c:pt idx="116">
                  <c:v>88.709414020750998</c:v>
                </c:pt>
                <c:pt idx="117">
                  <c:v>90.272060279795099</c:v>
                </c:pt>
                <c:pt idx="118">
                  <c:v>88.873952747940393</c:v>
                </c:pt>
                <c:pt idx="119">
                  <c:v>86.196609529779593</c:v>
                </c:pt>
                <c:pt idx="120">
                  <c:v>93.430891519075701</c:v>
                </c:pt>
                <c:pt idx="121">
                  <c:v>97.441818299439504</c:v>
                </c:pt>
                <c:pt idx="122">
                  <c:v>95.117069602485302</c:v>
                </c:pt>
                <c:pt idx="123">
                  <c:v>96.998571321239794</c:v>
                </c:pt>
                <c:pt idx="124">
                  <c:v>96.5209778778474</c:v>
                </c:pt>
                <c:pt idx="125">
                  <c:v>94.970539704194394</c:v>
                </c:pt>
                <c:pt idx="126">
                  <c:v>95.232553974576604</c:v>
                </c:pt>
                <c:pt idx="127">
                  <c:v>90.931450492366395</c:v>
                </c:pt>
                <c:pt idx="128">
                  <c:v>89.111508130457906</c:v>
                </c:pt>
                <c:pt idx="129">
                  <c:v>94.382928546830001</c:v>
                </c:pt>
                <c:pt idx="130">
                  <c:v>98.906168554811799</c:v>
                </c:pt>
                <c:pt idx="131">
                  <c:v>103.588825760766</c:v>
                </c:pt>
                <c:pt idx="132">
                  <c:v>106.445313823609</c:v>
                </c:pt>
                <c:pt idx="133">
                  <c:v>109.270656179333</c:v>
                </c:pt>
                <c:pt idx="134">
                  <c:v>107.046676378697</c:v>
                </c:pt>
                <c:pt idx="135">
                  <c:v>102.76563570543399</c:v>
                </c:pt>
                <c:pt idx="136">
                  <c:v>93.088858553766798</c:v>
                </c:pt>
                <c:pt idx="137">
                  <c:v>75.028777521404194</c:v>
                </c:pt>
                <c:pt idx="138">
                  <c:v>52.986033475358497</c:v>
                </c:pt>
                <c:pt idx="139">
                  <c:v>40.256202936760502</c:v>
                </c:pt>
                <c:pt idx="140">
                  <c:v>28.996549333850499</c:v>
                </c:pt>
                <c:pt idx="141">
                  <c:v>22.982219282229401</c:v>
                </c:pt>
                <c:pt idx="142">
                  <c:v>16.532248284007402</c:v>
                </c:pt>
                <c:pt idx="143">
                  <c:v>14.4240962135923</c:v>
                </c:pt>
                <c:pt idx="144">
                  <c:v>17.379054070674599</c:v>
                </c:pt>
                <c:pt idx="145">
                  <c:v>28.430991922907701</c:v>
                </c:pt>
                <c:pt idx="146">
                  <c:v>38.072904175326997</c:v>
                </c:pt>
                <c:pt idx="147">
                  <c:v>47.0470100232737</c:v>
                </c:pt>
                <c:pt idx="148">
                  <c:v>56.262773979044098</c:v>
                </c:pt>
                <c:pt idx="149">
                  <c:v>64.0644684534482</c:v>
                </c:pt>
                <c:pt idx="150">
                  <c:v>72.877498603998404</c:v>
                </c:pt>
                <c:pt idx="151">
                  <c:v>81.170078396270597</c:v>
                </c:pt>
                <c:pt idx="152">
                  <c:v>92.6747970274605</c:v>
                </c:pt>
                <c:pt idx="153">
                  <c:v>107.05788204953799</c:v>
                </c:pt>
                <c:pt idx="154">
                  <c:v>113.006989305839</c:v>
                </c:pt>
                <c:pt idx="155">
                  <c:v>119.333180303955</c:v>
                </c:pt>
                <c:pt idx="156">
                  <c:v>116.616078468951</c:v>
                </c:pt>
                <c:pt idx="157">
                  <c:v>115.55397389507201</c:v>
                </c:pt>
                <c:pt idx="158">
                  <c:v>121.762505247533</c:v>
                </c:pt>
                <c:pt idx="159">
                  <c:v>132.22606748127399</c:v>
                </c:pt>
                <c:pt idx="160">
                  <c:v>140.416381249106</c:v>
                </c:pt>
                <c:pt idx="161">
                  <c:v>138.15328493112699</c:v>
                </c:pt>
                <c:pt idx="162">
                  <c:v>120.431479493476</c:v>
                </c:pt>
                <c:pt idx="163">
                  <c:v>92.867936653513894</c:v>
                </c:pt>
                <c:pt idx="164">
                  <c:v>71.885841409752203</c:v>
                </c:pt>
                <c:pt idx="165">
                  <c:v>70.489318118963197</c:v>
                </c:pt>
                <c:pt idx="166">
                  <c:v>75.276037767552197</c:v>
                </c:pt>
                <c:pt idx="167">
                  <c:v>80.520520554957301</c:v>
                </c:pt>
                <c:pt idx="168">
                  <c:v>77.050741354948499</c:v>
                </c:pt>
                <c:pt idx="169">
                  <c:v>70.358118043717198</c:v>
                </c:pt>
                <c:pt idx="170">
                  <c:v>65.257444002402707</c:v>
                </c:pt>
                <c:pt idx="171">
                  <c:v>56.291404209980101</c:v>
                </c:pt>
                <c:pt idx="172">
                  <c:v>35.642718776291098</c:v>
                </c:pt>
                <c:pt idx="173">
                  <c:v>13.6772166935657</c:v>
                </c:pt>
                <c:pt idx="174">
                  <c:v>15.1528730686305</c:v>
                </c:pt>
                <c:pt idx="175">
                  <c:v>27.019685249445502</c:v>
                </c:pt>
                <c:pt idx="176">
                  <c:v>30.391715027474199</c:v>
                </c:pt>
                <c:pt idx="177">
                  <c:v>39.2288167125134</c:v>
                </c:pt>
                <c:pt idx="178">
                  <c:v>42.348835186995103</c:v>
                </c:pt>
                <c:pt idx="179">
                  <c:v>42.977539846168398</c:v>
                </c:pt>
                <c:pt idx="180">
                  <c:v>47.389235825113197</c:v>
                </c:pt>
                <c:pt idx="181">
                  <c:v>52.573781740389201</c:v>
                </c:pt>
                <c:pt idx="182">
                  <c:v>52.639318771658097</c:v>
                </c:pt>
                <c:pt idx="183">
                  <c:v>49.930347836289897</c:v>
                </c:pt>
                <c:pt idx="184">
                  <c:v>47.459082440635498</c:v>
                </c:pt>
                <c:pt idx="185">
                  <c:v>50.1876841891049</c:v>
                </c:pt>
                <c:pt idx="186">
                  <c:v>47.354559927254698</c:v>
                </c:pt>
                <c:pt idx="187">
                  <c:v>47.1284826369752</c:v>
                </c:pt>
                <c:pt idx="188">
                  <c:v>63.6070935489156</c:v>
                </c:pt>
                <c:pt idx="189">
                  <c:v>88.9834255109363</c:v>
                </c:pt>
                <c:pt idx="190">
                  <c:v>117.967106650532</c:v>
                </c:pt>
                <c:pt idx="191">
                  <c:v>154.915412450133</c:v>
                </c:pt>
                <c:pt idx="192">
                  <c:v>189.917740534996</c:v>
                </c:pt>
                <c:pt idx="193">
                  <c:v>212.12027826292899</c:v>
                </c:pt>
                <c:pt idx="194">
                  <c:v>224.05349519071299</c:v>
                </c:pt>
                <c:pt idx="195">
                  <c:v>229.00001486630799</c:v>
                </c:pt>
                <c:pt idx="196">
                  <c:v>225.499477754422</c:v>
                </c:pt>
                <c:pt idx="197">
                  <c:v>219.313713614519</c:v>
                </c:pt>
                <c:pt idx="198">
                  <c:v>207.41131520426899</c:v>
                </c:pt>
                <c:pt idx="199">
                  <c:v>181.702806821607</c:v>
                </c:pt>
                <c:pt idx="200">
                  <c:v>157.57371522858901</c:v>
                </c:pt>
                <c:pt idx="201">
                  <c:v>139.31049267767</c:v>
                </c:pt>
                <c:pt idx="202">
                  <c:v>112.262466607001</c:v>
                </c:pt>
                <c:pt idx="203">
                  <c:v>99.113246201271494</c:v>
                </c:pt>
                <c:pt idx="204">
                  <c:v>92.055934065727797</c:v>
                </c:pt>
                <c:pt idx="205">
                  <c:v>78.2466380462497</c:v>
                </c:pt>
                <c:pt idx="206">
                  <c:v>63.2977677741492</c:v>
                </c:pt>
                <c:pt idx="207">
                  <c:v>61.337796632681602</c:v>
                </c:pt>
                <c:pt idx="208">
                  <c:v>64.973162608923801</c:v>
                </c:pt>
                <c:pt idx="209">
                  <c:v>68.700640456721899</c:v>
                </c:pt>
                <c:pt idx="210">
                  <c:v>62.787463410974397</c:v>
                </c:pt>
                <c:pt idx="211">
                  <c:v>55.208643557106797</c:v>
                </c:pt>
                <c:pt idx="212">
                  <c:v>60.004248932516496</c:v>
                </c:pt>
                <c:pt idx="213">
                  <c:v>76.344892985807704</c:v>
                </c:pt>
                <c:pt idx="214">
                  <c:v>88.938765012196697</c:v>
                </c:pt>
                <c:pt idx="215">
                  <c:v>96.565012934041107</c:v>
                </c:pt>
                <c:pt idx="216">
                  <c:v>97.106652750263507</c:v>
                </c:pt>
                <c:pt idx="217">
                  <c:v>94.447338780747003</c:v>
                </c:pt>
                <c:pt idx="218">
                  <c:v>97.187993489504606</c:v>
                </c:pt>
                <c:pt idx="219">
                  <c:v>103.36786365470201</c:v>
                </c:pt>
                <c:pt idx="220">
                  <c:v>113.153850641714</c:v>
                </c:pt>
                <c:pt idx="221">
                  <c:v>122.064301015627</c:v>
                </c:pt>
                <c:pt idx="222">
                  <c:v>134.35877988301601</c:v>
                </c:pt>
                <c:pt idx="223">
                  <c:v>140.4890599535</c:v>
                </c:pt>
                <c:pt idx="224">
                  <c:v>134.555875446302</c:v>
                </c:pt>
                <c:pt idx="225">
                  <c:v>124.660298471479</c:v>
                </c:pt>
                <c:pt idx="226">
                  <c:v>106.573055668583</c:v>
                </c:pt>
                <c:pt idx="227">
                  <c:v>82.202090244929906</c:v>
                </c:pt>
                <c:pt idx="228">
                  <c:v>61.191611243403301</c:v>
                </c:pt>
                <c:pt idx="229">
                  <c:v>47.092201158086503</c:v>
                </c:pt>
                <c:pt idx="230">
                  <c:v>43.132551596359903</c:v>
                </c:pt>
                <c:pt idx="231">
                  <c:v>43.5869135607036</c:v>
                </c:pt>
                <c:pt idx="232">
                  <c:v>48.180817877753697</c:v>
                </c:pt>
                <c:pt idx="233">
                  <c:v>55.693834663379697</c:v>
                </c:pt>
                <c:pt idx="234">
                  <c:v>57.409057584230098</c:v>
                </c:pt>
                <c:pt idx="235">
                  <c:v>53.723601390343902</c:v>
                </c:pt>
                <c:pt idx="236">
                  <c:v>28.1885417425237</c:v>
                </c:pt>
                <c:pt idx="237">
                  <c:v>-6.4001615736351596</c:v>
                </c:pt>
                <c:pt idx="238">
                  <c:v>-33.837257042584497</c:v>
                </c:pt>
                <c:pt idx="239">
                  <c:v>-54.397107305236197</c:v>
                </c:pt>
                <c:pt idx="240">
                  <c:v>-65.855520585239006</c:v>
                </c:pt>
                <c:pt idx="241">
                  <c:v>-70.295285803847904</c:v>
                </c:pt>
                <c:pt idx="242">
                  <c:v>-71.579604393590699</c:v>
                </c:pt>
                <c:pt idx="243">
                  <c:v>-68.481371460500696</c:v>
                </c:pt>
                <c:pt idx="244">
                  <c:v>-59.882797867362598</c:v>
                </c:pt>
                <c:pt idx="245">
                  <c:v>-40.956823042241901</c:v>
                </c:pt>
                <c:pt idx="246">
                  <c:v>-14.198590881431301</c:v>
                </c:pt>
                <c:pt idx="247">
                  <c:v>16.854755040819299</c:v>
                </c:pt>
                <c:pt idx="248">
                  <c:v>42.340697549596399</c:v>
                </c:pt>
                <c:pt idx="249">
                  <c:v>67.880973888273701</c:v>
                </c:pt>
                <c:pt idx="250">
                  <c:v>84.321026769625007</c:v>
                </c:pt>
                <c:pt idx="251">
                  <c:v>91.798504495391199</c:v>
                </c:pt>
                <c:pt idx="252">
                  <c:v>95.214021058130996</c:v>
                </c:pt>
                <c:pt idx="253">
                  <c:v>84.2620089080756</c:v>
                </c:pt>
                <c:pt idx="254">
                  <c:v>62.936901945518002</c:v>
                </c:pt>
                <c:pt idx="255">
                  <c:v>38.053442475655203</c:v>
                </c:pt>
                <c:pt idx="256">
                  <c:v>24.087742969905801</c:v>
                </c:pt>
                <c:pt idx="257">
                  <c:v>26.171000189356199</c:v>
                </c:pt>
                <c:pt idx="258">
                  <c:v>29.4308676248511</c:v>
                </c:pt>
                <c:pt idx="259">
                  <c:v>36.337848535482401</c:v>
                </c:pt>
                <c:pt idx="260">
                  <c:v>39.485288310346697</c:v>
                </c:pt>
                <c:pt idx="261">
                  <c:v>39.114593636394602</c:v>
                </c:pt>
                <c:pt idx="262">
                  <c:v>30.311467572364599</c:v>
                </c:pt>
                <c:pt idx="263">
                  <c:v>27.352990170366901</c:v>
                </c:pt>
                <c:pt idx="264">
                  <c:v>16.8825742823519</c:v>
                </c:pt>
                <c:pt idx="265">
                  <c:v>4.10612614531692</c:v>
                </c:pt>
                <c:pt idx="266">
                  <c:v>-2.5689412324936698</c:v>
                </c:pt>
                <c:pt idx="267">
                  <c:v>-2.7444090324088402</c:v>
                </c:pt>
                <c:pt idx="268">
                  <c:v>-9.9430942241715492</c:v>
                </c:pt>
                <c:pt idx="269">
                  <c:v>-21.856569447552801</c:v>
                </c:pt>
                <c:pt idx="270">
                  <c:v>-35.532091263005</c:v>
                </c:pt>
                <c:pt idx="271">
                  <c:v>-42.132329668275801</c:v>
                </c:pt>
                <c:pt idx="272">
                  <c:v>-48.708451973654498</c:v>
                </c:pt>
                <c:pt idx="273">
                  <c:v>-50.468698448888098</c:v>
                </c:pt>
                <c:pt idx="274">
                  <c:v>-47.802046153937198</c:v>
                </c:pt>
                <c:pt idx="275">
                  <c:v>-45.224235196891598</c:v>
                </c:pt>
                <c:pt idx="276">
                  <c:v>-39.216883271758903</c:v>
                </c:pt>
                <c:pt idx="277">
                  <c:v>-23.384461563894501</c:v>
                </c:pt>
                <c:pt idx="278">
                  <c:v>-3.6279901268299</c:v>
                </c:pt>
                <c:pt idx="279">
                  <c:v>20.1823780154409</c:v>
                </c:pt>
                <c:pt idx="280">
                  <c:v>49.0832350879773</c:v>
                </c:pt>
                <c:pt idx="281">
                  <c:v>72.764437212159507</c:v>
                </c:pt>
                <c:pt idx="282">
                  <c:v>107.171904986984</c:v>
                </c:pt>
                <c:pt idx="283">
                  <c:v>131.87513083034699</c:v>
                </c:pt>
                <c:pt idx="284">
                  <c:v>149.81697344878</c:v>
                </c:pt>
                <c:pt idx="285">
                  <c:v>157.88103463104099</c:v>
                </c:pt>
                <c:pt idx="286">
                  <c:v>154.910908482369</c:v>
                </c:pt>
                <c:pt idx="287">
                  <c:v>151.35602862548399</c:v>
                </c:pt>
                <c:pt idx="288">
                  <c:v>143.60051068569101</c:v>
                </c:pt>
                <c:pt idx="289">
                  <c:v>140.01019160331501</c:v>
                </c:pt>
                <c:pt idx="290">
                  <c:v>132.674638028434</c:v>
                </c:pt>
                <c:pt idx="291">
                  <c:v>122.367497489824</c:v>
                </c:pt>
                <c:pt idx="292">
                  <c:v>120.47852084539301</c:v>
                </c:pt>
                <c:pt idx="293">
                  <c:v>104.719587410789</c:v>
                </c:pt>
                <c:pt idx="294">
                  <c:v>73.996298969361305</c:v>
                </c:pt>
                <c:pt idx="295">
                  <c:v>32.636801109716501</c:v>
                </c:pt>
                <c:pt idx="296">
                  <c:v>1.2353716813177</c:v>
                </c:pt>
                <c:pt idx="297">
                  <c:v>-21.5637199425883</c:v>
                </c:pt>
                <c:pt idx="298">
                  <c:v>-35.012950834657197</c:v>
                </c:pt>
                <c:pt idx="299">
                  <c:v>-42.9904704022074</c:v>
                </c:pt>
                <c:pt idx="300">
                  <c:v>-45.949560081814496</c:v>
                </c:pt>
                <c:pt idx="301">
                  <c:v>-48.664764858574898</c:v>
                </c:pt>
                <c:pt idx="302">
                  <c:v>-47.981420642429804</c:v>
                </c:pt>
                <c:pt idx="303">
                  <c:v>-39.1958378583086</c:v>
                </c:pt>
                <c:pt idx="304">
                  <c:v>-29.753156449239199</c:v>
                </c:pt>
                <c:pt idx="305">
                  <c:v>-15.345734301762599</c:v>
                </c:pt>
                <c:pt idx="306">
                  <c:v>8.3548708202251891</c:v>
                </c:pt>
                <c:pt idx="307">
                  <c:v>35.871466244005198</c:v>
                </c:pt>
                <c:pt idx="308">
                  <c:v>58.322766450563002</c:v>
                </c:pt>
                <c:pt idx="309">
                  <c:v>85.3120217363048</c:v>
                </c:pt>
                <c:pt idx="310">
                  <c:v>111.752211932116</c:v>
                </c:pt>
                <c:pt idx="311">
                  <c:v>130.65302931783501</c:v>
                </c:pt>
                <c:pt idx="312">
                  <c:v>145.56513384942701</c:v>
                </c:pt>
                <c:pt idx="313">
                  <c:v>153.50100382905299</c:v>
                </c:pt>
                <c:pt idx="314">
                  <c:v>162.243377212761</c:v>
                </c:pt>
                <c:pt idx="315">
                  <c:v>163.71082027441599</c:v>
                </c:pt>
                <c:pt idx="316">
                  <c:v>143.09459276675</c:v>
                </c:pt>
                <c:pt idx="317">
                  <c:v>117.317907873487</c:v>
                </c:pt>
                <c:pt idx="318">
                  <c:v>94.249359317767798</c:v>
                </c:pt>
                <c:pt idx="319">
                  <c:v>72.846134922656304</c:v>
                </c:pt>
                <c:pt idx="320">
                  <c:v>53.3643637862288</c:v>
                </c:pt>
                <c:pt idx="321">
                  <c:v>36.054043846690497</c:v>
                </c:pt>
                <c:pt idx="322">
                  <c:v>21.123790378192101</c:v>
                </c:pt>
                <c:pt idx="323">
                  <c:v>15.450776982401299</c:v>
                </c:pt>
                <c:pt idx="324">
                  <c:v>19.0886593331516</c:v>
                </c:pt>
                <c:pt idx="325">
                  <c:v>18.097630753118199</c:v>
                </c:pt>
                <c:pt idx="326">
                  <c:v>20.914898164056499</c:v>
                </c:pt>
                <c:pt idx="327">
                  <c:v>33.519318501468703</c:v>
                </c:pt>
                <c:pt idx="328">
                  <c:v>53.259105377806002</c:v>
                </c:pt>
                <c:pt idx="329">
                  <c:v>72.369176198480105</c:v>
                </c:pt>
                <c:pt idx="330">
                  <c:v>94.323977946852196</c:v>
                </c:pt>
                <c:pt idx="331">
                  <c:v>110.218861741393</c:v>
                </c:pt>
                <c:pt idx="332">
                  <c:v>110.89348772412301</c:v>
                </c:pt>
                <c:pt idx="333">
                  <c:v>98.522569239111405</c:v>
                </c:pt>
                <c:pt idx="334">
                  <c:v>84.606377753993897</c:v>
                </c:pt>
                <c:pt idx="335">
                  <c:v>73.611388665675804</c:v>
                </c:pt>
                <c:pt idx="336">
                  <c:v>64.856408528547007</c:v>
                </c:pt>
                <c:pt idx="337">
                  <c:v>44.137667973346701</c:v>
                </c:pt>
                <c:pt idx="338">
                  <c:v>22.849241587172401</c:v>
                </c:pt>
                <c:pt idx="339">
                  <c:v>13.213512199398799</c:v>
                </c:pt>
                <c:pt idx="340">
                  <c:v>9.8947701815986893</c:v>
                </c:pt>
                <c:pt idx="341">
                  <c:v>0</c:v>
                </c:pt>
                <c:pt idx="342">
                  <c:v>-1.4268186499475599</c:v>
                </c:pt>
                <c:pt idx="343">
                  <c:v>-4.39912101958907</c:v>
                </c:pt>
                <c:pt idx="344">
                  <c:v>-7.2229285031417003</c:v>
                </c:pt>
                <c:pt idx="345">
                  <c:v>-7.9877896448670098</c:v>
                </c:pt>
                <c:pt idx="346">
                  <c:v>3.2915824322826701</c:v>
                </c:pt>
                <c:pt idx="347">
                  <c:v>17.481845317344799</c:v>
                </c:pt>
                <c:pt idx="348">
                  <c:v>29.893590051128701</c:v>
                </c:pt>
                <c:pt idx="349">
                  <c:v>35.5113470860124</c:v>
                </c:pt>
                <c:pt idx="350">
                  <c:v>45.463008214524102</c:v>
                </c:pt>
                <c:pt idx="351">
                  <c:v>61.719969088412697</c:v>
                </c:pt>
                <c:pt idx="352">
                  <c:v>62.933209662945998</c:v>
                </c:pt>
                <c:pt idx="353">
                  <c:v>55.6260178105995</c:v>
                </c:pt>
                <c:pt idx="354">
                  <c:v>51.364617219190201</c:v>
                </c:pt>
                <c:pt idx="355">
                  <c:v>44.696264492075898</c:v>
                </c:pt>
                <c:pt idx="356">
                  <c:v>37.978727509578697</c:v>
                </c:pt>
                <c:pt idx="357">
                  <c:v>24.267552265553601</c:v>
                </c:pt>
                <c:pt idx="358">
                  <c:v>3.3843013986197499</c:v>
                </c:pt>
                <c:pt idx="359">
                  <c:v>-14.914098075981199</c:v>
                </c:pt>
                <c:pt idx="360">
                  <c:v>-25.775490281669601</c:v>
                </c:pt>
                <c:pt idx="361">
                  <c:v>-44.701076255758402</c:v>
                </c:pt>
                <c:pt idx="362">
                  <c:v>-60.627781307288402</c:v>
                </c:pt>
                <c:pt idx="363">
                  <c:v>-78.013526089456704</c:v>
                </c:pt>
                <c:pt idx="364">
                  <c:v>-92.013020862649697</c:v>
                </c:pt>
                <c:pt idx="365">
                  <c:v>-97.675369589692295</c:v>
                </c:pt>
                <c:pt idx="366">
                  <c:v>-98.385485171014807</c:v>
                </c:pt>
                <c:pt idx="367">
                  <c:v>-103.44636445743301</c:v>
                </c:pt>
                <c:pt idx="368">
                  <c:v>-106.209356479466</c:v>
                </c:pt>
                <c:pt idx="369">
                  <c:v>-106.33402744470899</c:v>
                </c:pt>
                <c:pt idx="370">
                  <c:v>-104.835082456636</c:v>
                </c:pt>
                <c:pt idx="371">
                  <c:v>-100.053081273877</c:v>
                </c:pt>
                <c:pt idx="372">
                  <c:v>-90.2752944513513</c:v>
                </c:pt>
                <c:pt idx="373">
                  <c:v>-81.909256540410794</c:v>
                </c:pt>
                <c:pt idx="374">
                  <c:v>-70.695806197725702</c:v>
                </c:pt>
                <c:pt idx="375">
                  <c:v>-54.758274946883802</c:v>
                </c:pt>
                <c:pt idx="376">
                  <c:v>-37.604237381760903</c:v>
                </c:pt>
                <c:pt idx="377">
                  <c:v>-17.503286310800799</c:v>
                </c:pt>
                <c:pt idx="378">
                  <c:v>11.321330995912801</c:v>
                </c:pt>
                <c:pt idx="379">
                  <c:v>38.259549054960203</c:v>
                </c:pt>
                <c:pt idx="380">
                  <c:v>65.482853018660506</c:v>
                </c:pt>
                <c:pt idx="381">
                  <c:v>97.752796858401794</c:v>
                </c:pt>
                <c:pt idx="382">
                  <c:v>130.06221958205501</c:v>
                </c:pt>
                <c:pt idx="383">
                  <c:v>158.141034987898</c:v>
                </c:pt>
                <c:pt idx="384">
                  <c:v>184.32485299730499</c:v>
                </c:pt>
                <c:pt idx="385">
                  <c:v>197.79500957165601</c:v>
                </c:pt>
                <c:pt idx="386">
                  <c:v>197.442516271968</c:v>
                </c:pt>
                <c:pt idx="387">
                  <c:v>200.587323990561</c:v>
                </c:pt>
                <c:pt idx="388">
                  <c:v>205.046253007449</c:v>
                </c:pt>
                <c:pt idx="389">
                  <c:v>210.63854442009901</c:v>
                </c:pt>
                <c:pt idx="390">
                  <c:v>216.53235853383001</c:v>
                </c:pt>
                <c:pt idx="391">
                  <c:v>213.26397810850401</c:v>
                </c:pt>
                <c:pt idx="392">
                  <c:v>201.93467662613699</c:v>
                </c:pt>
                <c:pt idx="393">
                  <c:v>180.33963081923201</c:v>
                </c:pt>
                <c:pt idx="394">
                  <c:v>141.78611153553399</c:v>
                </c:pt>
                <c:pt idx="395">
                  <c:v>104.91542953200199</c:v>
                </c:pt>
                <c:pt idx="396">
                  <c:v>81.572493774520794</c:v>
                </c:pt>
                <c:pt idx="397">
                  <c:v>67.187592561871497</c:v>
                </c:pt>
                <c:pt idx="398">
                  <c:v>53.3270258386856</c:v>
                </c:pt>
                <c:pt idx="399">
                  <c:v>40.160785344922303</c:v>
                </c:pt>
                <c:pt idx="400">
                  <c:v>34.4774824474162</c:v>
                </c:pt>
                <c:pt idx="401">
                  <c:v>21.620137463944999</c:v>
                </c:pt>
                <c:pt idx="402">
                  <c:v>5.7491037461750203</c:v>
                </c:pt>
                <c:pt idx="403">
                  <c:v>-9.2693133687844202</c:v>
                </c:pt>
                <c:pt idx="404">
                  <c:v>-13.523561498878699</c:v>
                </c:pt>
                <c:pt idx="405">
                  <c:v>-11.8317223658269</c:v>
                </c:pt>
                <c:pt idx="406">
                  <c:v>6.2365498641202102</c:v>
                </c:pt>
                <c:pt idx="407">
                  <c:v>32.709597980459897</c:v>
                </c:pt>
                <c:pt idx="408">
                  <c:v>59.342456097707299</c:v>
                </c:pt>
                <c:pt idx="409">
                  <c:v>79.707960106081401</c:v>
                </c:pt>
                <c:pt idx="410">
                  <c:v>96.824004857447093</c:v>
                </c:pt>
                <c:pt idx="411">
                  <c:v>92.916291371803695</c:v>
                </c:pt>
                <c:pt idx="412">
                  <c:v>79.255196166523106</c:v>
                </c:pt>
                <c:pt idx="413">
                  <c:v>72.944175111155303</c:v>
                </c:pt>
                <c:pt idx="414">
                  <c:v>87.734817520484299</c:v>
                </c:pt>
                <c:pt idx="415">
                  <c:v>96.235040769727703</c:v>
                </c:pt>
                <c:pt idx="416">
                  <c:v>100.353898372494</c:v>
                </c:pt>
                <c:pt idx="417">
                  <c:v>104.811291067685</c:v>
                </c:pt>
                <c:pt idx="418">
                  <c:v>106.240280457027</c:v>
                </c:pt>
                <c:pt idx="419">
                  <c:v>107.81646143444399</c:v>
                </c:pt>
                <c:pt idx="420">
                  <c:v>103.51977784216101</c:v>
                </c:pt>
                <c:pt idx="421">
                  <c:v>92.985602348402594</c:v>
                </c:pt>
                <c:pt idx="422">
                  <c:v>73.969273063928995</c:v>
                </c:pt>
                <c:pt idx="423">
                  <c:v>61.191494035900199</c:v>
                </c:pt>
                <c:pt idx="424">
                  <c:v>56.600069151636497</c:v>
                </c:pt>
                <c:pt idx="425">
                  <c:v>53.493009450758102</c:v>
                </c:pt>
                <c:pt idx="426">
                  <c:v>68.508478518819203</c:v>
                </c:pt>
                <c:pt idx="427">
                  <c:v>78.6439063878761</c:v>
                </c:pt>
                <c:pt idx="428">
                  <c:v>86.328854957231698</c:v>
                </c:pt>
                <c:pt idx="429">
                  <c:v>88.871977729608304</c:v>
                </c:pt>
                <c:pt idx="430">
                  <c:v>79.899036425738799</c:v>
                </c:pt>
                <c:pt idx="431">
                  <c:v>71.262449665808205</c:v>
                </c:pt>
                <c:pt idx="432">
                  <c:v>66.5107266567029</c:v>
                </c:pt>
                <c:pt idx="433">
                  <c:v>59.993054617789298</c:v>
                </c:pt>
                <c:pt idx="434">
                  <c:v>53.999379583255198</c:v>
                </c:pt>
                <c:pt idx="435">
                  <c:v>68.395998411668202</c:v>
                </c:pt>
                <c:pt idx="436">
                  <c:v>82.4308913268342</c:v>
                </c:pt>
                <c:pt idx="437">
                  <c:v>88.771580784879902</c:v>
                </c:pt>
                <c:pt idx="438">
                  <c:v>93.674234961285904</c:v>
                </c:pt>
                <c:pt idx="439">
                  <c:v>99.945618551106193</c:v>
                </c:pt>
                <c:pt idx="440">
                  <c:v>110.458791826924</c:v>
                </c:pt>
                <c:pt idx="441">
                  <c:v>122.432481247536</c:v>
                </c:pt>
                <c:pt idx="442">
                  <c:v>137.90981998642701</c:v>
                </c:pt>
                <c:pt idx="443">
                  <c:v>147.74656644339001</c:v>
                </c:pt>
                <c:pt idx="444">
                  <c:v>158.514765648409</c:v>
                </c:pt>
                <c:pt idx="445">
                  <c:v>159.585181741197</c:v>
                </c:pt>
                <c:pt idx="446">
                  <c:v>148.49214900003699</c:v>
                </c:pt>
                <c:pt idx="447">
                  <c:v>139.82756954781499</c:v>
                </c:pt>
                <c:pt idx="448">
                  <c:v>126.259559912878</c:v>
                </c:pt>
                <c:pt idx="449">
                  <c:v>109.76150742846001</c:v>
                </c:pt>
                <c:pt idx="450">
                  <c:v>104.60031131785099</c:v>
                </c:pt>
                <c:pt idx="451">
                  <c:v>106.054172448369</c:v>
                </c:pt>
                <c:pt idx="452">
                  <c:v>104.34138014766199</c:v>
                </c:pt>
                <c:pt idx="453">
                  <c:v>90.556432359155195</c:v>
                </c:pt>
                <c:pt idx="454">
                  <c:v>73.709379025753194</c:v>
                </c:pt>
                <c:pt idx="455">
                  <c:v>55.781998655464101</c:v>
                </c:pt>
                <c:pt idx="456">
                  <c:v>41.851559111089998</c:v>
                </c:pt>
                <c:pt idx="457">
                  <c:v>38.491773172536298</c:v>
                </c:pt>
                <c:pt idx="458">
                  <c:v>33.123443087517401</c:v>
                </c:pt>
                <c:pt idx="459">
                  <c:v>33.995223669344298</c:v>
                </c:pt>
                <c:pt idx="460">
                  <c:v>33.325849089622402</c:v>
                </c:pt>
                <c:pt idx="461">
                  <c:v>37.841351993203702</c:v>
                </c:pt>
                <c:pt idx="462">
                  <c:v>37.062951761725301</c:v>
                </c:pt>
                <c:pt idx="463">
                  <c:v>40.669809098992097</c:v>
                </c:pt>
                <c:pt idx="464">
                  <c:v>46.815021412538002</c:v>
                </c:pt>
                <c:pt idx="465">
                  <c:v>56.154254176110001</c:v>
                </c:pt>
                <c:pt idx="466">
                  <c:v>73.085436872728707</c:v>
                </c:pt>
                <c:pt idx="467">
                  <c:v>91.973719855030097</c:v>
                </c:pt>
                <c:pt idx="468">
                  <c:v>114.21145109502901</c:v>
                </c:pt>
                <c:pt idx="469">
                  <c:v>135.10480147598699</c:v>
                </c:pt>
                <c:pt idx="470">
                  <c:v>146.65572824419499</c:v>
                </c:pt>
                <c:pt idx="471">
                  <c:v>143.583795010702</c:v>
                </c:pt>
                <c:pt idx="472">
                  <c:v>125.512712494459</c:v>
                </c:pt>
                <c:pt idx="473">
                  <c:v>101.52212964532001</c:v>
                </c:pt>
                <c:pt idx="474">
                  <c:v>78.014783534088593</c:v>
                </c:pt>
                <c:pt idx="475">
                  <c:v>59.322006646660199</c:v>
                </c:pt>
                <c:pt idx="476">
                  <c:v>44.435617023380502</c:v>
                </c:pt>
                <c:pt idx="477">
                  <c:v>29.316720113412899</c:v>
                </c:pt>
                <c:pt idx="478">
                  <c:v>20.386662925346201</c:v>
                </c:pt>
                <c:pt idx="479">
                  <c:v>15.904221842734801</c:v>
                </c:pt>
                <c:pt idx="480">
                  <c:v>9.6130165821759892</c:v>
                </c:pt>
                <c:pt idx="481">
                  <c:v>7.0944755783075397</c:v>
                </c:pt>
                <c:pt idx="482">
                  <c:v>6.0150241831670401</c:v>
                </c:pt>
                <c:pt idx="483">
                  <c:v>9.2776540120885294</c:v>
                </c:pt>
                <c:pt idx="484">
                  <c:v>15.8036486430992</c:v>
                </c:pt>
                <c:pt idx="485">
                  <c:v>19.062082761807702</c:v>
                </c:pt>
                <c:pt idx="486">
                  <c:v>26.055805659601901</c:v>
                </c:pt>
                <c:pt idx="487">
                  <c:v>36.168534663447602</c:v>
                </c:pt>
                <c:pt idx="488">
                  <c:v>52.7645112728096</c:v>
                </c:pt>
                <c:pt idx="489">
                  <c:v>73.732565565425801</c:v>
                </c:pt>
                <c:pt idx="490">
                  <c:v>96.603892551907805</c:v>
                </c:pt>
                <c:pt idx="491">
                  <c:v>122.69261827423399</c:v>
                </c:pt>
                <c:pt idx="492">
                  <c:v>147.776270152877</c:v>
                </c:pt>
                <c:pt idx="493">
                  <c:v>176.790412988035</c:v>
                </c:pt>
                <c:pt idx="494">
                  <c:v>210.61516091989299</c:v>
                </c:pt>
                <c:pt idx="495">
                  <c:v>239.058408607183</c:v>
                </c:pt>
                <c:pt idx="496">
                  <c:v>263.807383190351</c:v>
                </c:pt>
                <c:pt idx="497">
                  <c:v>281.621369008861</c:v>
                </c:pt>
                <c:pt idx="498">
                  <c:v>302.98405535214999</c:v>
                </c:pt>
                <c:pt idx="499">
                  <c:v>331.86122029671202</c:v>
                </c:pt>
                <c:pt idx="500">
                  <c:v>348.53848800238302</c:v>
                </c:pt>
                <c:pt idx="501">
                  <c:v>358.945485748669</c:v>
                </c:pt>
                <c:pt idx="502">
                  <c:v>371.44701866978897</c:v>
                </c:pt>
                <c:pt idx="503">
                  <c:v>380.21108650116201</c:v>
                </c:pt>
                <c:pt idx="504">
                  <c:v>378.47259581444501</c:v>
                </c:pt>
                <c:pt idx="505">
                  <c:v>338.05004491273201</c:v>
                </c:pt>
                <c:pt idx="506">
                  <c:v>259.03272158492098</c:v>
                </c:pt>
                <c:pt idx="507">
                  <c:v>178.71266560922999</c:v>
                </c:pt>
                <c:pt idx="508">
                  <c:v>109.406263895024</c:v>
                </c:pt>
                <c:pt idx="509">
                  <c:v>45.054568344325197</c:v>
                </c:pt>
                <c:pt idx="510">
                  <c:v>1.87045509449672</c:v>
                </c:pt>
                <c:pt idx="511">
                  <c:v>-34.042268119930696</c:v>
                </c:pt>
                <c:pt idx="512">
                  <c:v>-67.391003749406096</c:v>
                </c:pt>
                <c:pt idx="513">
                  <c:v>-87.330584304980206</c:v>
                </c:pt>
                <c:pt idx="514">
                  <c:v>-102.12683977440599</c:v>
                </c:pt>
                <c:pt idx="515">
                  <c:v>-111.470164393006</c:v>
                </c:pt>
                <c:pt idx="516">
                  <c:v>-120.651172718442</c:v>
                </c:pt>
                <c:pt idx="517">
                  <c:v>-118.985492237378</c:v>
                </c:pt>
                <c:pt idx="518">
                  <c:v>-114.50941328741099</c:v>
                </c:pt>
                <c:pt idx="519">
                  <c:v>-107.71515100802399</c:v>
                </c:pt>
                <c:pt idx="520">
                  <c:v>-99.0545995822376</c:v>
                </c:pt>
                <c:pt idx="521">
                  <c:v>-90.219216623283501</c:v>
                </c:pt>
                <c:pt idx="522">
                  <c:v>-78.708329296554396</c:v>
                </c:pt>
                <c:pt idx="523">
                  <c:v>-68.534943399558003</c:v>
                </c:pt>
                <c:pt idx="524">
                  <c:v>-57.006058647286402</c:v>
                </c:pt>
                <c:pt idx="525">
                  <c:v>-37.294932492450201</c:v>
                </c:pt>
                <c:pt idx="526">
                  <c:v>-16.273939757384099</c:v>
                </c:pt>
                <c:pt idx="527">
                  <c:v>2.51164300100936</c:v>
                </c:pt>
                <c:pt idx="528">
                  <c:v>19.335996992363999</c:v>
                </c:pt>
                <c:pt idx="529">
                  <c:v>33.203163234544299</c:v>
                </c:pt>
                <c:pt idx="530">
                  <c:v>41.916977101536801</c:v>
                </c:pt>
                <c:pt idx="531">
                  <c:v>47.624636769234698</c:v>
                </c:pt>
                <c:pt idx="532">
                  <c:v>50.280718596952298</c:v>
                </c:pt>
                <c:pt idx="533">
                  <c:v>51.575199137971097</c:v>
                </c:pt>
                <c:pt idx="534">
                  <c:v>57.637728954699902</c:v>
                </c:pt>
                <c:pt idx="535">
                  <c:v>66.793826979099293</c:v>
                </c:pt>
                <c:pt idx="536">
                  <c:v>70.509410219787199</c:v>
                </c:pt>
                <c:pt idx="537">
                  <c:v>79.053618949416006</c:v>
                </c:pt>
                <c:pt idx="538">
                  <c:v>96.275354284058295</c:v>
                </c:pt>
                <c:pt idx="539">
                  <c:v>115.98613789253299</c:v>
                </c:pt>
                <c:pt idx="540">
                  <c:v>141.71701454473799</c:v>
                </c:pt>
                <c:pt idx="541">
                  <c:v>166.76781308455799</c:v>
                </c:pt>
                <c:pt idx="542">
                  <c:v>188.74937775117399</c:v>
                </c:pt>
                <c:pt idx="543">
                  <c:v>193.924915484895</c:v>
                </c:pt>
                <c:pt idx="544">
                  <c:v>192.55027072987701</c:v>
                </c:pt>
                <c:pt idx="545">
                  <c:v>182.23011442099201</c:v>
                </c:pt>
                <c:pt idx="546">
                  <c:v>155.57680866232101</c:v>
                </c:pt>
                <c:pt idx="547">
                  <c:v>118.193098212398</c:v>
                </c:pt>
                <c:pt idx="548">
                  <c:v>67.823083253746503</c:v>
                </c:pt>
                <c:pt idx="549">
                  <c:v>15.6257510092746</c:v>
                </c:pt>
                <c:pt idx="550">
                  <c:v>-28.559638862970999</c:v>
                </c:pt>
                <c:pt idx="551">
                  <c:v>-66.494349519711307</c:v>
                </c:pt>
                <c:pt idx="552">
                  <c:v>-90.648329616840797</c:v>
                </c:pt>
                <c:pt idx="553">
                  <c:v>-102.828241445188</c:v>
                </c:pt>
                <c:pt idx="554">
                  <c:v>-103.612381154624</c:v>
                </c:pt>
                <c:pt idx="555">
                  <c:v>-94.540849326784198</c:v>
                </c:pt>
                <c:pt idx="556">
                  <c:v>-70.997616919026797</c:v>
                </c:pt>
                <c:pt idx="557">
                  <c:v>-23.284877431469798</c:v>
                </c:pt>
                <c:pt idx="558">
                  <c:v>57.6437925254668</c:v>
                </c:pt>
                <c:pt idx="559">
                  <c:v>169.92837497920101</c:v>
                </c:pt>
                <c:pt idx="560">
                  <c:v>317.455293392084</c:v>
                </c:pt>
                <c:pt idx="561">
                  <c:v>506.88364812042897</c:v>
                </c:pt>
                <c:pt idx="562">
                  <c:v>721.16611407559697</c:v>
                </c:pt>
                <c:pt idx="563">
                  <c:v>947.81958204705597</c:v>
                </c:pt>
                <c:pt idx="564">
                  <c:v>1177.3063913774799</c:v>
                </c:pt>
                <c:pt idx="565">
                  <c:v>1414.2413119077401</c:v>
                </c:pt>
                <c:pt idx="566">
                  <c:v>1650.92171867858</c:v>
                </c:pt>
                <c:pt idx="567">
                  <c:v>1855.87959473614</c:v>
                </c:pt>
                <c:pt idx="568">
                  <c:v>1965.0044586786601</c:v>
                </c:pt>
                <c:pt idx="569">
                  <c:v>1931.0253215294799</c:v>
                </c:pt>
                <c:pt idx="570">
                  <c:v>1762.0875034421699</c:v>
                </c:pt>
                <c:pt idx="571">
                  <c:v>1486.8325177249901</c:v>
                </c:pt>
                <c:pt idx="572">
                  <c:v>1154.43564896524</c:v>
                </c:pt>
                <c:pt idx="573">
                  <c:v>855.61824662581103</c:v>
                </c:pt>
                <c:pt idx="574">
                  <c:v>668.28897094667605</c:v>
                </c:pt>
                <c:pt idx="575">
                  <c:v>572.31323812694995</c:v>
                </c:pt>
                <c:pt idx="576">
                  <c:v>487.79353350273999</c:v>
                </c:pt>
                <c:pt idx="577">
                  <c:v>414.13663363083799</c:v>
                </c:pt>
                <c:pt idx="578">
                  <c:v>352.516361736796</c:v>
                </c:pt>
                <c:pt idx="579">
                  <c:v>301.26138226077302</c:v>
                </c:pt>
                <c:pt idx="580">
                  <c:v>257.80159412503599</c:v>
                </c:pt>
                <c:pt idx="581">
                  <c:v>223.29413252010301</c:v>
                </c:pt>
                <c:pt idx="582">
                  <c:v>196.28307922631399</c:v>
                </c:pt>
                <c:pt idx="583">
                  <c:v>175.36419359990799</c:v>
                </c:pt>
                <c:pt idx="584">
                  <c:v>155.19514076108101</c:v>
                </c:pt>
                <c:pt idx="585">
                  <c:v>139.99152957489201</c:v>
                </c:pt>
                <c:pt idx="586">
                  <c:v>127.639198581721</c:v>
                </c:pt>
                <c:pt idx="587">
                  <c:v>113.428178522821</c:v>
                </c:pt>
                <c:pt idx="588">
                  <c:v>99.624016652700405</c:v>
                </c:pt>
                <c:pt idx="589">
                  <c:v>89.004619255090802</c:v>
                </c:pt>
                <c:pt idx="590">
                  <c:v>79.244081672479297</c:v>
                </c:pt>
                <c:pt idx="591">
                  <c:v>76.112549048826594</c:v>
                </c:pt>
                <c:pt idx="592">
                  <c:v>76.010877194397807</c:v>
                </c:pt>
                <c:pt idx="593">
                  <c:v>74.947109304097495</c:v>
                </c:pt>
                <c:pt idx="594">
                  <c:v>80.853949729435001</c:v>
                </c:pt>
                <c:pt idx="595">
                  <c:v>85.519761118857801</c:v>
                </c:pt>
                <c:pt idx="596">
                  <c:v>91.041460542155605</c:v>
                </c:pt>
                <c:pt idx="597">
                  <c:v>94.260489580321504</c:v>
                </c:pt>
                <c:pt idx="598">
                  <c:v>97.463073600589297</c:v>
                </c:pt>
                <c:pt idx="599">
                  <c:v>99.191405759695002</c:v>
                </c:pt>
                <c:pt idx="600">
                  <c:v>100.818673275111</c:v>
                </c:pt>
                <c:pt idx="601">
                  <c:v>103.881629708967</c:v>
                </c:pt>
                <c:pt idx="602">
                  <c:v>107.179438660101</c:v>
                </c:pt>
                <c:pt idx="603">
                  <c:v>111.945066261926</c:v>
                </c:pt>
                <c:pt idx="604">
                  <c:v>120.500290751948</c:v>
                </c:pt>
                <c:pt idx="605">
                  <c:v>128.10273233002599</c:v>
                </c:pt>
                <c:pt idx="606">
                  <c:v>126.96265741886801</c:v>
                </c:pt>
                <c:pt idx="607">
                  <c:v>120.19658973607299</c:v>
                </c:pt>
                <c:pt idx="608">
                  <c:v>111.648789524759</c:v>
                </c:pt>
                <c:pt idx="609">
                  <c:v>98.939009857522294</c:v>
                </c:pt>
                <c:pt idx="610">
                  <c:v>93.355820968834493</c:v>
                </c:pt>
                <c:pt idx="611">
                  <c:v>84.894097985430605</c:v>
                </c:pt>
                <c:pt idx="612">
                  <c:v>80.567523643807405</c:v>
                </c:pt>
                <c:pt idx="613">
                  <c:v>79.5159253910751</c:v>
                </c:pt>
                <c:pt idx="614">
                  <c:v>74.000311744892301</c:v>
                </c:pt>
                <c:pt idx="615">
                  <c:v>68.461214191536797</c:v>
                </c:pt>
                <c:pt idx="616">
                  <c:v>65.233345012336898</c:v>
                </c:pt>
                <c:pt idx="617">
                  <c:v>65.477155567701601</c:v>
                </c:pt>
                <c:pt idx="618">
                  <c:v>71.4911447217128</c:v>
                </c:pt>
                <c:pt idx="619">
                  <c:v>87.7211308211008</c:v>
                </c:pt>
                <c:pt idx="620">
                  <c:v>109.664642286489</c:v>
                </c:pt>
                <c:pt idx="621">
                  <c:v>130.37317095872601</c:v>
                </c:pt>
                <c:pt idx="622">
                  <c:v>142.37135114975001</c:v>
                </c:pt>
                <c:pt idx="623">
                  <c:v>138.467919173447</c:v>
                </c:pt>
                <c:pt idx="624">
                  <c:v>128.66042554443601</c:v>
                </c:pt>
                <c:pt idx="625">
                  <c:v>125.773373195825</c:v>
                </c:pt>
                <c:pt idx="626">
                  <c:v>118.969255982402</c:v>
                </c:pt>
                <c:pt idx="627">
                  <c:v>114.366293169087</c:v>
                </c:pt>
                <c:pt idx="628">
                  <c:v>124.624369640384</c:v>
                </c:pt>
                <c:pt idx="629">
                  <c:v>137.31062774069301</c:v>
                </c:pt>
                <c:pt idx="630">
                  <c:v>142.45338927864199</c:v>
                </c:pt>
                <c:pt idx="631">
                  <c:v>139.11785830924799</c:v>
                </c:pt>
                <c:pt idx="632">
                  <c:v>118.987304460548</c:v>
                </c:pt>
                <c:pt idx="633">
                  <c:v>87.003014288928199</c:v>
                </c:pt>
                <c:pt idx="634">
                  <c:v>58.008285973590297</c:v>
                </c:pt>
                <c:pt idx="635">
                  <c:v>38.788849500404503</c:v>
                </c:pt>
                <c:pt idx="636">
                  <c:v>28.2079339142492</c:v>
                </c:pt>
                <c:pt idx="637">
                  <c:v>27.2864947569797</c:v>
                </c:pt>
                <c:pt idx="638">
                  <c:v>29.597694380390699</c:v>
                </c:pt>
                <c:pt idx="639">
                  <c:v>43.897809418982398</c:v>
                </c:pt>
                <c:pt idx="640">
                  <c:v>70.176530689695895</c:v>
                </c:pt>
                <c:pt idx="641">
                  <c:v>92.419264050724493</c:v>
                </c:pt>
                <c:pt idx="642">
                  <c:v>107.19229298386701</c:v>
                </c:pt>
                <c:pt idx="643">
                  <c:v>115.57245893676701</c:v>
                </c:pt>
                <c:pt idx="644">
                  <c:v>118.159766680614</c:v>
                </c:pt>
                <c:pt idx="645">
                  <c:v>123.099627138705</c:v>
                </c:pt>
                <c:pt idx="646">
                  <c:v>129.71785209382301</c:v>
                </c:pt>
                <c:pt idx="647">
                  <c:v>137.178304946157</c:v>
                </c:pt>
                <c:pt idx="648">
                  <c:v>152.37813227003099</c:v>
                </c:pt>
                <c:pt idx="649">
                  <c:v>168.294105749914</c:v>
                </c:pt>
                <c:pt idx="650">
                  <c:v>186.47399217530401</c:v>
                </c:pt>
                <c:pt idx="651">
                  <c:v>193.453203219469</c:v>
                </c:pt>
                <c:pt idx="652">
                  <c:v>185.17282485179601</c:v>
                </c:pt>
                <c:pt idx="653">
                  <c:v>174.74805175142501</c:v>
                </c:pt>
                <c:pt idx="654">
                  <c:v>168.397145689984</c:v>
                </c:pt>
                <c:pt idx="655">
                  <c:v>171.12416312799499</c:v>
                </c:pt>
                <c:pt idx="656">
                  <c:v>165.944930051694</c:v>
                </c:pt>
                <c:pt idx="657">
                  <c:v>160.65440169210001</c:v>
                </c:pt>
                <c:pt idx="658">
                  <c:v>168.71073183168099</c:v>
                </c:pt>
                <c:pt idx="659">
                  <c:v>162.99798169485601</c:v>
                </c:pt>
                <c:pt idx="660">
                  <c:v>154.739116178183</c:v>
                </c:pt>
                <c:pt idx="661">
                  <c:v>147.06255317918999</c:v>
                </c:pt>
                <c:pt idx="662">
                  <c:v>134.41308291736101</c:v>
                </c:pt>
                <c:pt idx="663">
                  <c:v>122.55663774248799</c:v>
                </c:pt>
                <c:pt idx="664">
                  <c:v>123.295336170075</c:v>
                </c:pt>
                <c:pt idx="665">
                  <c:v>136.11477522424701</c:v>
                </c:pt>
                <c:pt idx="666">
                  <c:v>164.49277250137999</c:v>
                </c:pt>
                <c:pt idx="667">
                  <c:v>199.52404774016799</c:v>
                </c:pt>
                <c:pt idx="668">
                  <c:v>226.466713748698</c:v>
                </c:pt>
                <c:pt idx="669">
                  <c:v>244.45342807734201</c:v>
                </c:pt>
                <c:pt idx="670">
                  <c:v>243.50729992606301</c:v>
                </c:pt>
                <c:pt idx="671">
                  <c:v>230.42503882039799</c:v>
                </c:pt>
                <c:pt idx="672">
                  <c:v>214.69637430418001</c:v>
                </c:pt>
                <c:pt idx="673">
                  <c:v>190.53912503263399</c:v>
                </c:pt>
                <c:pt idx="674">
                  <c:v>170.00904079268699</c:v>
                </c:pt>
                <c:pt idx="675">
                  <c:v>137.67700061342299</c:v>
                </c:pt>
                <c:pt idx="676">
                  <c:v>102.548982445167</c:v>
                </c:pt>
                <c:pt idx="677">
                  <c:v>68.197841429177103</c:v>
                </c:pt>
                <c:pt idx="678">
                  <c:v>34.854412194770703</c:v>
                </c:pt>
                <c:pt idx="679">
                  <c:v>24.681108876726299</c:v>
                </c:pt>
                <c:pt idx="680">
                  <c:v>23.644698668400501</c:v>
                </c:pt>
                <c:pt idx="681">
                  <c:v>28.403201848634101</c:v>
                </c:pt>
                <c:pt idx="682">
                  <c:v>45.652538023890898</c:v>
                </c:pt>
                <c:pt idx="683">
                  <c:v>69.064106591287796</c:v>
                </c:pt>
                <c:pt idx="684">
                  <c:v>101.39402249672101</c:v>
                </c:pt>
                <c:pt idx="685">
                  <c:v>143.94936593842399</c:v>
                </c:pt>
                <c:pt idx="686">
                  <c:v>183.10934756481601</c:v>
                </c:pt>
                <c:pt idx="687">
                  <c:v>193.52626143238601</c:v>
                </c:pt>
                <c:pt idx="688">
                  <c:v>174.81874431653699</c:v>
                </c:pt>
                <c:pt idx="689">
                  <c:v>140.28082331401299</c:v>
                </c:pt>
                <c:pt idx="690">
                  <c:v>96.7689087991821</c:v>
                </c:pt>
                <c:pt idx="691">
                  <c:v>73.196160976287501</c:v>
                </c:pt>
                <c:pt idx="692">
                  <c:v>64.397159152335007</c:v>
                </c:pt>
                <c:pt idx="693">
                  <c:v>58.536191082334</c:v>
                </c:pt>
                <c:pt idx="694">
                  <c:v>62.884011259995503</c:v>
                </c:pt>
                <c:pt idx="695">
                  <c:v>73.470112428933106</c:v>
                </c:pt>
                <c:pt idx="696">
                  <c:v>87.981531266230405</c:v>
                </c:pt>
                <c:pt idx="697">
                  <c:v>104.622911981291</c:v>
                </c:pt>
                <c:pt idx="698">
                  <c:v>128.96085498149299</c:v>
                </c:pt>
                <c:pt idx="699">
                  <c:v>149.79123371072501</c:v>
                </c:pt>
                <c:pt idx="700">
                  <c:v>156.41207302836801</c:v>
                </c:pt>
                <c:pt idx="701">
                  <c:v>159.775673036027</c:v>
                </c:pt>
                <c:pt idx="702">
                  <c:v>165.09825177423801</c:v>
                </c:pt>
                <c:pt idx="703">
                  <c:v>155.225653345138</c:v>
                </c:pt>
                <c:pt idx="704">
                  <c:v>128.30258859624701</c:v>
                </c:pt>
                <c:pt idx="705">
                  <c:v>97.626426686600098</c:v>
                </c:pt>
                <c:pt idx="706">
                  <c:v>80.755287577518203</c:v>
                </c:pt>
                <c:pt idx="707">
                  <c:v>82.127807568109304</c:v>
                </c:pt>
                <c:pt idx="708">
                  <c:v>91.728861011422893</c:v>
                </c:pt>
                <c:pt idx="709">
                  <c:v>99.665220849721706</c:v>
                </c:pt>
                <c:pt idx="710">
                  <c:v>106.36584874262201</c:v>
                </c:pt>
                <c:pt idx="711">
                  <c:v>117.82822799969099</c:v>
                </c:pt>
                <c:pt idx="712">
                  <c:v>135.98545751119701</c:v>
                </c:pt>
                <c:pt idx="713">
                  <c:v>160.77722736291099</c:v>
                </c:pt>
                <c:pt idx="714">
                  <c:v>195.244491104904</c:v>
                </c:pt>
                <c:pt idx="715">
                  <c:v>228.00276541871801</c:v>
                </c:pt>
                <c:pt idx="716">
                  <c:v>244.00498963111801</c:v>
                </c:pt>
                <c:pt idx="717">
                  <c:v>247.11033402515201</c:v>
                </c:pt>
                <c:pt idx="718">
                  <c:v>243.703501810744</c:v>
                </c:pt>
                <c:pt idx="719">
                  <c:v>238.41248243342301</c:v>
                </c:pt>
                <c:pt idx="720">
                  <c:v>226.92398419231199</c:v>
                </c:pt>
                <c:pt idx="721">
                  <c:v>205.088762944872</c:v>
                </c:pt>
                <c:pt idx="722">
                  <c:v>188.03099979641999</c:v>
                </c:pt>
                <c:pt idx="723">
                  <c:v>175.32962380555901</c:v>
                </c:pt>
                <c:pt idx="724">
                  <c:v>156.791231474206</c:v>
                </c:pt>
                <c:pt idx="725">
                  <c:v>127.418127759125</c:v>
                </c:pt>
                <c:pt idx="726">
                  <c:v>102.940845498719</c:v>
                </c:pt>
                <c:pt idx="727">
                  <c:v>91.753184812105204</c:v>
                </c:pt>
                <c:pt idx="728">
                  <c:v>80.316013785335599</c:v>
                </c:pt>
                <c:pt idx="729">
                  <c:v>67.669159436241898</c:v>
                </c:pt>
                <c:pt idx="730">
                  <c:v>62.319818203990501</c:v>
                </c:pt>
                <c:pt idx="731">
                  <c:v>56.700945425118299</c:v>
                </c:pt>
                <c:pt idx="732">
                  <c:v>53.584261728903599</c:v>
                </c:pt>
                <c:pt idx="733">
                  <c:v>53.129590012205902</c:v>
                </c:pt>
                <c:pt idx="734">
                  <c:v>55.400680678141697</c:v>
                </c:pt>
                <c:pt idx="735">
                  <c:v>57.663549859507803</c:v>
                </c:pt>
                <c:pt idx="736">
                  <c:v>59.7685767973853</c:v>
                </c:pt>
                <c:pt idx="737">
                  <c:v>62.965855608235898</c:v>
                </c:pt>
                <c:pt idx="738">
                  <c:v>71.251798822311699</c:v>
                </c:pt>
                <c:pt idx="739">
                  <c:v>80.552260006836207</c:v>
                </c:pt>
                <c:pt idx="740">
                  <c:v>86.672960745918303</c:v>
                </c:pt>
                <c:pt idx="741">
                  <c:v>89.7608196161964</c:v>
                </c:pt>
                <c:pt idx="742">
                  <c:v>95.993998391484595</c:v>
                </c:pt>
                <c:pt idx="743">
                  <c:v>108.080345221142</c:v>
                </c:pt>
                <c:pt idx="744">
                  <c:v>123.347640989452</c:v>
                </c:pt>
                <c:pt idx="745">
                  <c:v>150.86141401454401</c:v>
                </c:pt>
                <c:pt idx="746">
                  <c:v>183.04099784122801</c:v>
                </c:pt>
                <c:pt idx="747">
                  <c:v>215.06082667070601</c:v>
                </c:pt>
                <c:pt idx="748">
                  <c:v>249.26684411985499</c:v>
                </c:pt>
                <c:pt idx="749">
                  <c:v>281.98622815380298</c:v>
                </c:pt>
                <c:pt idx="750">
                  <c:v>303.49563201737101</c:v>
                </c:pt>
                <c:pt idx="751">
                  <c:v>317.38225773531298</c:v>
                </c:pt>
                <c:pt idx="752">
                  <c:v>306.41577988277101</c:v>
                </c:pt>
                <c:pt idx="753">
                  <c:v>283.70292632832798</c:v>
                </c:pt>
                <c:pt idx="754">
                  <c:v>262.84225900033601</c:v>
                </c:pt>
                <c:pt idx="755">
                  <c:v>242.15704475976199</c:v>
                </c:pt>
                <c:pt idx="756">
                  <c:v>218.64237181165299</c:v>
                </c:pt>
                <c:pt idx="757">
                  <c:v>193.56810138828999</c:v>
                </c:pt>
                <c:pt idx="758">
                  <c:v>166.00645959023501</c:v>
                </c:pt>
                <c:pt idx="759">
                  <c:v>135.39873558939499</c:v>
                </c:pt>
                <c:pt idx="760">
                  <c:v>122.983139810111</c:v>
                </c:pt>
                <c:pt idx="761">
                  <c:v>123.047301150773</c:v>
                </c:pt>
                <c:pt idx="762">
                  <c:v>131.03294448626201</c:v>
                </c:pt>
                <c:pt idx="763">
                  <c:v>141.285780536347</c:v>
                </c:pt>
                <c:pt idx="764">
                  <c:v>150.234414988503</c:v>
                </c:pt>
                <c:pt idx="765">
                  <c:v>147.54351553791801</c:v>
                </c:pt>
                <c:pt idx="766">
                  <c:v>154.21206006234399</c:v>
                </c:pt>
                <c:pt idx="767">
                  <c:v>161.25934621539801</c:v>
                </c:pt>
                <c:pt idx="768">
                  <c:v>167.36628330451799</c:v>
                </c:pt>
                <c:pt idx="769">
                  <c:v>179.40349116955599</c:v>
                </c:pt>
                <c:pt idx="770">
                  <c:v>192.19613118628101</c:v>
                </c:pt>
                <c:pt idx="771">
                  <c:v>205.52079856241301</c:v>
                </c:pt>
                <c:pt idx="772">
                  <c:v>221.734178164204</c:v>
                </c:pt>
                <c:pt idx="773">
                  <c:v>239.053967721986</c:v>
                </c:pt>
                <c:pt idx="774">
                  <c:v>248.727171288036</c:v>
                </c:pt>
                <c:pt idx="775">
                  <c:v>255.33553130144699</c:v>
                </c:pt>
                <c:pt idx="776">
                  <c:v>258.380165873012</c:v>
                </c:pt>
                <c:pt idx="777">
                  <c:v>263.95136426031098</c:v>
                </c:pt>
                <c:pt idx="778">
                  <c:v>284.71803450975301</c:v>
                </c:pt>
                <c:pt idx="779">
                  <c:v>288.51439032057198</c:v>
                </c:pt>
                <c:pt idx="780">
                  <c:v>270.69694656205297</c:v>
                </c:pt>
                <c:pt idx="781">
                  <c:v>245.79528016125201</c:v>
                </c:pt>
                <c:pt idx="782">
                  <c:v>223.502759243931</c:v>
                </c:pt>
                <c:pt idx="783">
                  <c:v>210.112577094107</c:v>
                </c:pt>
                <c:pt idx="784">
                  <c:v>210.215464770305</c:v>
                </c:pt>
                <c:pt idx="785">
                  <c:v>212.55082836332801</c:v>
                </c:pt>
                <c:pt idx="786">
                  <c:v>219.29715714841399</c:v>
                </c:pt>
                <c:pt idx="787">
                  <c:v>215.96134071184301</c:v>
                </c:pt>
                <c:pt idx="788">
                  <c:v>213.280225135639</c:v>
                </c:pt>
                <c:pt idx="789">
                  <c:v>204.00957272429</c:v>
                </c:pt>
                <c:pt idx="790">
                  <c:v>188.070899396318</c:v>
                </c:pt>
                <c:pt idx="791">
                  <c:v>169.096939446536</c:v>
                </c:pt>
                <c:pt idx="792">
                  <c:v>161.03708038382899</c:v>
                </c:pt>
                <c:pt idx="793">
                  <c:v>163.344541985278</c:v>
                </c:pt>
                <c:pt idx="794">
                  <c:v>169.15983169947501</c:v>
                </c:pt>
                <c:pt idx="795">
                  <c:v>186.67472965231499</c:v>
                </c:pt>
                <c:pt idx="796">
                  <c:v>205.794659639971</c:v>
                </c:pt>
                <c:pt idx="797">
                  <c:v>223.30132491842099</c:v>
                </c:pt>
                <c:pt idx="798">
                  <c:v>228.94743839975101</c:v>
                </c:pt>
                <c:pt idx="799">
                  <c:v>222.086002760729</c:v>
                </c:pt>
                <c:pt idx="800">
                  <c:v>211.10478544407701</c:v>
                </c:pt>
                <c:pt idx="801">
                  <c:v>198.574885949747</c:v>
                </c:pt>
                <c:pt idx="802">
                  <c:v>192.69156544885101</c:v>
                </c:pt>
                <c:pt idx="803">
                  <c:v>182.77808151879299</c:v>
                </c:pt>
                <c:pt idx="804">
                  <c:v>167.10436065723101</c:v>
                </c:pt>
                <c:pt idx="805">
                  <c:v>151.03052342769101</c:v>
                </c:pt>
                <c:pt idx="806">
                  <c:v>128.38041459539801</c:v>
                </c:pt>
                <c:pt idx="807">
                  <c:v>106.79384680976</c:v>
                </c:pt>
                <c:pt idx="808">
                  <c:v>89.292871881885702</c:v>
                </c:pt>
                <c:pt idx="809">
                  <c:v>80.461724989809198</c:v>
                </c:pt>
                <c:pt idx="810">
                  <c:v>76.737002093304895</c:v>
                </c:pt>
                <c:pt idx="811">
                  <c:v>76.798339158507602</c:v>
                </c:pt>
                <c:pt idx="812">
                  <c:v>85.7300497948345</c:v>
                </c:pt>
                <c:pt idx="813">
                  <c:v>108.217144133958</c:v>
                </c:pt>
                <c:pt idx="814">
                  <c:v>129.220383676675</c:v>
                </c:pt>
                <c:pt idx="815">
                  <c:v>145.95076709406399</c:v>
                </c:pt>
                <c:pt idx="816">
                  <c:v>160.716324313733</c:v>
                </c:pt>
                <c:pt idx="817">
                  <c:v>182.39486562741101</c:v>
                </c:pt>
                <c:pt idx="818">
                  <c:v>199.41539454624399</c:v>
                </c:pt>
                <c:pt idx="819">
                  <c:v>205.08377683968999</c:v>
                </c:pt>
                <c:pt idx="820">
                  <c:v>186.620134419545</c:v>
                </c:pt>
                <c:pt idx="821">
                  <c:v>154.15625776620399</c:v>
                </c:pt>
                <c:pt idx="822">
                  <c:v>134.80412647577799</c:v>
                </c:pt>
                <c:pt idx="823">
                  <c:v>124.591473996248</c:v>
                </c:pt>
                <c:pt idx="824">
                  <c:v>113.47350948095099</c:v>
                </c:pt>
                <c:pt idx="825">
                  <c:v>107.125283868347</c:v>
                </c:pt>
                <c:pt idx="826">
                  <c:v>111.395401409885</c:v>
                </c:pt>
                <c:pt idx="827">
                  <c:v>118.40953585747</c:v>
                </c:pt>
                <c:pt idx="828">
                  <c:v>129.046695076513</c:v>
                </c:pt>
                <c:pt idx="829">
                  <c:v>146.58154024743499</c:v>
                </c:pt>
                <c:pt idx="830">
                  <c:v>169.634542014137</c:v>
                </c:pt>
                <c:pt idx="831">
                  <c:v>194.392258061212</c:v>
                </c:pt>
                <c:pt idx="832">
                  <c:v>223.985334855926</c:v>
                </c:pt>
                <c:pt idx="833">
                  <c:v>251.29389556939199</c:v>
                </c:pt>
                <c:pt idx="834">
                  <c:v>261.79601365134499</c:v>
                </c:pt>
                <c:pt idx="835">
                  <c:v>246.71092619064299</c:v>
                </c:pt>
                <c:pt idx="836">
                  <c:v>213.843280913141</c:v>
                </c:pt>
                <c:pt idx="837">
                  <c:v>181.56728537767</c:v>
                </c:pt>
                <c:pt idx="838">
                  <c:v>155.24444133411501</c:v>
                </c:pt>
                <c:pt idx="839">
                  <c:v>129.760314641013</c:v>
                </c:pt>
                <c:pt idx="840">
                  <c:v>115.800324035645</c:v>
                </c:pt>
                <c:pt idx="841">
                  <c:v>115.6265445761</c:v>
                </c:pt>
                <c:pt idx="842">
                  <c:v>126.25810587189901</c:v>
                </c:pt>
                <c:pt idx="843">
                  <c:v>128.61673190643</c:v>
                </c:pt>
                <c:pt idx="844">
                  <c:v>129.695001165626</c:v>
                </c:pt>
                <c:pt idx="845">
                  <c:v>128.91097431932801</c:v>
                </c:pt>
                <c:pt idx="846">
                  <c:v>128.45865491517</c:v>
                </c:pt>
                <c:pt idx="847">
                  <c:v>129.30878097977799</c:v>
                </c:pt>
                <c:pt idx="848">
                  <c:v>135.131080644853</c:v>
                </c:pt>
                <c:pt idx="849">
                  <c:v>138.85996983488599</c:v>
                </c:pt>
                <c:pt idx="850">
                  <c:v>133.425684071994</c:v>
                </c:pt>
                <c:pt idx="851">
                  <c:v>124.523719092978</c:v>
                </c:pt>
                <c:pt idx="852">
                  <c:v>124.368798985175</c:v>
                </c:pt>
                <c:pt idx="853">
                  <c:v>129.64063610422801</c:v>
                </c:pt>
                <c:pt idx="854">
                  <c:v>144.75092584388801</c:v>
                </c:pt>
                <c:pt idx="855">
                  <c:v>160.26576949715999</c:v>
                </c:pt>
                <c:pt idx="856">
                  <c:v>188.73272745727601</c:v>
                </c:pt>
                <c:pt idx="857">
                  <c:v>221.98041926484299</c:v>
                </c:pt>
                <c:pt idx="858">
                  <c:v>259.97222033451402</c:v>
                </c:pt>
                <c:pt idx="859">
                  <c:v>299.58110926984</c:v>
                </c:pt>
                <c:pt idx="860">
                  <c:v>321.71625071191397</c:v>
                </c:pt>
                <c:pt idx="861">
                  <c:v>329.85111724108401</c:v>
                </c:pt>
                <c:pt idx="862">
                  <c:v>339.312806542739</c:v>
                </c:pt>
                <c:pt idx="863">
                  <c:v>353.64071522326799</c:v>
                </c:pt>
                <c:pt idx="864">
                  <c:v>390.82137328807801</c:v>
                </c:pt>
                <c:pt idx="865">
                  <c:v>460.19848320036698</c:v>
                </c:pt>
                <c:pt idx="866">
                  <c:v>534.67277364161203</c:v>
                </c:pt>
                <c:pt idx="867">
                  <c:v>613.18126635294902</c:v>
                </c:pt>
                <c:pt idx="868">
                  <c:v>653.03444142057401</c:v>
                </c:pt>
                <c:pt idx="869">
                  <c:v>619.79917663134302</c:v>
                </c:pt>
                <c:pt idx="870">
                  <c:v>538.70192891587203</c:v>
                </c:pt>
                <c:pt idx="871">
                  <c:v>429.07314460019398</c:v>
                </c:pt>
                <c:pt idx="872">
                  <c:v>304.314629066912</c:v>
                </c:pt>
                <c:pt idx="873">
                  <c:v>177.16943696763499</c:v>
                </c:pt>
                <c:pt idx="874">
                  <c:v>66.342406630172306</c:v>
                </c:pt>
                <c:pt idx="875">
                  <c:v>-18.571818660564499</c:v>
                </c:pt>
                <c:pt idx="876">
                  <c:v>-72.202779661925902</c:v>
                </c:pt>
                <c:pt idx="877">
                  <c:v>-110.44267094085799</c:v>
                </c:pt>
                <c:pt idx="878">
                  <c:v>-145.013071860807</c:v>
                </c:pt>
                <c:pt idx="879">
                  <c:v>-172.58417886435899</c:v>
                </c:pt>
                <c:pt idx="880">
                  <c:v>-195.19991003163</c:v>
                </c:pt>
                <c:pt idx="881">
                  <c:v>-209.49210120709401</c:v>
                </c:pt>
                <c:pt idx="882">
                  <c:v>-213.236870394356</c:v>
                </c:pt>
                <c:pt idx="883">
                  <c:v>-205.69597546393001</c:v>
                </c:pt>
                <c:pt idx="884">
                  <c:v>-189.307736828836</c:v>
                </c:pt>
                <c:pt idx="885">
                  <c:v>-164.53094111000601</c:v>
                </c:pt>
                <c:pt idx="886">
                  <c:v>-129.793307179083</c:v>
                </c:pt>
                <c:pt idx="887">
                  <c:v>-96.274811019371597</c:v>
                </c:pt>
                <c:pt idx="888">
                  <c:v>-79.801769373187199</c:v>
                </c:pt>
                <c:pt idx="889">
                  <c:v>-68.995389929825294</c:v>
                </c:pt>
                <c:pt idx="890">
                  <c:v>-47.117677334479602</c:v>
                </c:pt>
                <c:pt idx="891">
                  <c:v>-27.787244754084899</c:v>
                </c:pt>
                <c:pt idx="892">
                  <c:v>-9.96941973978028</c:v>
                </c:pt>
                <c:pt idx="893">
                  <c:v>-3.66124611528357</c:v>
                </c:pt>
                <c:pt idx="894">
                  <c:v>6.5709464839310403</c:v>
                </c:pt>
                <c:pt idx="895">
                  <c:v>17.493997485485998</c:v>
                </c:pt>
                <c:pt idx="896">
                  <c:v>45.870395247984597</c:v>
                </c:pt>
                <c:pt idx="897">
                  <c:v>100.72346106086999</c:v>
                </c:pt>
                <c:pt idx="898">
                  <c:v>177.36286731616701</c:v>
                </c:pt>
                <c:pt idx="899">
                  <c:v>262.008085284022</c:v>
                </c:pt>
                <c:pt idx="900">
                  <c:v>335.41807527623001</c:v>
                </c:pt>
                <c:pt idx="901">
                  <c:v>337.24280923764098</c:v>
                </c:pt>
                <c:pt idx="902">
                  <c:v>296.40540062083898</c:v>
                </c:pt>
                <c:pt idx="903">
                  <c:v>241.05578124335401</c:v>
                </c:pt>
                <c:pt idx="904">
                  <c:v>220.42545530855199</c:v>
                </c:pt>
                <c:pt idx="905">
                  <c:v>216.07108747469101</c:v>
                </c:pt>
                <c:pt idx="906">
                  <c:v>197.609692945494</c:v>
                </c:pt>
                <c:pt idx="907">
                  <c:v>179.20719873818601</c:v>
                </c:pt>
                <c:pt idx="908">
                  <c:v>164.99606696456999</c:v>
                </c:pt>
                <c:pt idx="909">
                  <c:v>145.44759345710901</c:v>
                </c:pt>
                <c:pt idx="910">
                  <c:v>136.23058565849701</c:v>
                </c:pt>
                <c:pt idx="911">
                  <c:v>129.009223662306</c:v>
                </c:pt>
                <c:pt idx="912">
                  <c:v>125.50038729692101</c:v>
                </c:pt>
                <c:pt idx="913">
                  <c:v>124.646720522847</c:v>
                </c:pt>
                <c:pt idx="914">
                  <c:v>123.943878678274</c:v>
                </c:pt>
                <c:pt idx="915">
                  <c:v>123.631145346721</c:v>
                </c:pt>
                <c:pt idx="916">
                  <c:v>128.218390365939</c:v>
                </c:pt>
                <c:pt idx="917">
                  <c:v>132.93408879401301</c:v>
                </c:pt>
                <c:pt idx="918">
                  <c:v>143.53187502581599</c:v>
                </c:pt>
                <c:pt idx="919">
                  <c:v>162.98686791835999</c:v>
                </c:pt>
                <c:pt idx="920">
                  <c:v>181.56665060882699</c:v>
                </c:pt>
                <c:pt idx="921">
                  <c:v>196.817083555121</c:v>
                </c:pt>
                <c:pt idx="922">
                  <c:v>212.85971919437699</c:v>
                </c:pt>
                <c:pt idx="923">
                  <c:v>224.399008766854</c:v>
                </c:pt>
                <c:pt idx="924">
                  <c:v>232.69224197699799</c:v>
                </c:pt>
                <c:pt idx="925">
                  <c:v>237.91857294954801</c:v>
                </c:pt>
                <c:pt idx="926">
                  <c:v>228.415175153397</c:v>
                </c:pt>
                <c:pt idx="927">
                  <c:v>217.09838478946</c:v>
                </c:pt>
                <c:pt idx="928">
                  <c:v>211.168882584952</c:v>
                </c:pt>
                <c:pt idx="929">
                  <c:v>199.027631849225</c:v>
                </c:pt>
                <c:pt idx="930">
                  <c:v>190.19941105229</c:v>
                </c:pt>
                <c:pt idx="931">
                  <c:v>178.36650076588199</c:v>
                </c:pt>
                <c:pt idx="932">
                  <c:v>167.716566746512</c:v>
                </c:pt>
                <c:pt idx="933">
                  <c:v>153.18882432753199</c:v>
                </c:pt>
                <c:pt idx="934">
                  <c:v>141.760251307347</c:v>
                </c:pt>
                <c:pt idx="935">
                  <c:v>125.77080016641</c:v>
                </c:pt>
                <c:pt idx="936">
                  <c:v>112.00911454671601</c:v>
                </c:pt>
                <c:pt idx="937">
                  <c:v>103.25273890786001</c:v>
                </c:pt>
                <c:pt idx="938">
                  <c:v>99.151704290459705</c:v>
                </c:pt>
                <c:pt idx="939">
                  <c:v>94.852069636861401</c:v>
                </c:pt>
                <c:pt idx="940">
                  <c:v>69.162469840186503</c:v>
                </c:pt>
                <c:pt idx="941">
                  <c:v>33.597623934921998</c:v>
                </c:pt>
                <c:pt idx="942">
                  <c:v>14.8570471356397</c:v>
                </c:pt>
                <c:pt idx="943">
                  <c:v>2.6317857699759801</c:v>
                </c:pt>
                <c:pt idx="944">
                  <c:v>-10.494366012368101</c:v>
                </c:pt>
                <c:pt idx="945">
                  <c:v>-21.618480412915201</c:v>
                </c:pt>
                <c:pt idx="946">
                  <c:v>-31.844540492882501</c:v>
                </c:pt>
                <c:pt idx="947">
                  <c:v>-42.416162745143097</c:v>
                </c:pt>
                <c:pt idx="948">
                  <c:v>-49.228899559388097</c:v>
                </c:pt>
                <c:pt idx="949">
                  <c:v>-57.5570767684221</c:v>
                </c:pt>
                <c:pt idx="950">
                  <c:v>-64.792611943557901</c:v>
                </c:pt>
                <c:pt idx="951">
                  <c:v>-69.5287977774897</c:v>
                </c:pt>
                <c:pt idx="952">
                  <c:v>-71.736966029420699</c:v>
                </c:pt>
                <c:pt idx="953">
                  <c:v>-76.877040010971498</c:v>
                </c:pt>
                <c:pt idx="954">
                  <c:v>-82.387023859504595</c:v>
                </c:pt>
                <c:pt idx="955">
                  <c:v>-84.056389563949807</c:v>
                </c:pt>
                <c:pt idx="956">
                  <c:v>-85.650323933794397</c:v>
                </c:pt>
                <c:pt idx="957">
                  <c:v>-89.763669300849898</c:v>
                </c:pt>
                <c:pt idx="958">
                  <c:v>-88.156620479330698</c:v>
                </c:pt>
                <c:pt idx="959">
                  <c:v>-84.526894678325306</c:v>
                </c:pt>
                <c:pt idx="960">
                  <c:v>-78.881141068402897</c:v>
                </c:pt>
                <c:pt idx="961">
                  <c:v>-79.381267562905094</c:v>
                </c:pt>
                <c:pt idx="962">
                  <c:v>-78.072516655840403</c:v>
                </c:pt>
                <c:pt idx="963">
                  <c:v>-70.596651990232203</c:v>
                </c:pt>
                <c:pt idx="964">
                  <c:v>-63.491130712623999</c:v>
                </c:pt>
                <c:pt idx="965">
                  <c:v>-54.2316141613192</c:v>
                </c:pt>
                <c:pt idx="966">
                  <c:v>-49.611606570488199</c:v>
                </c:pt>
                <c:pt idx="967">
                  <c:v>-44.307314798490602</c:v>
                </c:pt>
                <c:pt idx="968">
                  <c:v>-37.9363788353294</c:v>
                </c:pt>
                <c:pt idx="969">
                  <c:v>-25.971453668156801</c:v>
                </c:pt>
                <c:pt idx="970">
                  <c:v>-9.1502897197860893</c:v>
                </c:pt>
                <c:pt idx="971">
                  <c:v>2.2761073070942102</c:v>
                </c:pt>
                <c:pt idx="972">
                  <c:v>15.6158891107189</c:v>
                </c:pt>
                <c:pt idx="973">
                  <c:v>34.787401260931802</c:v>
                </c:pt>
                <c:pt idx="974">
                  <c:v>59.648438809155799</c:v>
                </c:pt>
                <c:pt idx="975">
                  <c:v>94.948728100953304</c:v>
                </c:pt>
                <c:pt idx="976">
                  <c:v>136.65922891734999</c:v>
                </c:pt>
                <c:pt idx="977">
                  <c:v>183.655578192349</c:v>
                </c:pt>
                <c:pt idx="978">
                  <c:v>209.64156053122099</c:v>
                </c:pt>
                <c:pt idx="979">
                  <c:v>238.66835065045601</c:v>
                </c:pt>
                <c:pt idx="980">
                  <c:v>265.96573613893997</c:v>
                </c:pt>
                <c:pt idx="981">
                  <c:v>283.39282530686302</c:v>
                </c:pt>
                <c:pt idx="982">
                  <c:v>290.88104670891698</c:v>
                </c:pt>
                <c:pt idx="983">
                  <c:v>277.21177128283699</c:v>
                </c:pt>
                <c:pt idx="984">
                  <c:v>243.325372790579</c:v>
                </c:pt>
                <c:pt idx="985">
                  <c:v>212.618411179519</c:v>
                </c:pt>
                <c:pt idx="986">
                  <c:v>194.26479374350299</c:v>
                </c:pt>
                <c:pt idx="987">
                  <c:v>178.563567575147</c:v>
                </c:pt>
                <c:pt idx="988">
                  <c:v>181.701007817446</c:v>
                </c:pt>
                <c:pt idx="989">
                  <c:v>196.08888568498901</c:v>
                </c:pt>
                <c:pt idx="990">
                  <c:v>215.984377174711</c:v>
                </c:pt>
                <c:pt idx="991">
                  <c:v>235.324334411031</c:v>
                </c:pt>
                <c:pt idx="992">
                  <c:v>245.67704949322399</c:v>
                </c:pt>
                <c:pt idx="993">
                  <c:v>243.806078545047</c:v>
                </c:pt>
                <c:pt idx="994">
                  <c:v>228.61430489324999</c:v>
                </c:pt>
                <c:pt idx="995">
                  <c:v>193.562735499203</c:v>
                </c:pt>
                <c:pt idx="996">
                  <c:v>159.136587593417</c:v>
                </c:pt>
                <c:pt idx="997">
                  <c:v>142.08583059098601</c:v>
                </c:pt>
                <c:pt idx="998">
                  <c:v>120.149648538234</c:v>
                </c:pt>
                <c:pt idx="999">
                  <c:v>94.208781238117794</c:v>
                </c:pt>
                <c:pt idx="1000">
                  <c:v>82.985116626703501</c:v>
                </c:pt>
                <c:pt idx="1001">
                  <c:v>74.452566410873303</c:v>
                </c:pt>
                <c:pt idx="1002">
                  <c:v>62.466129905005801</c:v>
                </c:pt>
                <c:pt idx="1003">
                  <c:v>50.440688750521097</c:v>
                </c:pt>
                <c:pt idx="1004">
                  <c:v>47.7812264556378</c:v>
                </c:pt>
                <c:pt idx="1005">
                  <c:v>54.770781766925197</c:v>
                </c:pt>
                <c:pt idx="1006">
                  <c:v>61.810105096698003</c:v>
                </c:pt>
                <c:pt idx="1007">
                  <c:v>78.828135783343896</c:v>
                </c:pt>
                <c:pt idx="1008">
                  <c:v>103.270980719622</c:v>
                </c:pt>
                <c:pt idx="1009">
                  <c:v>134.025071159318</c:v>
                </c:pt>
                <c:pt idx="1010">
                  <c:v>163.47150047675299</c:v>
                </c:pt>
                <c:pt idx="1011">
                  <c:v>191.25493062405801</c:v>
                </c:pt>
                <c:pt idx="1012">
                  <c:v>199.59885222254499</c:v>
                </c:pt>
                <c:pt idx="1013">
                  <c:v>182.08470624049701</c:v>
                </c:pt>
                <c:pt idx="1014">
                  <c:v>163.932127779128</c:v>
                </c:pt>
                <c:pt idx="1015">
                  <c:v>155.15249604917699</c:v>
                </c:pt>
                <c:pt idx="1016">
                  <c:v>149.97252248710001</c:v>
                </c:pt>
                <c:pt idx="1017">
                  <c:v>146.13972537723399</c:v>
                </c:pt>
                <c:pt idx="1018">
                  <c:v>147.74295157334899</c:v>
                </c:pt>
                <c:pt idx="1019">
                  <c:v>159.73076405447901</c:v>
                </c:pt>
                <c:pt idx="1020">
                  <c:v>176.756432515402</c:v>
                </c:pt>
                <c:pt idx="1021">
                  <c:v>197.78295927377999</c:v>
                </c:pt>
                <c:pt idx="1022">
                  <c:v>198.400650544998</c:v>
                </c:pt>
                <c:pt idx="1023">
                  <c:v>189.09017356150801</c:v>
                </c:pt>
                <c:pt idx="1024">
                  <c:v>189.91155157594</c:v>
                </c:pt>
                <c:pt idx="1025">
                  <c:v>190.588192966588</c:v>
                </c:pt>
                <c:pt idx="1026">
                  <c:v>189.529649104952</c:v>
                </c:pt>
                <c:pt idx="1027">
                  <c:v>190.45968487695399</c:v>
                </c:pt>
                <c:pt idx="1028">
                  <c:v>186.36412048223801</c:v>
                </c:pt>
                <c:pt idx="1029">
                  <c:v>176.81663045124199</c:v>
                </c:pt>
                <c:pt idx="1030">
                  <c:v>165.777336183302</c:v>
                </c:pt>
                <c:pt idx="1031">
                  <c:v>158.884878670891</c:v>
                </c:pt>
                <c:pt idx="1032">
                  <c:v>150.997848312039</c:v>
                </c:pt>
                <c:pt idx="1033">
                  <c:v>137.904603105322</c:v>
                </c:pt>
                <c:pt idx="1034">
                  <c:v>122.027256311587</c:v>
                </c:pt>
                <c:pt idx="1035">
                  <c:v>114.044732078062</c:v>
                </c:pt>
                <c:pt idx="1036">
                  <c:v>112.62265949305601</c:v>
                </c:pt>
                <c:pt idx="1037">
                  <c:v>97.247777839089395</c:v>
                </c:pt>
                <c:pt idx="1038">
                  <c:v>65.016269103354702</c:v>
                </c:pt>
                <c:pt idx="1039">
                  <c:v>37.4276713607942</c:v>
                </c:pt>
                <c:pt idx="1040">
                  <c:v>30.630345543129799</c:v>
                </c:pt>
                <c:pt idx="1041">
                  <c:v>29.375753368040002</c:v>
                </c:pt>
                <c:pt idx="1042">
                  <c:v>39.673390199339302</c:v>
                </c:pt>
                <c:pt idx="1043">
                  <c:v>58.817166868764602</c:v>
                </c:pt>
                <c:pt idx="1044">
                  <c:v>64.403754662798704</c:v>
                </c:pt>
                <c:pt idx="1045">
                  <c:v>67.367614910195698</c:v>
                </c:pt>
                <c:pt idx="1046">
                  <c:v>69.156383411198505</c:v>
                </c:pt>
                <c:pt idx="1047">
                  <c:v>74.460839372906804</c:v>
                </c:pt>
                <c:pt idx="1048">
                  <c:v>89.630181392883998</c:v>
                </c:pt>
                <c:pt idx="1049">
                  <c:v>110.025066275171</c:v>
                </c:pt>
                <c:pt idx="1050">
                  <c:v>128.84621423499999</c:v>
                </c:pt>
                <c:pt idx="1051">
                  <c:v>152.123629746788</c:v>
                </c:pt>
                <c:pt idx="1052">
                  <c:v>178.86351584744301</c:v>
                </c:pt>
                <c:pt idx="1053">
                  <c:v>196.654030491383</c:v>
                </c:pt>
                <c:pt idx="1054">
                  <c:v>214.25876210153399</c:v>
                </c:pt>
                <c:pt idx="1055">
                  <c:v>220.86648730758699</c:v>
                </c:pt>
                <c:pt idx="1056">
                  <c:v>211.26975909781299</c:v>
                </c:pt>
                <c:pt idx="1057">
                  <c:v>196.018759510927</c:v>
                </c:pt>
                <c:pt idx="1058">
                  <c:v>198.87223214282099</c:v>
                </c:pt>
                <c:pt idx="1059">
                  <c:v>201.99890295711899</c:v>
                </c:pt>
                <c:pt idx="1060">
                  <c:v>195.64725792444</c:v>
                </c:pt>
                <c:pt idx="1061">
                  <c:v>188.92724405170901</c:v>
                </c:pt>
                <c:pt idx="1062">
                  <c:v>175.540401765018</c:v>
                </c:pt>
                <c:pt idx="1063">
                  <c:v>164.236631636613</c:v>
                </c:pt>
                <c:pt idx="1064">
                  <c:v>160.33285150109401</c:v>
                </c:pt>
                <c:pt idx="1065">
                  <c:v>152.88401494073</c:v>
                </c:pt>
                <c:pt idx="1066">
                  <c:v>150.55263014511701</c:v>
                </c:pt>
                <c:pt idx="1067">
                  <c:v>157.86227463840601</c:v>
                </c:pt>
                <c:pt idx="1068">
                  <c:v>170.435317813219</c:v>
                </c:pt>
                <c:pt idx="1069">
                  <c:v>178.80364374316201</c:v>
                </c:pt>
                <c:pt idx="1070">
                  <c:v>175.687631254747</c:v>
                </c:pt>
                <c:pt idx="1071">
                  <c:v>166.34847841156099</c:v>
                </c:pt>
                <c:pt idx="1072">
                  <c:v>155.79433303613399</c:v>
                </c:pt>
                <c:pt idx="1073">
                  <c:v>137.72596121133</c:v>
                </c:pt>
                <c:pt idx="1074">
                  <c:v>117.055830690671</c:v>
                </c:pt>
                <c:pt idx="1075">
                  <c:v>106.0602222536</c:v>
                </c:pt>
                <c:pt idx="1076">
                  <c:v>112.985069992654</c:v>
                </c:pt>
                <c:pt idx="1077">
                  <c:v>116.838857986229</c:v>
                </c:pt>
                <c:pt idx="1078">
                  <c:v>111.408485424221</c:v>
                </c:pt>
                <c:pt idx="1079">
                  <c:v>113.533833792942</c:v>
                </c:pt>
                <c:pt idx="1080">
                  <c:v>109.711731465068</c:v>
                </c:pt>
                <c:pt idx="1081">
                  <c:v>100.917094300887</c:v>
                </c:pt>
                <c:pt idx="1082">
                  <c:v>98.183124520051905</c:v>
                </c:pt>
                <c:pt idx="1083">
                  <c:v>95.581697753670596</c:v>
                </c:pt>
                <c:pt idx="1084">
                  <c:v>97.803183584950602</c:v>
                </c:pt>
                <c:pt idx="1085">
                  <c:v>101.69804064323</c:v>
                </c:pt>
                <c:pt idx="1086">
                  <c:v>106.726836630973</c:v>
                </c:pt>
                <c:pt idx="1087">
                  <c:v>117.76720440440501</c:v>
                </c:pt>
                <c:pt idx="1088">
                  <c:v>131.47088470982601</c:v>
                </c:pt>
                <c:pt idx="1089">
                  <c:v>150.51167033223501</c:v>
                </c:pt>
                <c:pt idx="1090">
                  <c:v>175.49749482959299</c:v>
                </c:pt>
                <c:pt idx="1091">
                  <c:v>200.67175027366801</c:v>
                </c:pt>
                <c:pt idx="1092">
                  <c:v>220.77209420852901</c:v>
                </c:pt>
                <c:pt idx="1093">
                  <c:v>229.07586709691901</c:v>
                </c:pt>
                <c:pt idx="1094">
                  <c:v>219.50738347737601</c:v>
                </c:pt>
                <c:pt idx="1095">
                  <c:v>192.74234274095599</c:v>
                </c:pt>
                <c:pt idx="1096">
                  <c:v>170.05766457221799</c:v>
                </c:pt>
                <c:pt idx="1097">
                  <c:v>163.34761004493299</c:v>
                </c:pt>
                <c:pt idx="1098">
                  <c:v>162.62995160644999</c:v>
                </c:pt>
                <c:pt idx="1099">
                  <c:v>160.73030610890399</c:v>
                </c:pt>
                <c:pt idx="1100">
                  <c:v>160.65214519521001</c:v>
                </c:pt>
                <c:pt idx="1101">
                  <c:v>163.89384382291601</c:v>
                </c:pt>
                <c:pt idx="1102">
                  <c:v>166.178738585339</c:v>
                </c:pt>
                <c:pt idx="1103">
                  <c:v>158.69275316812099</c:v>
                </c:pt>
                <c:pt idx="1104">
                  <c:v>159.339774585736</c:v>
                </c:pt>
                <c:pt idx="1105">
                  <c:v>168.843335044974</c:v>
                </c:pt>
                <c:pt idx="1106">
                  <c:v>162.98204425776601</c:v>
                </c:pt>
                <c:pt idx="1107">
                  <c:v>140.02868631530899</c:v>
                </c:pt>
                <c:pt idx="1108">
                  <c:v>122.55848459113599</c:v>
                </c:pt>
                <c:pt idx="1109">
                  <c:v>98.269770080201894</c:v>
                </c:pt>
                <c:pt idx="1110">
                  <c:v>73.680596874430194</c:v>
                </c:pt>
                <c:pt idx="1111">
                  <c:v>65.400037303221296</c:v>
                </c:pt>
                <c:pt idx="1112">
                  <c:v>61.864466021350403</c:v>
                </c:pt>
                <c:pt idx="1113">
                  <c:v>57.3471946720638</c:v>
                </c:pt>
                <c:pt idx="1114">
                  <c:v>55.5785720983367</c:v>
                </c:pt>
                <c:pt idx="1115">
                  <c:v>62.120324591916898</c:v>
                </c:pt>
                <c:pt idx="1116">
                  <c:v>71.939587208307799</c:v>
                </c:pt>
                <c:pt idx="1117">
                  <c:v>93.070593548127405</c:v>
                </c:pt>
                <c:pt idx="1118">
                  <c:v>120.897832869385</c:v>
                </c:pt>
                <c:pt idx="1119">
                  <c:v>155.91734631460301</c:v>
                </c:pt>
                <c:pt idx="1120">
                  <c:v>195.44943702811</c:v>
                </c:pt>
                <c:pt idx="1121">
                  <c:v>236.10084004046101</c:v>
                </c:pt>
                <c:pt idx="1122">
                  <c:v>266.18227533053101</c:v>
                </c:pt>
                <c:pt idx="1123">
                  <c:v>262.75084750124398</c:v>
                </c:pt>
                <c:pt idx="1124">
                  <c:v>202.90917650798301</c:v>
                </c:pt>
                <c:pt idx="1125">
                  <c:v>117.293258549664</c:v>
                </c:pt>
                <c:pt idx="1126">
                  <c:v>37.694599888145603</c:v>
                </c:pt>
                <c:pt idx="1127">
                  <c:v>-27.108196327902998</c:v>
                </c:pt>
                <c:pt idx="1128">
                  <c:v>-76.654257896210794</c:v>
                </c:pt>
                <c:pt idx="1129">
                  <c:v>-98.405773103473607</c:v>
                </c:pt>
                <c:pt idx="1130">
                  <c:v>-104.440057285541</c:v>
                </c:pt>
                <c:pt idx="1131">
                  <c:v>-118.648446356256</c:v>
                </c:pt>
                <c:pt idx="1132">
                  <c:v>-140.47924967456899</c:v>
                </c:pt>
                <c:pt idx="1133">
                  <c:v>-157.84818277672099</c:v>
                </c:pt>
                <c:pt idx="1134">
                  <c:v>-169.95705407915699</c:v>
                </c:pt>
                <c:pt idx="1135">
                  <c:v>-175.944244435679</c:v>
                </c:pt>
                <c:pt idx="1136">
                  <c:v>-170.91157729106999</c:v>
                </c:pt>
                <c:pt idx="1137">
                  <c:v>-158.11599615089301</c:v>
                </c:pt>
                <c:pt idx="1138">
                  <c:v>-146.541377370573</c:v>
                </c:pt>
                <c:pt idx="1139">
                  <c:v>-129.06144919772501</c:v>
                </c:pt>
                <c:pt idx="1140">
                  <c:v>-107.51191017469699</c:v>
                </c:pt>
                <c:pt idx="1141">
                  <c:v>-82.590991278200804</c:v>
                </c:pt>
                <c:pt idx="1142">
                  <c:v>-45.9845401861458</c:v>
                </c:pt>
                <c:pt idx="1143">
                  <c:v>-0.90538751694111896</c:v>
                </c:pt>
                <c:pt idx="1144">
                  <c:v>38.490071219443102</c:v>
                </c:pt>
                <c:pt idx="1145">
                  <c:v>86.440251792944807</c:v>
                </c:pt>
                <c:pt idx="1146">
                  <c:v>123.457334547998</c:v>
                </c:pt>
                <c:pt idx="1147">
                  <c:v>128.20724070538199</c:v>
                </c:pt>
                <c:pt idx="1148">
                  <c:v>107.51790895349799</c:v>
                </c:pt>
                <c:pt idx="1149">
                  <c:v>81.651195040805803</c:v>
                </c:pt>
                <c:pt idx="1150">
                  <c:v>80.871221207507901</c:v>
                </c:pt>
                <c:pt idx="1151">
                  <c:v>91.306731562632194</c:v>
                </c:pt>
                <c:pt idx="1152">
                  <c:v>81.321585722878794</c:v>
                </c:pt>
                <c:pt idx="1153">
                  <c:v>60.572594657245602</c:v>
                </c:pt>
                <c:pt idx="1154">
                  <c:v>46.9761568107388</c:v>
                </c:pt>
                <c:pt idx="1155">
                  <c:v>46.845606032678901</c:v>
                </c:pt>
                <c:pt idx="1156">
                  <c:v>58.7727869760893</c:v>
                </c:pt>
                <c:pt idx="1157">
                  <c:v>78.510259016831696</c:v>
                </c:pt>
                <c:pt idx="1158">
                  <c:v>91.172447171738895</c:v>
                </c:pt>
                <c:pt idx="1159">
                  <c:v>96.154951087559297</c:v>
                </c:pt>
                <c:pt idx="1160">
                  <c:v>89.602210102151702</c:v>
                </c:pt>
                <c:pt idx="1161">
                  <c:v>71.3264765998792</c:v>
                </c:pt>
                <c:pt idx="1162">
                  <c:v>58.404642415010997</c:v>
                </c:pt>
                <c:pt idx="1163">
                  <c:v>63.2992781099056</c:v>
                </c:pt>
                <c:pt idx="1164">
                  <c:v>87.096642456403103</c:v>
                </c:pt>
                <c:pt idx="1165">
                  <c:v>97.208772686884899</c:v>
                </c:pt>
                <c:pt idx="1166">
                  <c:v>92.326477817248801</c:v>
                </c:pt>
                <c:pt idx="1167">
                  <c:v>84.603462955288705</c:v>
                </c:pt>
                <c:pt idx="1168">
                  <c:v>90.279736789143499</c:v>
                </c:pt>
                <c:pt idx="1169">
                  <c:v>100.409981605768</c:v>
                </c:pt>
                <c:pt idx="1170">
                  <c:v>120.031792925169</c:v>
                </c:pt>
                <c:pt idx="1171">
                  <c:v>137.55150100702301</c:v>
                </c:pt>
                <c:pt idx="1172">
                  <c:v>163.25146703206701</c:v>
                </c:pt>
                <c:pt idx="1173">
                  <c:v>189.42615264271799</c:v>
                </c:pt>
                <c:pt idx="1174">
                  <c:v>212.57171224971199</c:v>
                </c:pt>
                <c:pt idx="1175">
                  <c:v>236.79256246247999</c:v>
                </c:pt>
                <c:pt idx="1176">
                  <c:v>248.823787911788</c:v>
                </c:pt>
                <c:pt idx="1177">
                  <c:v>233.06662948106899</c:v>
                </c:pt>
                <c:pt idx="1178">
                  <c:v>206.43455088978999</c:v>
                </c:pt>
                <c:pt idx="1179">
                  <c:v>182.822235789714</c:v>
                </c:pt>
                <c:pt idx="1180">
                  <c:v>172.83075408069999</c:v>
                </c:pt>
                <c:pt idx="1181">
                  <c:v>171.571040425555</c:v>
                </c:pt>
                <c:pt idx="1182">
                  <c:v>187.36286029861401</c:v>
                </c:pt>
                <c:pt idx="1183">
                  <c:v>200.38246197732201</c:v>
                </c:pt>
                <c:pt idx="1184">
                  <c:v>178.68027278001699</c:v>
                </c:pt>
                <c:pt idx="1185">
                  <c:v>145.90195271125</c:v>
                </c:pt>
                <c:pt idx="1186">
                  <c:v>120.07606287781201</c:v>
                </c:pt>
                <c:pt idx="1187">
                  <c:v>109.15600495567899</c:v>
                </c:pt>
                <c:pt idx="1188">
                  <c:v>97.6404743914063</c:v>
                </c:pt>
                <c:pt idx="1189">
                  <c:v>77.204518747217705</c:v>
                </c:pt>
                <c:pt idx="1190">
                  <c:v>53.341399361288502</c:v>
                </c:pt>
                <c:pt idx="1191">
                  <c:v>28.514532624885799</c:v>
                </c:pt>
                <c:pt idx="1192">
                  <c:v>9.8756357612692192</c:v>
                </c:pt>
                <c:pt idx="1193">
                  <c:v>-1.7753259203782401</c:v>
                </c:pt>
                <c:pt idx="1194">
                  <c:v>-3.1631212935644699</c:v>
                </c:pt>
                <c:pt idx="1195">
                  <c:v>7.2599900398636201</c:v>
                </c:pt>
                <c:pt idx="1196">
                  <c:v>23.672820646028399</c:v>
                </c:pt>
                <c:pt idx="1197">
                  <c:v>40.909312839561601</c:v>
                </c:pt>
                <c:pt idx="1198">
                  <c:v>62.951423113918302</c:v>
                </c:pt>
                <c:pt idx="1199">
                  <c:v>88.361161644097606</c:v>
                </c:pt>
                <c:pt idx="1200">
                  <c:v>112.530384118258</c:v>
                </c:pt>
                <c:pt idx="1201">
                  <c:v>143.721890734629</c:v>
                </c:pt>
                <c:pt idx="1202">
                  <c:v>178.93888615180899</c:v>
                </c:pt>
                <c:pt idx="1203">
                  <c:v>206.105057629735</c:v>
                </c:pt>
                <c:pt idx="1204">
                  <c:v>230.14767491957201</c:v>
                </c:pt>
                <c:pt idx="1205">
                  <c:v>228.368378687079</c:v>
                </c:pt>
                <c:pt idx="1206">
                  <c:v>208.38676359313499</c:v>
                </c:pt>
                <c:pt idx="1207">
                  <c:v>185.41287343661699</c:v>
                </c:pt>
                <c:pt idx="1208">
                  <c:v>161.247815647566</c:v>
                </c:pt>
                <c:pt idx="1209">
                  <c:v>171.443028506925</c:v>
                </c:pt>
                <c:pt idx="1210">
                  <c:v>167.764840276413</c:v>
                </c:pt>
                <c:pt idx="1211">
                  <c:v>157.48159263815299</c:v>
                </c:pt>
                <c:pt idx="1212">
                  <c:v>144.74563474289999</c:v>
                </c:pt>
                <c:pt idx="1213">
                  <c:v>126.068221518868</c:v>
                </c:pt>
                <c:pt idx="1214">
                  <c:v>114.20848092442201</c:v>
                </c:pt>
                <c:pt idx="1215">
                  <c:v>115.343522468014</c:v>
                </c:pt>
                <c:pt idx="1216">
                  <c:v>116.042637064646</c:v>
                </c:pt>
                <c:pt idx="1217">
                  <c:v>111.308031811135</c:v>
                </c:pt>
                <c:pt idx="1218">
                  <c:v>96.271293308982393</c:v>
                </c:pt>
                <c:pt idx="1219">
                  <c:v>82.888694451430595</c:v>
                </c:pt>
                <c:pt idx="1220">
                  <c:v>77.453699833960897</c:v>
                </c:pt>
                <c:pt idx="1221">
                  <c:v>62.344039576666503</c:v>
                </c:pt>
                <c:pt idx="1222">
                  <c:v>46.8332329793448</c:v>
                </c:pt>
                <c:pt idx="1223">
                  <c:v>58.680779078571497</c:v>
                </c:pt>
                <c:pt idx="1224">
                  <c:v>75.919046790215404</c:v>
                </c:pt>
                <c:pt idx="1225">
                  <c:v>89.608219101704904</c:v>
                </c:pt>
                <c:pt idx="1226">
                  <c:v>107.886610348312</c:v>
                </c:pt>
                <c:pt idx="1227">
                  <c:v>134.74764308945299</c:v>
                </c:pt>
                <c:pt idx="1228">
                  <c:v>167.89304297541801</c:v>
                </c:pt>
                <c:pt idx="1229">
                  <c:v>205.10141122744599</c:v>
                </c:pt>
                <c:pt idx="1230">
                  <c:v>225.62768159072201</c:v>
                </c:pt>
                <c:pt idx="1231">
                  <c:v>235.10503266428401</c:v>
                </c:pt>
                <c:pt idx="1232">
                  <c:v>229.484654769174</c:v>
                </c:pt>
                <c:pt idx="1233">
                  <c:v>211.071253457816</c:v>
                </c:pt>
                <c:pt idx="1234">
                  <c:v>187.585730437298</c:v>
                </c:pt>
                <c:pt idx="1235">
                  <c:v>161.24387493859101</c:v>
                </c:pt>
                <c:pt idx="1236">
                  <c:v>122.790959028418</c:v>
                </c:pt>
                <c:pt idx="1237">
                  <c:v>101.097301966267</c:v>
                </c:pt>
                <c:pt idx="1238">
                  <c:v>90.867476070521704</c:v>
                </c:pt>
                <c:pt idx="1239">
                  <c:v>72.334501399454894</c:v>
                </c:pt>
                <c:pt idx="1240">
                  <c:v>63.012893365070298</c:v>
                </c:pt>
                <c:pt idx="1241">
                  <c:v>62.496780747998898</c:v>
                </c:pt>
                <c:pt idx="1242">
                  <c:v>56.648272769201903</c:v>
                </c:pt>
                <c:pt idx="1243">
                  <c:v>67.284774622763507</c:v>
                </c:pt>
                <c:pt idx="1244">
                  <c:v>97.43903556027</c:v>
                </c:pt>
                <c:pt idx="1245">
                  <c:v>136.23834691211999</c:v>
                </c:pt>
                <c:pt idx="1246">
                  <c:v>180.09897366758699</c:v>
                </c:pt>
                <c:pt idx="1247">
                  <c:v>209.29709701426299</c:v>
                </c:pt>
                <c:pt idx="1248">
                  <c:v>233.02023543125</c:v>
                </c:pt>
                <c:pt idx="1249">
                  <c:v>247.99940940590801</c:v>
                </c:pt>
                <c:pt idx="1250">
                  <c:v>237.001755485508</c:v>
                </c:pt>
                <c:pt idx="1251">
                  <c:v>203.00710795550901</c:v>
                </c:pt>
                <c:pt idx="1252">
                  <c:v>172.86665852621101</c:v>
                </c:pt>
                <c:pt idx="1253">
                  <c:v>168.23784598480799</c:v>
                </c:pt>
                <c:pt idx="1254">
                  <c:v>164.19923401950999</c:v>
                </c:pt>
                <c:pt idx="1255">
                  <c:v>165.82266388473701</c:v>
                </c:pt>
                <c:pt idx="1256">
                  <c:v>162.81889780070199</c:v>
                </c:pt>
                <c:pt idx="1257">
                  <c:v>144.39056941325899</c:v>
                </c:pt>
                <c:pt idx="1258">
                  <c:v>111.11621754007101</c:v>
                </c:pt>
                <c:pt idx="1259">
                  <c:v>81.2919426940352</c:v>
                </c:pt>
                <c:pt idx="1260">
                  <c:v>62.596259680733098</c:v>
                </c:pt>
                <c:pt idx="1261">
                  <c:v>44.052048075234801</c:v>
                </c:pt>
                <c:pt idx="1262">
                  <c:v>39.881405576979901</c:v>
                </c:pt>
                <c:pt idx="1263">
                  <c:v>40.194335462223499</c:v>
                </c:pt>
                <c:pt idx="1264">
                  <c:v>52.960505288967397</c:v>
                </c:pt>
                <c:pt idx="1265">
                  <c:v>69.412563811976696</c:v>
                </c:pt>
                <c:pt idx="1266">
                  <c:v>90.280911660920495</c:v>
                </c:pt>
                <c:pt idx="1267">
                  <c:v>114.13636786872701</c:v>
                </c:pt>
                <c:pt idx="1268">
                  <c:v>145.44571223334401</c:v>
                </c:pt>
                <c:pt idx="1269">
                  <c:v>165.23520225201699</c:v>
                </c:pt>
                <c:pt idx="1270">
                  <c:v>162.16091029590501</c:v>
                </c:pt>
                <c:pt idx="1271">
                  <c:v>142.14839682909599</c:v>
                </c:pt>
                <c:pt idx="1272">
                  <c:v>126.472092762044</c:v>
                </c:pt>
                <c:pt idx="1273">
                  <c:v>118.85009752563199</c:v>
                </c:pt>
                <c:pt idx="1274">
                  <c:v>106.589926565743</c:v>
                </c:pt>
                <c:pt idx="1275">
                  <c:v>81.865573441478801</c:v>
                </c:pt>
                <c:pt idx="1276">
                  <c:v>62.723453552527602</c:v>
                </c:pt>
                <c:pt idx="1277">
                  <c:v>55.7937285957669</c:v>
                </c:pt>
                <c:pt idx="1278">
                  <c:v>48.428837991912602</c:v>
                </c:pt>
                <c:pt idx="1279">
                  <c:v>32.776744613853197</c:v>
                </c:pt>
                <c:pt idx="1280">
                  <c:v>14.9065649911827</c:v>
                </c:pt>
                <c:pt idx="1281">
                  <c:v>-3.5945194115847698</c:v>
                </c:pt>
                <c:pt idx="1282">
                  <c:v>-6.1229084529186402</c:v>
                </c:pt>
                <c:pt idx="1283">
                  <c:v>3.3774986210337401</c:v>
                </c:pt>
                <c:pt idx="1284">
                  <c:v>23.2867603377235</c:v>
                </c:pt>
                <c:pt idx="1285">
                  <c:v>45.135640754611799</c:v>
                </c:pt>
                <c:pt idx="1286">
                  <c:v>51.294179374454004</c:v>
                </c:pt>
                <c:pt idx="1287">
                  <c:v>41.557404504983403</c:v>
                </c:pt>
                <c:pt idx="1288">
                  <c:v>23.8588048631063</c:v>
                </c:pt>
                <c:pt idx="1289">
                  <c:v>3.63256585344425</c:v>
                </c:pt>
                <c:pt idx="1290">
                  <c:v>-14.0355300794581</c:v>
                </c:pt>
                <c:pt idx="1291">
                  <c:v>-30.2692390067423</c:v>
                </c:pt>
                <c:pt idx="1292">
                  <c:v>-38.084467374905202</c:v>
                </c:pt>
                <c:pt idx="1293">
                  <c:v>-46.775618392977798</c:v>
                </c:pt>
                <c:pt idx="1294">
                  <c:v>-48.890944870589003</c:v>
                </c:pt>
                <c:pt idx="1295">
                  <c:v>-44.056438589428602</c:v>
                </c:pt>
                <c:pt idx="1296">
                  <c:v>-39.5483128366795</c:v>
                </c:pt>
                <c:pt idx="1297">
                  <c:v>-34.040941210885599</c:v>
                </c:pt>
                <c:pt idx="1298">
                  <c:v>-30.350706348461198</c:v>
                </c:pt>
                <c:pt idx="1299">
                  <c:v>-43.267483709907502</c:v>
                </c:pt>
                <c:pt idx="1300">
                  <c:v>-66.713908955272899</c:v>
                </c:pt>
                <c:pt idx="1301">
                  <c:v>-83.445717114936997</c:v>
                </c:pt>
                <c:pt idx="1302">
                  <c:v>-89.8062010764843</c:v>
                </c:pt>
                <c:pt idx="1303">
                  <c:v>-92.941115152618295</c:v>
                </c:pt>
                <c:pt idx="1304">
                  <c:v>-85.527848686062498</c:v>
                </c:pt>
                <c:pt idx="1305">
                  <c:v>-75.081209217281895</c:v>
                </c:pt>
                <c:pt idx="1306">
                  <c:v>-53.6225633387985</c:v>
                </c:pt>
                <c:pt idx="1307">
                  <c:v>-23.004928055859601</c:v>
                </c:pt>
                <c:pt idx="1308">
                  <c:v>12.4479988201856</c:v>
                </c:pt>
                <c:pt idx="1309">
                  <c:v>50.012889143374203</c:v>
                </c:pt>
                <c:pt idx="1310">
                  <c:v>92.916683004390507</c:v>
                </c:pt>
                <c:pt idx="1311">
                  <c:v>118.33405557751399</c:v>
                </c:pt>
                <c:pt idx="1312">
                  <c:v>138.064589576494</c:v>
                </c:pt>
                <c:pt idx="1313">
                  <c:v>154.38728907954601</c:v>
                </c:pt>
                <c:pt idx="1314">
                  <c:v>145.84209749211399</c:v>
                </c:pt>
                <c:pt idx="1315">
                  <c:v>131.696865386311</c:v>
                </c:pt>
                <c:pt idx="1316">
                  <c:v>139.44126332023001</c:v>
                </c:pt>
                <c:pt idx="1317">
                  <c:v>142.71391827087399</c:v>
                </c:pt>
                <c:pt idx="1318">
                  <c:v>136.503616063317</c:v>
                </c:pt>
                <c:pt idx="1319">
                  <c:v>114.99979088582801</c:v>
                </c:pt>
                <c:pt idx="1320">
                  <c:v>84.268885833596897</c:v>
                </c:pt>
                <c:pt idx="1321">
                  <c:v>55.8691971649314</c:v>
                </c:pt>
                <c:pt idx="1322">
                  <c:v>52.945758095105703</c:v>
                </c:pt>
                <c:pt idx="1323">
                  <c:v>56.678308567857997</c:v>
                </c:pt>
                <c:pt idx="1324">
                  <c:v>64.019915633260098</c:v>
                </c:pt>
                <c:pt idx="1325">
                  <c:v>72.8646014482147</c:v>
                </c:pt>
                <c:pt idx="1326">
                  <c:v>83.645214232583399</c:v>
                </c:pt>
                <c:pt idx="1327">
                  <c:v>98.092311188523993</c:v>
                </c:pt>
                <c:pt idx="1328">
                  <c:v>119.077464065675</c:v>
                </c:pt>
                <c:pt idx="1329">
                  <c:v>144.932987032949</c:v>
                </c:pt>
                <c:pt idx="1330">
                  <c:v>177.20244250637199</c:v>
                </c:pt>
                <c:pt idx="1331">
                  <c:v>203.18234155183401</c:v>
                </c:pt>
                <c:pt idx="1332">
                  <c:v>213.40564181307099</c:v>
                </c:pt>
                <c:pt idx="1333">
                  <c:v>226.84491991933501</c:v>
                </c:pt>
                <c:pt idx="1334">
                  <c:v>232.34822325449201</c:v>
                </c:pt>
                <c:pt idx="1335">
                  <c:v>215.88191906982701</c:v>
                </c:pt>
                <c:pt idx="1336">
                  <c:v>193.821468241811</c:v>
                </c:pt>
                <c:pt idx="1337">
                  <c:v>176.196003174042</c:v>
                </c:pt>
                <c:pt idx="1338">
                  <c:v>146.71427527410901</c:v>
                </c:pt>
                <c:pt idx="1339">
                  <c:v>118.682887117582</c:v>
                </c:pt>
                <c:pt idx="1340">
                  <c:v>96.903476746829298</c:v>
                </c:pt>
                <c:pt idx="1341">
                  <c:v>83.397389377201804</c:v>
                </c:pt>
                <c:pt idx="1342">
                  <c:v>79.7278483835034</c:v>
                </c:pt>
                <c:pt idx="1343">
                  <c:v>72.048921463694597</c:v>
                </c:pt>
                <c:pt idx="1344">
                  <c:v>59.299358872267497</c:v>
                </c:pt>
                <c:pt idx="1345">
                  <c:v>55.338073431579701</c:v>
                </c:pt>
                <c:pt idx="1346">
                  <c:v>69.926766906086399</c:v>
                </c:pt>
                <c:pt idx="1347">
                  <c:v>82.133018052620201</c:v>
                </c:pt>
                <c:pt idx="1348">
                  <c:v>85.697087457596396</c:v>
                </c:pt>
                <c:pt idx="1349">
                  <c:v>77.245352237339802</c:v>
                </c:pt>
                <c:pt idx="1350">
                  <c:v>65.030726852815903</c:v>
                </c:pt>
                <c:pt idx="1351">
                  <c:v>49.088903200277898</c:v>
                </c:pt>
                <c:pt idx="1352">
                  <c:v>34.246574301323598</c:v>
                </c:pt>
                <c:pt idx="1353">
                  <c:v>22.055586072539899</c:v>
                </c:pt>
                <c:pt idx="1354">
                  <c:v>17.163893115728602</c:v>
                </c:pt>
                <c:pt idx="1355">
                  <c:v>17.653299664594702</c:v>
                </c:pt>
                <c:pt idx="1356">
                  <c:v>19.903097624468501</c:v>
                </c:pt>
                <c:pt idx="1357">
                  <c:v>33.218050334293402</c:v>
                </c:pt>
                <c:pt idx="1358">
                  <c:v>63.5254159203214</c:v>
                </c:pt>
                <c:pt idx="1359">
                  <c:v>96.366212875996993</c:v>
                </c:pt>
                <c:pt idx="1360">
                  <c:v>123.53291839977101</c:v>
                </c:pt>
                <c:pt idx="1361">
                  <c:v>151.058652397347</c:v>
                </c:pt>
                <c:pt idx="1362">
                  <c:v>146.23592253754401</c:v>
                </c:pt>
                <c:pt idx="1363">
                  <c:v>123.804272856662</c:v>
                </c:pt>
                <c:pt idx="1364">
                  <c:v>106.410342242005</c:v>
                </c:pt>
                <c:pt idx="1365">
                  <c:v>104.624726421229</c:v>
                </c:pt>
                <c:pt idx="1366">
                  <c:v>85.767699471842207</c:v>
                </c:pt>
                <c:pt idx="1367">
                  <c:v>59.573790473630702</c:v>
                </c:pt>
                <c:pt idx="1368">
                  <c:v>41.288311918571701</c:v>
                </c:pt>
                <c:pt idx="1369">
                  <c:v>32.036731046067899</c:v>
                </c:pt>
                <c:pt idx="1370">
                  <c:v>29.8705567360084</c:v>
                </c:pt>
                <c:pt idx="1371">
                  <c:v>31.014760434340101</c:v>
                </c:pt>
                <c:pt idx="1372">
                  <c:v>35.326980102119698</c:v>
                </c:pt>
                <c:pt idx="1373">
                  <c:v>50.449536440180999</c:v>
                </c:pt>
                <c:pt idx="1374">
                  <c:v>70.085683199973602</c:v>
                </c:pt>
                <c:pt idx="1375">
                  <c:v>97.667013980750198</c:v>
                </c:pt>
                <c:pt idx="1376">
                  <c:v>132.00758933988601</c:v>
                </c:pt>
                <c:pt idx="1377">
                  <c:v>155.16774601090199</c:v>
                </c:pt>
                <c:pt idx="1378">
                  <c:v>158.43761878937201</c:v>
                </c:pt>
                <c:pt idx="1379">
                  <c:v>170.61582804310501</c:v>
                </c:pt>
                <c:pt idx="1380">
                  <c:v>180.31076197946101</c:v>
                </c:pt>
                <c:pt idx="1381">
                  <c:v>191.78964787476801</c:v>
                </c:pt>
                <c:pt idx="1382">
                  <c:v>210.69707092236399</c:v>
                </c:pt>
                <c:pt idx="1383">
                  <c:v>226.03678662982901</c:v>
                </c:pt>
                <c:pt idx="1384">
                  <c:v>236.63444555133199</c:v>
                </c:pt>
                <c:pt idx="1385">
                  <c:v>249.13738028722199</c:v>
                </c:pt>
                <c:pt idx="1386">
                  <c:v>256.58456177181102</c:v>
                </c:pt>
                <c:pt idx="1387">
                  <c:v>250.28258669591</c:v>
                </c:pt>
                <c:pt idx="1388">
                  <c:v>233.97405920508001</c:v>
                </c:pt>
                <c:pt idx="1389">
                  <c:v>202.995388091953</c:v>
                </c:pt>
                <c:pt idx="1390">
                  <c:v>175.060368585258</c:v>
                </c:pt>
                <c:pt idx="1391">
                  <c:v>155.513382113571</c:v>
                </c:pt>
                <c:pt idx="1392">
                  <c:v>129.48627235369301</c:v>
                </c:pt>
                <c:pt idx="1393">
                  <c:v>99.4615344124431</c:v>
                </c:pt>
                <c:pt idx="1394">
                  <c:v>71.537982447756804</c:v>
                </c:pt>
                <c:pt idx="1395">
                  <c:v>56.5297958295778</c:v>
                </c:pt>
                <c:pt idx="1396">
                  <c:v>45.081228001607101</c:v>
                </c:pt>
                <c:pt idx="1397">
                  <c:v>48.429464417229603</c:v>
                </c:pt>
                <c:pt idx="1398">
                  <c:v>66.366405333763396</c:v>
                </c:pt>
                <c:pt idx="1399">
                  <c:v>89.011581825412605</c:v>
                </c:pt>
                <c:pt idx="1400">
                  <c:v>117.130573345697</c:v>
                </c:pt>
                <c:pt idx="1401">
                  <c:v>133.45685023789699</c:v>
                </c:pt>
                <c:pt idx="1402">
                  <c:v>139.44936635446001</c:v>
                </c:pt>
                <c:pt idx="1403">
                  <c:v>131.14731064317999</c:v>
                </c:pt>
                <c:pt idx="1404">
                  <c:v>122.025091871379</c:v>
                </c:pt>
                <c:pt idx="1405">
                  <c:v>120.101718414895</c:v>
                </c:pt>
                <c:pt idx="1406">
                  <c:v>130.697889776045</c:v>
                </c:pt>
                <c:pt idx="1407">
                  <c:v>143.44339963673701</c:v>
                </c:pt>
                <c:pt idx="1408">
                  <c:v>149.29041050894699</c:v>
                </c:pt>
                <c:pt idx="1409">
                  <c:v>157.39229327679601</c:v>
                </c:pt>
                <c:pt idx="1410">
                  <c:v>158.143732267003</c:v>
                </c:pt>
                <c:pt idx="1411">
                  <c:v>152.57993092519601</c:v>
                </c:pt>
                <c:pt idx="1412">
                  <c:v>135.92817501270099</c:v>
                </c:pt>
                <c:pt idx="1413">
                  <c:v>105.93975770217</c:v>
                </c:pt>
                <c:pt idx="1414">
                  <c:v>76.706314190378194</c:v>
                </c:pt>
                <c:pt idx="1415">
                  <c:v>62.3021149718261</c:v>
                </c:pt>
                <c:pt idx="1416">
                  <c:v>63.208881274236802</c:v>
                </c:pt>
                <c:pt idx="1417">
                  <c:v>83.826796391669603</c:v>
                </c:pt>
                <c:pt idx="1418">
                  <c:v>109.358772634147</c:v>
                </c:pt>
                <c:pt idx="1419">
                  <c:v>124.497314594497</c:v>
                </c:pt>
                <c:pt idx="1420">
                  <c:v>128.13509426010901</c:v>
                </c:pt>
                <c:pt idx="1421">
                  <c:v>134.570708542771</c:v>
                </c:pt>
                <c:pt idx="1422">
                  <c:v>137.31472193858599</c:v>
                </c:pt>
                <c:pt idx="1423">
                  <c:v>123.1242367573</c:v>
                </c:pt>
                <c:pt idx="1424">
                  <c:v>117.066563348217</c:v>
                </c:pt>
                <c:pt idx="1425">
                  <c:v>118.79309915627201</c:v>
                </c:pt>
                <c:pt idx="1426">
                  <c:v>103.67637330255501</c:v>
                </c:pt>
                <c:pt idx="1427">
                  <c:v>83.527255909200903</c:v>
                </c:pt>
                <c:pt idx="1428">
                  <c:v>75.617806991762293</c:v>
                </c:pt>
                <c:pt idx="1429">
                  <c:v>91.963731716812603</c:v>
                </c:pt>
                <c:pt idx="1430">
                  <c:v>114.879765247126</c:v>
                </c:pt>
                <c:pt idx="1431">
                  <c:v>141.921322710863</c:v>
                </c:pt>
                <c:pt idx="1432">
                  <c:v>161.628635063014</c:v>
                </c:pt>
                <c:pt idx="1433">
                  <c:v>174.219610479897</c:v>
                </c:pt>
                <c:pt idx="1434">
                  <c:v>172.47047273631301</c:v>
                </c:pt>
                <c:pt idx="1435">
                  <c:v>163.48411773925201</c:v>
                </c:pt>
                <c:pt idx="1436">
                  <c:v>161.10524497402699</c:v>
                </c:pt>
                <c:pt idx="1437">
                  <c:v>157.01241752330299</c:v>
                </c:pt>
                <c:pt idx="1438">
                  <c:v>157.35282834267099</c:v>
                </c:pt>
                <c:pt idx="1439">
                  <c:v>158.82517621489001</c:v>
                </c:pt>
                <c:pt idx="1440">
                  <c:v>160.19889804056899</c:v>
                </c:pt>
                <c:pt idx="1441">
                  <c:v>167.79999311091501</c:v>
                </c:pt>
                <c:pt idx="1442">
                  <c:v>175.381985731958</c:v>
                </c:pt>
                <c:pt idx="1443">
                  <c:v>173.326785728743</c:v>
                </c:pt>
                <c:pt idx="1444">
                  <c:v>162.82477352325401</c:v>
                </c:pt>
                <c:pt idx="1445">
                  <c:v>137.881211836251</c:v>
                </c:pt>
                <c:pt idx="1446">
                  <c:v>117.67494855119401</c:v>
                </c:pt>
                <c:pt idx="1447">
                  <c:v>105.126412174126</c:v>
                </c:pt>
                <c:pt idx="1448">
                  <c:v>92.278159220837594</c:v>
                </c:pt>
                <c:pt idx="1449">
                  <c:v>81.594384556523394</c:v>
                </c:pt>
                <c:pt idx="1450">
                  <c:v>70.185672213399798</c:v>
                </c:pt>
                <c:pt idx="1451">
                  <c:v>65.632663527081604</c:v>
                </c:pt>
                <c:pt idx="1452">
                  <c:v>77.936155822786503</c:v>
                </c:pt>
                <c:pt idx="1453">
                  <c:v>92.068981589902293</c:v>
                </c:pt>
                <c:pt idx="1454">
                  <c:v>90.459377408762506</c:v>
                </c:pt>
                <c:pt idx="1455">
                  <c:v>85.244370491062</c:v>
                </c:pt>
                <c:pt idx="1456">
                  <c:v>79.055481130653803</c:v>
                </c:pt>
                <c:pt idx="1457">
                  <c:v>72.165450450178497</c:v>
                </c:pt>
                <c:pt idx="1458">
                  <c:v>75.5788271409983</c:v>
                </c:pt>
                <c:pt idx="1459">
                  <c:v>81.179325130560798</c:v>
                </c:pt>
                <c:pt idx="1460">
                  <c:v>81.205525314871906</c:v>
                </c:pt>
                <c:pt idx="1461">
                  <c:v>79.7557048248418</c:v>
                </c:pt>
                <c:pt idx="1462">
                  <c:v>67.997233353216899</c:v>
                </c:pt>
                <c:pt idx="1463">
                  <c:v>56.579840798371201</c:v>
                </c:pt>
                <c:pt idx="1464">
                  <c:v>37.388508371626799</c:v>
                </c:pt>
                <c:pt idx="1465">
                  <c:v>16.566559405524501</c:v>
                </c:pt>
                <c:pt idx="1466">
                  <c:v>6.7054561056393096</c:v>
                </c:pt>
                <c:pt idx="1467">
                  <c:v>27.260373346300199</c:v>
                </c:pt>
                <c:pt idx="1468">
                  <c:v>57.377688910015401</c:v>
                </c:pt>
                <c:pt idx="1469">
                  <c:v>92.278731075988603</c:v>
                </c:pt>
                <c:pt idx="1470">
                  <c:v>123.03555244135001</c:v>
                </c:pt>
                <c:pt idx="1471">
                  <c:v>153.178089304765</c:v>
                </c:pt>
                <c:pt idx="1472">
                  <c:v>171.27423596462501</c:v>
                </c:pt>
                <c:pt idx="1473">
                  <c:v>182.097698066558</c:v>
                </c:pt>
                <c:pt idx="1474">
                  <c:v>170.03633526626101</c:v>
                </c:pt>
                <c:pt idx="1475">
                  <c:v>142.09082827390699</c:v>
                </c:pt>
                <c:pt idx="1476">
                  <c:v>111.25007659019001</c:v>
                </c:pt>
                <c:pt idx="1477">
                  <c:v>103.70159901659601</c:v>
                </c:pt>
                <c:pt idx="1478">
                  <c:v>99.667276553085699</c:v>
                </c:pt>
                <c:pt idx="1479">
                  <c:v>88.239065627363701</c:v>
                </c:pt>
                <c:pt idx="1480">
                  <c:v>74.284477376073497</c:v>
                </c:pt>
                <c:pt idx="1481">
                  <c:v>53.778413331987402</c:v>
                </c:pt>
                <c:pt idx="1482">
                  <c:v>25.762279574519201</c:v>
                </c:pt>
                <c:pt idx="1483">
                  <c:v>4.7501303330391202</c:v>
                </c:pt>
                <c:pt idx="1484">
                  <c:v>-11.6919622813293</c:v>
                </c:pt>
                <c:pt idx="1485">
                  <c:v>-18.457236045611399</c:v>
                </c:pt>
                <c:pt idx="1486">
                  <c:v>-16.283705372865398</c:v>
                </c:pt>
                <c:pt idx="1487">
                  <c:v>-21.474201554152401</c:v>
                </c:pt>
                <c:pt idx="1488">
                  <c:v>-29.3291391910534</c:v>
                </c:pt>
                <c:pt idx="1489">
                  <c:v>-38.606099188789798</c:v>
                </c:pt>
                <c:pt idx="1490">
                  <c:v>-42.425814025045803</c:v>
                </c:pt>
                <c:pt idx="1491">
                  <c:v>-41.870924415841699</c:v>
                </c:pt>
                <c:pt idx="1492">
                  <c:v>-39.691267570320598</c:v>
                </c:pt>
                <c:pt idx="1493">
                  <c:v>-41.503653319999998</c:v>
                </c:pt>
                <c:pt idx="1494">
                  <c:v>-47.445953071961398</c:v>
                </c:pt>
                <c:pt idx="1495">
                  <c:v>-47.747926177107701</c:v>
                </c:pt>
                <c:pt idx="1496">
                  <c:v>-44.3279307638877</c:v>
                </c:pt>
                <c:pt idx="1497">
                  <c:v>-39.340402383968502</c:v>
                </c:pt>
                <c:pt idx="1498">
                  <c:v>-31.0165871355603</c:v>
                </c:pt>
                <c:pt idx="1499">
                  <c:v>-21.640879293143399</c:v>
                </c:pt>
                <c:pt idx="1500">
                  <c:v>-12.327455611121</c:v>
                </c:pt>
                <c:pt idx="1501">
                  <c:v>2.4657053007795202</c:v>
                </c:pt>
                <c:pt idx="1502">
                  <c:v>22.852935947430499</c:v>
                </c:pt>
                <c:pt idx="1503">
                  <c:v>44.561780673458998</c:v>
                </c:pt>
                <c:pt idx="1504">
                  <c:v>64.450383358911495</c:v>
                </c:pt>
                <c:pt idx="1505">
                  <c:v>72.798908746404805</c:v>
                </c:pt>
                <c:pt idx="1506">
                  <c:v>84.435628323149999</c:v>
                </c:pt>
                <c:pt idx="1507">
                  <c:v>105.39767417063599</c:v>
                </c:pt>
                <c:pt idx="1508">
                  <c:v>134.306402163445</c:v>
                </c:pt>
                <c:pt idx="1509">
                  <c:v>157.76033099159801</c:v>
                </c:pt>
                <c:pt idx="1510">
                  <c:v>182.82964366746799</c:v>
                </c:pt>
                <c:pt idx="1511">
                  <c:v>192.36662311444201</c:v>
                </c:pt>
                <c:pt idx="1512">
                  <c:v>188.020859351887</c:v>
                </c:pt>
                <c:pt idx="1513">
                  <c:v>172.81492088473499</c:v>
                </c:pt>
                <c:pt idx="1514">
                  <c:v>151.138963458652</c:v>
                </c:pt>
                <c:pt idx="1515">
                  <c:v>128.45412421135899</c:v>
                </c:pt>
                <c:pt idx="1516">
                  <c:v>117.498818760116</c:v>
                </c:pt>
                <c:pt idx="1517">
                  <c:v>112.079330986304</c:v>
                </c:pt>
                <c:pt idx="1518">
                  <c:v>111.73805360965</c:v>
                </c:pt>
                <c:pt idx="1519">
                  <c:v>114.14350520676101</c:v>
                </c:pt>
                <c:pt idx="1520">
                  <c:v>104.48530802090301</c:v>
                </c:pt>
                <c:pt idx="1521">
                  <c:v>94.827256773423898</c:v>
                </c:pt>
                <c:pt idx="1522">
                  <c:v>95.407770838493903</c:v>
                </c:pt>
                <c:pt idx="1523">
                  <c:v>101.607415849863</c:v>
                </c:pt>
                <c:pt idx="1524">
                  <c:v>106.718125550862</c:v>
                </c:pt>
                <c:pt idx="1525">
                  <c:v>115.74467646845</c:v>
                </c:pt>
                <c:pt idx="1526">
                  <c:v>121.592845995245</c:v>
                </c:pt>
                <c:pt idx="1527">
                  <c:v>119.55094803674</c:v>
                </c:pt>
                <c:pt idx="1528">
                  <c:v>123.89382673686499</c:v>
                </c:pt>
                <c:pt idx="1529">
                  <c:v>131.77434770615599</c:v>
                </c:pt>
                <c:pt idx="1530">
                  <c:v>139.90716747585199</c:v>
                </c:pt>
                <c:pt idx="1531">
                  <c:v>139.632078973966</c:v>
                </c:pt>
                <c:pt idx="1532">
                  <c:v>130.85834247260601</c:v>
                </c:pt>
                <c:pt idx="1533">
                  <c:v>118.636448470734</c:v>
                </c:pt>
                <c:pt idx="1534">
                  <c:v>114.247692588677</c:v>
                </c:pt>
                <c:pt idx="1535">
                  <c:v>126.30398883807401</c:v>
                </c:pt>
                <c:pt idx="1536">
                  <c:v>148.74874965324901</c:v>
                </c:pt>
                <c:pt idx="1537">
                  <c:v>174.86576448721101</c:v>
                </c:pt>
                <c:pt idx="1538">
                  <c:v>190.99039919477201</c:v>
                </c:pt>
                <c:pt idx="1539">
                  <c:v>192.05610799912401</c:v>
                </c:pt>
                <c:pt idx="1540">
                  <c:v>180.17498423129999</c:v>
                </c:pt>
                <c:pt idx="1541">
                  <c:v>154.53500479777</c:v>
                </c:pt>
                <c:pt idx="1542">
                  <c:v>118.253630710897</c:v>
                </c:pt>
                <c:pt idx="1543">
                  <c:v>74.500451996329502</c:v>
                </c:pt>
                <c:pt idx="1544">
                  <c:v>26.2393621061237</c:v>
                </c:pt>
                <c:pt idx="1545">
                  <c:v>-3.9473835984390502</c:v>
                </c:pt>
                <c:pt idx="1546">
                  <c:v>-34.897211146348099</c:v>
                </c:pt>
                <c:pt idx="1547">
                  <c:v>-63.7583699866045</c:v>
                </c:pt>
                <c:pt idx="1548">
                  <c:v>-86.331904189610199</c:v>
                </c:pt>
                <c:pt idx="1549">
                  <c:v>-99.995873506624804</c:v>
                </c:pt>
                <c:pt idx="1550">
                  <c:v>-110.69915877514001</c:v>
                </c:pt>
                <c:pt idx="1551">
                  <c:v>-120.919165183899</c:v>
                </c:pt>
                <c:pt idx="1552">
                  <c:v>-127.828077372422</c:v>
                </c:pt>
                <c:pt idx="1553">
                  <c:v>-128.45955491175101</c:v>
                </c:pt>
                <c:pt idx="1554">
                  <c:v>-127.919651025346</c:v>
                </c:pt>
                <c:pt idx="1555">
                  <c:v>-127.368109988816</c:v>
                </c:pt>
                <c:pt idx="1556">
                  <c:v>-120.917144259685</c:v>
                </c:pt>
                <c:pt idx="1557">
                  <c:v>-109.011325941872</c:v>
                </c:pt>
                <c:pt idx="1558">
                  <c:v>-93.439468981869098</c:v>
                </c:pt>
                <c:pt idx="1559">
                  <c:v>-74.6829477840474</c:v>
                </c:pt>
                <c:pt idx="1560">
                  <c:v>-47.940071127301103</c:v>
                </c:pt>
                <c:pt idx="1561">
                  <c:v>-15.495806709372101</c:v>
                </c:pt>
                <c:pt idx="1562">
                  <c:v>22.142789090801699</c:v>
                </c:pt>
                <c:pt idx="1563">
                  <c:v>66.281240537551597</c:v>
                </c:pt>
                <c:pt idx="1564">
                  <c:v>110.734824448708</c:v>
                </c:pt>
                <c:pt idx="1565">
                  <c:v>142.05919313181201</c:v>
                </c:pt>
                <c:pt idx="1566">
                  <c:v>152.45482468314</c:v>
                </c:pt>
                <c:pt idx="1567">
                  <c:v>148.873107814707</c:v>
                </c:pt>
                <c:pt idx="1568">
                  <c:v>153.26649131790001</c:v>
                </c:pt>
                <c:pt idx="1569">
                  <c:v>170.62141717601801</c:v>
                </c:pt>
                <c:pt idx="1570">
                  <c:v>183.08081422436999</c:v>
                </c:pt>
                <c:pt idx="1571">
                  <c:v>188.69672476012099</c:v>
                </c:pt>
                <c:pt idx="1572">
                  <c:v>200.29610791718699</c:v>
                </c:pt>
                <c:pt idx="1573">
                  <c:v>189.731090134108</c:v>
                </c:pt>
                <c:pt idx="1574">
                  <c:v>155.322919698297</c:v>
                </c:pt>
                <c:pt idx="1575">
                  <c:v>106.80169928951</c:v>
                </c:pt>
                <c:pt idx="1576">
                  <c:v>76.045466144831195</c:v>
                </c:pt>
                <c:pt idx="1577">
                  <c:v>85.913183005402999</c:v>
                </c:pt>
                <c:pt idx="1578">
                  <c:v>130.75121497910399</c:v>
                </c:pt>
                <c:pt idx="1579">
                  <c:v>198.07804178001999</c:v>
                </c:pt>
                <c:pt idx="1580">
                  <c:v>287.21744002561502</c:v>
                </c:pt>
                <c:pt idx="1581">
                  <c:v>377.81366640013198</c:v>
                </c:pt>
                <c:pt idx="1582">
                  <c:v>440.06786876543299</c:v>
                </c:pt>
                <c:pt idx="1583">
                  <c:v>466.92796918901502</c:v>
                </c:pt>
                <c:pt idx="1584">
                  <c:v>454.18369326373102</c:v>
                </c:pt>
                <c:pt idx="1585">
                  <c:v>412.09995211832199</c:v>
                </c:pt>
                <c:pt idx="1586">
                  <c:v>370.63676744902801</c:v>
                </c:pt>
                <c:pt idx="1587">
                  <c:v>346.726755096548</c:v>
                </c:pt>
                <c:pt idx="1588">
                  <c:v>348.03295408907098</c:v>
                </c:pt>
                <c:pt idx="1589">
                  <c:v>375.54354343577501</c:v>
                </c:pt>
                <c:pt idx="1590">
                  <c:v>372.44978502907497</c:v>
                </c:pt>
                <c:pt idx="1591">
                  <c:v>299.40616737173701</c:v>
                </c:pt>
                <c:pt idx="1592">
                  <c:v>206.56378920188601</c:v>
                </c:pt>
                <c:pt idx="1593">
                  <c:v>130.97470311262401</c:v>
                </c:pt>
                <c:pt idx="1594">
                  <c:v>100.654620075598</c:v>
                </c:pt>
                <c:pt idx="1595">
                  <c:v>87.050992669141095</c:v>
                </c:pt>
                <c:pt idx="1596">
                  <c:v>82.540261231555604</c:v>
                </c:pt>
                <c:pt idx="1597">
                  <c:v>71.540605508344001</c:v>
                </c:pt>
                <c:pt idx="1598">
                  <c:v>62.398527698555</c:v>
                </c:pt>
                <c:pt idx="1599">
                  <c:v>65.9467283106205</c:v>
                </c:pt>
                <c:pt idx="1600">
                  <c:v>77.8524588629043</c:v>
                </c:pt>
                <c:pt idx="1601">
                  <c:v>91.708913191185303</c:v>
                </c:pt>
                <c:pt idx="1602">
                  <c:v>126.24839515388901</c:v>
                </c:pt>
                <c:pt idx="1603">
                  <c:v>182.02969876926699</c:v>
                </c:pt>
                <c:pt idx="1604">
                  <c:v>257.94685975003802</c:v>
                </c:pt>
                <c:pt idx="1605">
                  <c:v>364.672586089986</c:v>
                </c:pt>
                <c:pt idx="1606">
                  <c:v>488.58784552035701</c:v>
                </c:pt>
                <c:pt idx="1607">
                  <c:v>623.16998271400701</c:v>
                </c:pt>
                <c:pt idx="1608">
                  <c:v>734.45492808566303</c:v>
                </c:pt>
                <c:pt idx="1609">
                  <c:v>753.97735812460098</c:v>
                </c:pt>
                <c:pt idx="1610">
                  <c:v>696.255856978976</c:v>
                </c:pt>
                <c:pt idx="1611">
                  <c:v>600.88859275819095</c:v>
                </c:pt>
                <c:pt idx="1612">
                  <c:v>499.936969348866</c:v>
                </c:pt>
                <c:pt idx="1613">
                  <c:v>454.01510591248399</c:v>
                </c:pt>
                <c:pt idx="1614">
                  <c:v>464.74772987154199</c:v>
                </c:pt>
                <c:pt idx="1615">
                  <c:v>488.66404222507799</c:v>
                </c:pt>
                <c:pt idx="1616">
                  <c:v>504.82431212748997</c:v>
                </c:pt>
                <c:pt idx="1617">
                  <c:v>469.01951381480501</c:v>
                </c:pt>
                <c:pt idx="1618">
                  <c:v>387.84304360162798</c:v>
                </c:pt>
                <c:pt idx="1619">
                  <c:v>300.677797248263</c:v>
                </c:pt>
                <c:pt idx="1620">
                  <c:v>241.317201556627</c:v>
                </c:pt>
                <c:pt idx="1621">
                  <c:v>206.50385423073001</c:v>
                </c:pt>
                <c:pt idx="1622">
                  <c:v>178.90871289491</c:v>
                </c:pt>
                <c:pt idx="1623">
                  <c:v>156.897527312394</c:v>
                </c:pt>
                <c:pt idx="1624">
                  <c:v>132.83811424692601</c:v>
                </c:pt>
                <c:pt idx="1625">
                  <c:v>108.16965326363101</c:v>
                </c:pt>
                <c:pt idx="1626">
                  <c:v>91.323930269791205</c:v>
                </c:pt>
                <c:pt idx="1627">
                  <c:v>72.062146832773607</c:v>
                </c:pt>
                <c:pt idx="1628">
                  <c:v>61.329671423362001</c:v>
                </c:pt>
                <c:pt idx="1629">
                  <c:v>60.858218230299798</c:v>
                </c:pt>
                <c:pt idx="1630">
                  <c:v>58.320946473821103</c:v>
                </c:pt>
                <c:pt idx="1631">
                  <c:v>56.844121456590102</c:v>
                </c:pt>
                <c:pt idx="1632">
                  <c:v>50.177368929056698</c:v>
                </c:pt>
                <c:pt idx="1633">
                  <c:v>45.331928143572398</c:v>
                </c:pt>
                <c:pt idx="1634">
                  <c:v>44.098168664797399</c:v>
                </c:pt>
                <c:pt idx="1635">
                  <c:v>38.630509309030501</c:v>
                </c:pt>
                <c:pt idx="1636">
                  <c:v>22.365522733052799</c:v>
                </c:pt>
                <c:pt idx="1637">
                  <c:v>4.3135345387818198</c:v>
                </c:pt>
                <c:pt idx="1638">
                  <c:v>-18.608135012484102</c:v>
                </c:pt>
                <c:pt idx="1639">
                  <c:v>-43.255333354100003</c:v>
                </c:pt>
                <c:pt idx="1640">
                  <c:v>-62.901305632640302</c:v>
                </c:pt>
                <c:pt idx="1641">
                  <c:v>-51.639460777099899</c:v>
                </c:pt>
                <c:pt idx="1642">
                  <c:v>-36.664780257397098</c:v>
                </c:pt>
                <c:pt idx="1643">
                  <c:v>-20.751639824393401</c:v>
                </c:pt>
                <c:pt idx="1644">
                  <c:v>3.1767251970086399</c:v>
                </c:pt>
                <c:pt idx="1645">
                  <c:v>30.515064486167802</c:v>
                </c:pt>
                <c:pt idx="1646">
                  <c:v>54.014121102565703</c:v>
                </c:pt>
                <c:pt idx="1647">
                  <c:v>61.7346258489451</c:v>
                </c:pt>
                <c:pt idx="1648">
                  <c:v>52.850700507467998</c:v>
                </c:pt>
                <c:pt idx="1649">
                  <c:v>28.134038920696199</c:v>
                </c:pt>
                <c:pt idx="1650">
                  <c:v>-6.99191789644465</c:v>
                </c:pt>
                <c:pt idx="1651">
                  <c:v>-43.791229622252999</c:v>
                </c:pt>
                <c:pt idx="1652">
                  <c:v>-73.456183298472794</c:v>
                </c:pt>
                <c:pt idx="1653">
                  <c:v>-82.632522494110205</c:v>
                </c:pt>
                <c:pt idx="1654">
                  <c:v>-83.979740120936199</c:v>
                </c:pt>
                <c:pt idx="1655">
                  <c:v>-76.821529184588101</c:v>
                </c:pt>
                <c:pt idx="1656">
                  <c:v>-57.175959942553199</c:v>
                </c:pt>
                <c:pt idx="1657">
                  <c:v>-29.944201923321099</c:v>
                </c:pt>
                <c:pt idx="1658">
                  <c:v>1.6762195215887901</c:v>
                </c:pt>
                <c:pt idx="1659">
                  <c:v>21.761742420148899</c:v>
                </c:pt>
                <c:pt idx="1660">
                  <c:v>48.9865412014951</c:v>
                </c:pt>
                <c:pt idx="1661">
                  <c:v>72.784434095272402</c:v>
                </c:pt>
                <c:pt idx="1662">
                  <c:v>103.145416207848</c:v>
                </c:pt>
                <c:pt idx="1663">
                  <c:v>133.61647715466501</c:v>
                </c:pt>
                <c:pt idx="1664">
                  <c:v>149.051089113378</c:v>
                </c:pt>
                <c:pt idx="1665">
                  <c:v>140.05569866727799</c:v>
                </c:pt>
                <c:pt idx="1666">
                  <c:v>113.871893637242</c:v>
                </c:pt>
                <c:pt idx="1667">
                  <c:v>85.661376265361497</c:v>
                </c:pt>
                <c:pt idx="1668">
                  <c:v>76.406545373436501</c:v>
                </c:pt>
                <c:pt idx="1669">
                  <c:v>72.375820485780395</c:v>
                </c:pt>
                <c:pt idx="1670">
                  <c:v>83.957237158294404</c:v>
                </c:pt>
                <c:pt idx="1671">
                  <c:v>103.124279978812</c:v>
                </c:pt>
                <c:pt idx="1672">
                  <c:v>125.534485929358</c:v>
                </c:pt>
                <c:pt idx="1673">
                  <c:v>153.91367810187501</c:v>
                </c:pt>
                <c:pt idx="1674">
                  <c:v>169.109921334304</c:v>
                </c:pt>
                <c:pt idx="1675">
                  <c:v>179.01293069107501</c:v>
                </c:pt>
                <c:pt idx="1676">
                  <c:v>182.592468979758</c:v>
                </c:pt>
                <c:pt idx="1677">
                  <c:v>185.74461211446001</c:v>
                </c:pt>
                <c:pt idx="1678">
                  <c:v>197.064440803617</c:v>
                </c:pt>
                <c:pt idx="1679">
                  <c:v>219.96218111822199</c:v>
                </c:pt>
                <c:pt idx="1680">
                  <c:v>264.48926227900699</c:v>
                </c:pt>
                <c:pt idx="1681">
                  <c:v>337.97283587420299</c:v>
                </c:pt>
                <c:pt idx="1682">
                  <c:v>420.89210483545702</c:v>
                </c:pt>
                <c:pt idx="1683">
                  <c:v>469.39466379206402</c:v>
                </c:pt>
                <c:pt idx="1684">
                  <c:v>474.21069793284602</c:v>
                </c:pt>
                <c:pt idx="1685">
                  <c:v>428.388426688121</c:v>
                </c:pt>
                <c:pt idx="1686">
                  <c:v>345.068248253592</c:v>
                </c:pt>
                <c:pt idx="1687">
                  <c:v>244.99742768678701</c:v>
                </c:pt>
                <c:pt idx="1688">
                  <c:v>150.282481731432</c:v>
                </c:pt>
                <c:pt idx="1689">
                  <c:v>57.048963650315301</c:v>
                </c:pt>
                <c:pt idx="1690">
                  <c:v>-22.135717761320802</c:v>
                </c:pt>
                <c:pt idx="1691">
                  <c:v>-66.820210224057504</c:v>
                </c:pt>
                <c:pt idx="1692">
                  <c:v>-94.630613702796794</c:v>
                </c:pt>
                <c:pt idx="1693">
                  <c:v>-103.63037625901801</c:v>
                </c:pt>
                <c:pt idx="1694">
                  <c:v>-95.3333928942629</c:v>
                </c:pt>
                <c:pt idx="1695">
                  <c:v>-97.3401211205164</c:v>
                </c:pt>
                <c:pt idx="1696">
                  <c:v>-119.50347448033099</c:v>
                </c:pt>
                <c:pt idx="1697">
                  <c:v>-142.19670245326799</c:v>
                </c:pt>
                <c:pt idx="1698">
                  <c:v>-153.24085909199499</c:v>
                </c:pt>
                <c:pt idx="1699">
                  <c:v>-169.40526717213999</c:v>
                </c:pt>
                <c:pt idx="1700">
                  <c:v>-180.60051407662499</c:v>
                </c:pt>
                <c:pt idx="1701">
                  <c:v>-182.49884778205501</c:v>
                </c:pt>
                <c:pt idx="1702">
                  <c:v>-175.89201478308701</c:v>
                </c:pt>
                <c:pt idx="1703">
                  <c:v>-165.54641808824101</c:v>
                </c:pt>
                <c:pt idx="1704">
                  <c:v>-146.49743172840701</c:v>
                </c:pt>
                <c:pt idx="1705">
                  <c:v>-110.285584179914</c:v>
                </c:pt>
                <c:pt idx="1706">
                  <c:v>-58.634397530447998</c:v>
                </c:pt>
                <c:pt idx="1707">
                  <c:v>0</c:v>
                </c:pt>
                <c:pt idx="1708">
                  <c:v>79.776001495261895</c:v>
                </c:pt>
                <c:pt idx="1709">
                  <c:v>188.766207127879</c:v>
                </c:pt>
                <c:pt idx="1710">
                  <c:v>311.87246297461797</c:v>
                </c:pt>
                <c:pt idx="1711">
                  <c:v>449.43929948205601</c:v>
                </c:pt>
                <c:pt idx="1712">
                  <c:v>598.57771570806995</c:v>
                </c:pt>
                <c:pt idx="1713">
                  <c:v>726.35991307682696</c:v>
                </c:pt>
                <c:pt idx="1714">
                  <c:v>772.781031006685</c:v>
                </c:pt>
                <c:pt idx="1715">
                  <c:v>733.31793501396896</c:v>
                </c:pt>
                <c:pt idx="1716">
                  <c:v>624.51018124138102</c:v>
                </c:pt>
                <c:pt idx="1717">
                  <c:v>469.21292201980401</c:v>
                </c:pt>
                <c:pt idx="1718">
                  <c:v>303.52046283674599</c:v>
                </c:pt>
                <c:pt idx="1719">
                  <c:v>171.34980811216201</c:v>
                </c:pt>
                <c:pt idx="1720">
                  <c:v>104.048480141304</c:v>
                </c:pt>
                <c:pt idx="1721">
                  <c:v>98.350443569030205</c:v>
                </c:pt>
                <c:pt idx="1722">
                  <c:v>114.928221970455</c:v>
                </c:pt>
                <c:pt idx="1723">
                  <c:v>134.12978065127399</c:v>
                </c:pt>
                <c:pt idx="1724">
                  <c:v>135.12635437736</c:v>
                </c:pt>
                <c:pt idx="1725">
                  <c:v>127.66821333123499</c:v>
                </c:pt>
                <c:pt idx="1726">
                  <c:v>116.215420241533</c:v>
                </c:pt>
                <c:pt idx="1727">
                  <c:v>104.80823292684001</c:v>
                </c:pt>
                <c:pt idx="1728">
                  <c:v>112.861052997599</c:v>
                </c:pt>
                <c:pt idx="1729">
                  <c:v>123.586289532781</c:v>
                </c:pt>
                <c:pt idx="1730">
                  <c:v>112.422223922218</c:v>
                </c:pt>
                <c:pt idx="1731">
                  <c:v>92.716597752623798</c:v>
                </c:pt>
                <c:pt idx="1732">
                  <c:v>78.162395693681901</c:v>
                </c:pt>
                <c:pt idx="1733">
                  <c:v>76.303804793496994</c:v>
                </c:pt>
                <c:pt idx="1734">
                  <c:v>65.979110872900506</c:v>
                </c:pt>
                <c:pt idx="1735">
                  <c:v>58.891249012434898</c:v>
                </c:pt>
                <c:pt idx="1736">
                  <c:v>48.5648442769198</c:v>
                </c:pt>
                <c:pt idx="1737">
                  <c:v>35.271757800674102</c:v>
                </c:pt>
                <c:pt idx="1738">
                  <c:v>21.1212650405032</c:v>
                </c:pt>
                <c:pt idx="1739">
                  <c:v>15.372493212267701</c:v>
                </c:pt>
                <c:pt idx="1740">
                  <c:v>15.307655103711999</c:v>
                </c:pt>
                <c:pt idx="1741">
                  <c:v>17.6586220747377</c:v>
                </c:pt>
                <c:pt idx="1742">
                  <c:v>26.840179071419701</c:v>
                </c:pt>
                <c:pt idx="1743">
                  <c:v>41.691437341247401</c:v>
                </c:pt>
                <c:pt idx="1744">
                  <c:v>52.533240606415298</c:v>
                </c:pt>
                <c:pt idx="1745">
                  <c:v>58.804474873664702</c:v>
                </c:pt>
                <c:pt idx="1746">
                  <c:v>62.900663354324898</c:v>
                </c:pt>
                <c:pt idx="1747">
                  <c:v>86.215874034107401</c:v>
                </c:pt>
                <c:pt idx="1748">
                  <c:v>105.533398240823</c:v>
                </c:pt>
                <c:pt idx="1749">
                  <c:v>116.387740935323</c:v>
                </c:pt>
                <c:pt idx="1750">
                  <c:v>118.61369850996201</c:v>
                </c:pt>
                <c:pt idx="1751">
                  <c:v>118.096939888805</c:v>
                </c:pt>
                <c:pt idx="1752">
                  <c:v>117.392185559078</c:v>
                </c:pt>
                <c:pt idx="1753">
                  <c:v>111.29502958239399</c:v>
                </c:pt>
                <c:pt idx="1754">
                  <c:v>102.81405421173601</c:v>
                </c:pt>
                <c:pt idx="1755">
                  <c:v>106.103591771269</c:v>
                </c:pt>
                <c:pt idx="1756">
                  <c:v>103.006863323229</c:v>
                </c:pt>
                <c:pt idx="1757">
                  <c:v>94.610657310895505</c:v>
                </c:pt>
                <c:pt idx="1758">
                  <c:v>95.661482469746304</c:v>
                </c:pt>
                <c:pt idx="1759">
                  <c:v>98.101864478863703</c:v>
                </c:pt>
                <c:pt idx="1760">
                  <c:v>98.582288869711206</c:v>
                </c:pt>
                <c:pt idx="1761">
                  <c:v>85.845322115114001</c:v>
                </c:pt>
                <c:pt idx="1762">
                  <c:v>70.857953904640496</c:v>
                </c:pt>
                <c:pt idx="1763">
                  <c:v>59.290497496153002</c:v>
                </c:pt>
                <c:pt idx="1764">
                  <c:v>51.928233568552997</c:v>
                </c:pt>
                <c:pt idx="1765">
                  <c:v>58.754809597303399</c:v>
                </c:pt>
                <c:pt idx="1766">
                  <c:v>75.579750869888798</c:v>
                </c:pt>
                <c:pt idx="1767">
                  <c:v>96.587584403783694</c:v>
                </c:pt>
                <c:pt idx="1768">
                  <c:v>126.744101556564</c:v>
                </c:pt>
                <c:pt idx="1769">
                  <c:v>140.694275680522</c:v>
                </c:pt>
                <c:pt idx="1770">
                  <c:v>142.23886670162</c:v>
                </c:pt>
                <c:pt idx="1771">
                  <c:v>131.43957145147201</c:v>
                </c:pt>
                <c:pt idx="1772">
                  <c:v>109.966150689266</c:v>
                </c:pt>
                <c:pt idx="1773">
                  <c:v>99.850929915206507</c:v>
                </c:pt>
                <c:pt idx="1774">
                  <c:v>98.513639828222907</c:v>
                </c:pt>
                <c:pt idx="1775">
                  <c:v>106.485808399473</c:v>
                </c:pt>
                <c:pt idx="1776">
                  <c:v>125.860462948636</c:v>
                </c:pt>
                <c:pt idx="1777">
                  <c:v>143.89771427078099</c:v>
                </c:pt>
                <c:pt idx="1778">
                  <c:v>163.95716074731899</c:v>
                </c:pt>
                <c:pt idx="1779">
                  <c:v>178.31787575497901</c:v>
                </c:pt>
                <c:pt idx="1780">
                  <c:v>168.32993894824901</c:v>
                </c:pt>
                <c:pt idx="1781">
                  <c:v>144.297151726831</c:v>
                </c:pt>
                <c:pt idx="1782">
                  <c:v>121.10564503098399</c:v>
                </c:pt>
                <c:pt idx="1783">
                  <c:v>115.97963717020301</c:v>
                </c:pt>
                <c:pt idx="1784">
                  <c:v>105.56952240491999</c:v>
                </c:pt>
                <c:pt idx="1785">
                  <c:v>85.495908339216797</c:v>
                </c:pt>
                <c:pt idx="1786">
                  <c:v>61.186780350486501</c:v>
                </c:pt>
                <c:pt idx="1787">
                  <c:v>42.743054311598797</c:v>
                </c:pt>
                <c:pt idx="1788">
                  <c:v>25.665867973271801</c:v>
                </c:pt>
                <c:pt idx="1789">
                  <c:v>5.05029170766647</c:v>
                </c:pt>
                <c:pt idx="1790">
                  <c:v>-2.4524964585361899</c:v>
                </c:pt>
                <c:pt idx="1791">
                  <c:v>-17.478795761002399</c:v>
                </c:pt>
                <c:pt idx="1792">
                  <c:v>-35.5588573575806</c:v>
                </c:pt>
                <c:pt idx="1793">
                  <c:v>-49.959753270188202</c:v>
                </c:pt>
                <c:pt idx="1794">
                  <c:v>-49.420831517993101</c:v>
                </c:pt>
                <c:pt idx="1795">
                  <c:v>-44.375716365728302</c:v>
                </c:pt>
                <c:pt idx="1796">
                  <c:v>-28.713932606835399</c:v>
                </c:pt>
                <c:pt idx="1797">
                  <c:v>-10.0989294600222</c:v>
                </c:pt>
                <c:pt idx="1798">
                  <c:v>13.9470397484474</c:v>
                </c:pt>
                <c:pt idx="1799">
                  <c:v>36.446663468676</c:v>
                </c:pt>
                <c:pt idx="1800">
                  <c:v>58.401746126379301</c:v>
                </c:pt>
                <c:pt idx="1801">
                  <c:v>81.144147821694801</c:v>
                </c:pt>
                <c:pt idx="1802">
                  <c:v>108.80517020356601</c:v>
                </c:pt>
                <c:pt idx="1803">
                  <c:v>146.65026546659601</c:v>
                </c:pt>
                <c:pt idx="1804">
                  <c:v>184.44005833130399</c:v>
                </c:pt>
                <c:pt idx="1805">
                  <c:v>213.52280368797099</c:v>
                </c:pt>
                <c:pt idx="1806">
                  <c:v>240.98215529888699</c:v>
                </c:pt>
                <c:pt idx="1807">
                  <c:v>256.53667526321101</c:v>
                </c:pt>
                <c:pt idx="1808">
                  <c:v>269.88331739490201</c:v>
                </c:pt>
                <c:pt idx="1809">
                  <c:v>269.73931066599499</c:v>
                </c:pt>
                <c:pt idx="1810">
                  <c:v>254.37325540991199</c:v>
                </c:pt>
                <c:pt idx="1811">
                  <c:v>229.80754380539301</c:v>
                </c:pt>
                <c:pt idx="1812">
                  <c:v>204.59313063867</c:v>
                </c:pt>
                <c:pt idx="1813">
                  <c:v>179.98898415752001</c:v>
                </c:pt>
                <c:pt idx="1814">
                  <c:v>152.12055522065199</c:v>
                </c:pt>
                <c:pt idx="1815">
                  <c:v>121.345962141226</c:v>
                </c:pt>
                <c:pt idx="1816">
                  <c:v>97.828402812585395</c:v>
                </c:pt>
                <c:pt idx="1817">
                  <c:v>78.449967461820094</c:v>
                </c:pt>
                <c:pt idx="1818">
                  <c:v>78.352106450387495</c:v>
                </c:pt>
                <c:pt idx="1819">
                  <c:v>79.908318445413897</c:v>
                </c:pt>
                <c:pt idx="1820">
                  <c:v>81.692390380732803</c:v>
                </c:pt>
                <c:pt idx="1821">
                  <c:v>82.235093573603095</c:v>
                </c:pt>
                <c:pt idx="1822">
                  <c:v>84.121228760508501</c:v>
                </c:pt>
                <c:pt idx="1823">
                  <c:v>84.486821340273295</c:v>
                </c:pt>
                <c:pt idx="1824">
                  <c:v>100.24737172111099</c:v>
                </c:pt>
                <c:pt idx="1825">
                  <c:v>118.350940932643</c:v>
                </c:pt>
                <c:pt idx="1826">
                  <c:v>135.32430258896099</c:v>
                </c:pt>
                <c:pt idx="1827">
                  <c:v>124.95825300300901</c:v>
                </c:pt>
                <c:pt idx="1828">
                  <c:v>106.43519017771899</c:v>
                </c:pt>
                <c:pt idx="1829">
                  <c:v>88.355325088807106</c:v>
                </c:pt>
                <c:pt idx="1830">
                  <c:v>84.891714981065903</c:v>
                </c:pt>
                <c:pt idx="1831">
                  <c:v>94.692621844209498</c:v>
                </c:pt>
                <c:pt idx="1832">
                  <c:v>108.911545811636</c:v>
                </c:pt>
                <c:pt idx="1833">
                  <c:v>140.380378448317</c:v>
                </c:pt>
                <c:pt idx="1834">
                  <c:v>202.052127011164</c:v>
                </c:pt>
                <c:pt idx="1835">
                  <c:v>272.14073577995401</c:v>
                </c:pt>
                <c:pt idx="1836">
                  <c:v>325.75488522377401</c:v>
                </c:pt>
                <c:pt idx="1837">
                  <c:v>344.85629715542001</c:v>
                </c:pt>
                <c:pt idx="1838">
                  <c:v>349.91681955608499</c:v>
                </c:pt>
                <c:pt idx="1839">
                  <c:v>364.89214210112601</c:v>
                </c:pt>
                <c:pt idx="1840">
                  <c:v>352.71295311296899</c:v>
                </c:pt>
                <c:pt idx="1841">
                  <c:v>315.119726800862</c:v>
                </c:pt>
                <c:pt idx="1842">
                  <c:v>273.76992361318099</c:v>
                </c:pt>
                <c:pt idx="1843">
                  <c:v>233.65483055868401</c:v>
                </c:pt>
                <c:pt idx="1844">
                  <c:v>189.55562314717099</c:v>
                </c:pt>
                <c:pt idx="1845">
                  <c:v>149.72159191602299</c:v>
                </c:pt>
                <c:pt idx="1846">
                  <c:v>127.81167741213</c:v>
                </c:pt>
                <c:pt idx="1847">
                  <c:v>116.48940879855201</c:v>
                </c:pt>
                <c:pt idx="1848">
                  <c:v>102.67534376066</c:v>
                </c:pt>
                <c:pt idx="1849">
                  <c:v>88.433186810732906</c:v>
                </c:pt>
                <c:pt idx="1850">
                  <c:v>71.854690927502801</c:v>
                </c:pt>
                <c:pt idx="1851">
                  <c:v>55.227439612135598</c:v>
                </c:pt>
                <c:pt idx="1852">
                  <c:v>35.899984340219802</c:v>
                </c:pt>
                <c:pt idx="1853">
                  <c:v>19.6862426851221</c:v>
                </c:pt>
                <c:pt idx="1854">
                  <c:v>3.4983744461205801</c:v>
                </c:pt>
                <c:pt idx="1855">
                  <c:v>-6.2568313641459099</c:v>
                </c:pt>
                <c:pt idx="1856">
                  <c:v>-7.0326402058999502</c:v>
                </c:pt>
                <c:pt idx="1857">
                  <c:v>4.8139638554203001</c:v>
                </c:pt>
                <c:pt idx="1858">
                  <c:v>8.3478427793379506</c:v>
                </c:pt>
                <c:pt idx="1859">
                  <c:v>17.195358523415099</c:v>
                </c:pt>
                <c:pt idx="1860">
                  <c:v>25.5400726044682</c:v>
                </c:pt>
                <c:pt idx="1861">
                  <c:v>37.836400393403899</c:v>
                </c:pt>
                <c:pt idx="1862">
                  <c:v>64.675554603964002</c:v>
                </c:pt>
                <c:pt idx="1863">
                  <c:v>107.322484769982</c:v>
                </c:pt>
                <c:pt idx="1864">
                  <c:v>140.950713395854</c:v>
                </c:pt>
                <c:pt idx="1865">
                  <c:v>162.335437403068</c:v>
                </c:pt>
                <c:pt idx="1866">
                  <c:v>141.09633592690801</c:v>
                </c:pt>
                <c:pt idx="1867">
                  <c:v>101.35924388559199</c:v>
                </c:pt>
                <c:pt idx="1868">
                  <c:v>64.504088161091204</c:v>
                </c:pt>
                <c:pt idx="1869">
                  <c:v>56.526223372740802</c:v>
                </c:pt>
                <c:pt idx="1870">
                  <c:v>61.563302141468697</c:v>
                </c:pt>
                <c:pt idx="1871">
                  <c:v>72.309040385509405</c:v>
                </c:pt>
                <c:pt idx="1872">
                  <c:v>90.819606109194893</c:v>
                </c:pt>
                <c:pt idx="1873">
                  <c:v>110.015934548101</c:v>
                </c:pt>
                <c:pt idx="1874">
                  <c:v>136.534251812598</c:v>
                </c:pt>
                <c:pt idx="1875">
                  <c:v>161.816368731343</c:v>
                </c:pt>
                <c:pt idx="1876">
                  <c:v>163.43074078924801</c:v>
                </c:pt>
                <c:pt idx="1877">
                  <c:v>157.21540366071699</c:v>
                </c:pt>
                <c:pt idx="1878">
                  <c:v>154.36830542964199</c:v>
                </c:pt>
                <c:pt idx="1879">
                  <c:v>156.20732985108</c:v>
                </c:pt>
                <c:pt idx="1880">
                  <c:v>164.033441444917</c:v>
                </c:pt>
                <c:pt idx="1881">
                  <c:v>174.85979665694299</c:v>
                </c:pt>
                <c:pt idx="1882">
                  <c:v>189.324587335941</c:v>
                </c:pt>
                <c:pt idx="1883">
                  <c:v>203.76260401829501</c:v>
                </c:pt>
                <c:pt idx="1884">
                  <c:v>219.57727607696901</c:v>
                </c:pt>
                <c:pt idx="1885">
                  <c:v>238.065238127252</c:v>
                </c:pt>
                <c:pt idx="1886">
                  <c:v>258.931774912533</c:v>
                </c:pt>
                <c:pt idx="1887">
                  <c:v>277.46843632771902</c:v>
                </c:pt>
                <c:pt idx="1888">
                  <c:v>291.26842773503398</c:v>
                </c:pt>
                <c:pt idx="1889">
                  <c:v>307.21179759848701</c:v>
                </c:pt>
                <c:pt idx="1890">
                  <c:v>319.999955390536</c:v>
                </c:pt>
                <c:pt idx="1891">
                  <c:v>325.18970232528198</c:v>
                </c:pt>
                <c:pt idx="1892">
                  <c:v>319.634766459567</c:v>
                </c:pt>
                <c:pt idx="1893">
                  <c:v>308.62975575930602</c:v>
                </c:pt>
                <c:pt idx="1894">
                  <c:v>290.06736674678501</c:v>
                </c:pt>
                <c:pt idx="1895">
                  <c:v>266.35745742415702</c:v>
                </c:pt>
                <c:pt idx="1896">
                  <c:v>239.30774409347899</c:v>
                </c:pt>
                <c:pt idx="1897">
                  <c:v>204.64659142270099</c:v>
                </c:pt>
                <c:pt idx="1898">
                  <c:v>166.708122382792</c:v>
                </c:pt>
                <c:pt idx="1899">
                  <c:v>150.70587786092801</c:v>
                </c:pt>
                <c:pt idx="1900">
                  <c:v>137.62097574771201</c:v>
                </c:pt>
                <c:pt idx="1901">
                  <c:v>127.259651686189</c:v>
                </c:pt>
                <c:pt idx="1902">
                  <c:v>122.135304519616</c:v>
                </c:pt>
                <c:pt idx="1903">
                  <c:v>120.83983839420399</c:v>
                </c:pt>
                <c:pt idx="1904">
                  <c:v>124.642222611401</c:v>
                </c:pt>
                <c:pt idx="1905">
                  <c:v>137.478376735795</c:v>
                </c:pt>
                <c:pt idx="1906">
                  <c:v>156.195101435151</c:v>
                </c:pt>
                <c:pt idx="1907">
                  <c:v>186.16237665354899</c:v>
                </c:pt>
                <c:pt idx="1908">
                  <c:v>222.36856678114401</c:v>
                </c:pt>
                <c:pt idx="1909">
                  <c:v>258.44075829582999</c:v>
                </c:pt>
                <c:pt idx="1910">
                  <c:v>289.859526263448</c:v>
                </c:pt>
                <c:pt idx="1911">
                  <c:v>303.955467087253</c:v>
                </c:pt>
                <c:pt idx="1912">
                  <c:v>296.75020609725499</c:v>
                </c:pt>
                <c:pt idx="1913">
                  <c:v>283.40286228430301</c:v>
                </c:pt>
                <c:pt idx="1914">
                  <c:v>274.109963869203</c:v>
                </c:pt>
                <c:pt idx="1915">
                  <c:v>264.780041600294</c:v>
                </c:pt>
                <c:pt idx="1916">
                  <c:v>261.762808709929</c:v>
                </c:pt>
                <c:pt idx="1917">
                  <c:v>255.05336374590101</c:v>
                </c:pt>
                <c:pt idx="1918">
                  <c:v>254.250059786864</c:v>
                </c:pt>
                <c:pt idx="1919">
                  <c:v>244.820559750755</c:v>
                </c:pt>
                <c:pt idx="1920">
                  <c:v>233.39526538330401</c:v>
                </c:pt>
                <c:pt idx="1921">
                  <c:v>224.53273657192801</c:v>
                </c:pt>
                <c:pt idx="1922">
                  <c:v>218.918910059219</c:v>
                </c:pt>
                <c:pt idx="1923">
                  <c:v>214.40097808503899</c:v>
                </c:pt>
                <c:pt idx="1924">
                  <c:v>211.33237960629799</c:v>
                </c:pt>
                <c:pt idx="1925">
                  <c:v>210.02359400700499</c:v>
                </c:pt>
                <c:pt idx="1926">
                  <c:v>212.08246505499801</c:v>
                </c:pt>
                <c:pt idx="1927">
                  <c:v>212.36123971448299</c:v>
                </c:pt>
                <c:pt idx="1928">
                  <c:v>215.118730022725</c:v>
                </c:pt>
                <c:pt idx="1929">
                  <c:v>219.65845284445101</c:v>
                </c:pt>
                <c:pt idx="1930">
                  <c:v>229.61976105255599</c:v>
                </c:pt>
                <c:pt idx="1931">
                  <c:v>241.035012462547</c:v>
                </c:pt>
                <c:pt idx="1932">
                  <c:v>258.32801628592301</c:v>
                </c:pt>
                <c:pt idx="1933">
                  <c:v>282.35419483407202</c:v>
                </c:pt>
                <c:pt idx="1934">
                  <c:v>316.55273691326101</c:v>
                </c:pt>
                <c:pt idx="1935">
                  <c:v>367.79482579872302</c:v>
                </c:pt>
                <c:pt idx="1936">
                  <c:v>432.21234916278598</c:v>
                </c:pt>
                <c:pt idx="1937">
                  <c:v>505.20527143382799</c:v>
                </c:pt>
                <c:pt idx="1938">
                  <c:v>569.48891458773096</c:v>
                </c:pt>
                <c:pt idx="1939">
                  <c:v>614.39227339367801</c:v>
                </c:pt>
                <c:pt idx="1940">
                  <c:v>639.903452307968</c:v>
                </c:pt>
                <c:pt idx="1941">
                  <c:v>654.85619768386096</c:v>
                </c:pt>
                <c:pt idx="1942">
                  <c:v>652.83658991231596</c:v>
                </c:pt>
                <c:pt idx="1943">
                  <c:v>626.60426490649104</c:v>
                </c:pt>
                <c:pt idx="1944">
                  <c:v>578.05737632116495</c:v>
                </c:pt>
                <c:pt idx="1945">
                  <c:v>507.85568648475601</c:v>
                </c:pt>
                <c:pt idx="1946">
                  <c:v>442.04237195972399</c:v>
                </c:pt>
                <c:pt idx="1947">
                  <c:v>384.697911003022</c:v>
                </c:pt>
                <c:pt idx="1948">
                  <c:v>323.15087292609002</c:v>
                </c:pt>
                <c:pt idx="1949">
                  <c:v>232.28121602785501</c:v>
                </c:pt>
                <c:pt idx="1950">
                  <c:v>122.99500070923401</c:v>
                </c:pt>
                <c:pt idx="1951">
                  <c:v>18.2894191923479</c:v>
                </c:pt>
                <c:pt idx="1952">
                  <c:v>-43.870032156577501</c:v>
                </c:pt>
                <c:pt idx="1953">
                  <c:v>-85.320140516589206</c:v>
                </c:pt>
                <c:pt idx="1954">
                  <c:v>-121.61606119586899</c:v>
                </c:pt>
                <c:pt idx="1955">
                  <c:v>-156.397164497153</c:v>
                </c:pt>
                <c:pt idx="1956">
                  <c:v>-186.93608003953699</c:v>
                </c:pt>
                <c:pt idx="1957">
                  <c:v>-211.87219456446499</c:v>
                </c:pt>
                <c:pt idx="1958">
                  <c:v>-229.96661321115999</c:v>
                </c:pt>
                <c:pt idx="1959">
                  <c:v>-242.82119390826799</c:v>
                </c:pt>
                <c:pt idx="1960">
                  <c:v>-257.590441335837</c:v>
                </c:pt>
                <c:pt idx="1961">
                  <c:v>-267.96463327037799</c:v>
                </c:pt>
                <c:pt idx="1962">
                  <c:v>-275.26677047598798</c:v>
                </c:pt>
                <c:pt idx="1963">
                  <c:v>-278.12172260080803</c:v>
                </c:pt>
                <c:pt idx="1964">
                  <c:v>-283.181346468409</c:v>
                </c:pt>
                <c:pt idx="1965">
                  <c:v>-283.71363695449702</c:v>
                </c:pt>
                <c:pt idx="1966">
                  <c:v>-279.48375162112598</c:v>
                </c:pt>
                <c:pt idx="1967">
                  <c:v>-275.95794877979603</c:v>
                </c:pt>
                <c:pt idx="1968">
                  <c:v>-265.51015846428299</c:v>
                </c:pt>
                <c:pt idx="1969">
                  <c:v>-256.72265415348397</c:v>
                </c:pt>
                <c:pt idx="1970">
                  <c:v>-253.27853265203899</c:v>
                </c:pt>
                <c:pt idx="1971">
                  <c:v>-251.97897687576199</c:v>
                </c:pt>
                <c:pt idx="1972">
                  <c:v>-251.91761150332599</c:v>
                </c:pt>
                <c:pt idx="1973">
                  <c:v>-253.35319914634599</c:v>
                </c:pt>
                <c:pt idx="1974">
                  <c:v>-252.383856168199</c:v>
                </c:pt>
                <c:pt idx="1975">
                  <c:v>-254.396902468208</c:v>
                </c:pt>
                <c:pt idx="1976">
                  <c:v>-260.82237399648898</c:v>
                </c:pt>
                <c:pt idx="1977">
                  <c:v>-264.72914510472799</c:v>
                </c:pt>
                <c:pt idx="1978">
                  <c:v>-268.29167624053702</c:v>
                </c:pt>
                <c:pt idx="1979">
                  <c:v>-269.81240131907498</c:v>
                </c:pt>
                <c:pt idx="1980">
                  <c:v>-270.33603813208902</c:v>
                </c:pt>
                <c:pt idx="1981">
                  <c:v>-271.07131052945601</c:v>
                </c:pt>
                <c:pt idx="1982">
                  <c:v>-271.96078156214901</c:v>
                </c:pt>
                <c:pt idx="1983">
                  <c:v>-270.233851340672</c:v>
                </c:pt>
                <c:pt idx="1984">
                  <c:v>-268.46542194093502</c:v>
                </c:pt>
                <c:pt idx="1985">
                  <c:v>-267.97243494630698</c:v>
                </c:pt>
                <c:pt idx="1986">
                  <c:v>-267.25999065533699</c:v>
                </c:pt>
                <c:pt idx="1987">
                  <c:v>-264.64108874399199</c:v>
                </c:pt>
                <c:pt idx="1988">
                  <c:v>-261.08058527458297</c:v>
                </c:pt>
                <c:pt idx="1989">
                  <c:v>-252.28684447340501</c:v>
                </c:pt>
                <c:pt idx="1990">
                  <c:v>-244.87698221242999</c:v>
                </c:pt>
                <c:pt idx="1991">
                  <c:v>-235.12220674935099</c:v>
                </c:pt>
                <c:pt idx="1992">
                  <c:v>-226.023235432782</c:v>
                </c:pt>
                <c:pt idx="1993">
                  <c:v>-218.08879234240899</c:v>
                </c:pt>
                <c:pt idx="1994">
                  <c:v>-211.770910701351</c:v>
                </c:pt>
                <c:pt idx="1995">
                  <c:v>-207.37901169282901</c:v>
                </c:pt>
                <c:pt idx="1996">
                  <c:v>-205.02740637119899</c:v>
                </c:pt>
                <c:pt idx="1997">
                  <c:v>-203.292229508894</c:v>
                </c:pt>
                <c:pt idx="1998">
                  <c:v>-197.925984790694</c:v>
                </c:pt>
                <c:pt idx="1999">
                  <c:v>-194.15513127954901</c:v>
                </c:pt>
                <c:pt idx="2000">
                  <c:v>-189.47675344625901</c:v>
                </c:pt>
                <c:pt idx="2001">
                  <c:v>-182.74246141120199</c:v>
                </c:pt>
                <c:pt idx="2002">
                  <c:v>-179.67206602696399</c:v>
                </c:pt>
                <c:pt idx="2003">
                  <c:v>-183.42124145971999</c:v>
                </c:pt>
                <c:pt idx="2004">
                  <c:v>-184.73686864129601</c:v>
                </c:pt>
                <c:pt idx="2005">
                  <c:v>-186.04218237281</c:v>
                </c:pt>
                <c:pt idx="2006">
                  <c:v>-189.95744924765299</c:v>
                </c:pt>
                <c:pt idx="2007">
                  <c:v>-187.021524531898</c:v>
                </c:pt>
                <c:pt idx="2008">
                  <c:v>-189.19531243464701</c:v>
                </c:pt>
                <c:pt idx="2009">
                  <c:v>-192.68818782218301</c:v>
                </c:pt>
                <c:pt idx="2010">
                  <c:v>-197.32382277802401</c:v>
                </c:pt>
                <c:pt idx="2011">
                  <c:v>-201.40136583617999</c:v>
                </c:pt>
                <c:pt idx="2012">
                  <c:v>-203.087119373587</c:v>
                </c:pt>
                <c:pt idx="2013">
                  <c:v>-201.92583712219499</c:v>
                </c:pt>
                <c:pt idx="2014">
                  <c:v>-201.695578262981</c:v>
                </c:pt>
                <c:pt idx="2015">
                  <c:v>-195.63048425904</c:v>
                </c:pt>
                <c:pt idx="2016">
                  <c:v>-193.118532662527</c:v>
                </c:pt>
                <c:pt idx="2017">
                  <c:v>-190.46567447170699</c:v>
                </c:pt>
                <c:pt idx="2018">
                  <c:v>-187.76388708639601</c:v>
                </c:pt>
                <c:pt idx="2019">
                  <c:v>-183.74258590290299</c:v>
                </c:pt>
                <c:pt idx="2020">
                  <c:v>-182.49507853774401</c:v>
                </c:pt>
                <c:pt idx="2021">
                  <c:v>-180.08271503345901</c:v>
                </c:pt>
                <c:pt idx="2022">
                  <c:v>-175.05049239256201</c:v>
                </c:pt>
                <c:pt idx="2023">
                  <c:v>-170.02779333179899</c:v>
                </c:pt>
                <c:pt idx="2024">
                  <c:v>-167.74381088013601</c:v>
                </c:pt>
                <c:pt idx="2025">
                  <c:v>-166.783513514449</c:v>
                </c:pt>
                <c:pt idx="2026">
                  <c:v>-162.76999728058601</c:v>
                </c:pt>
                <c:pt idx="2027">
                  <c:v>-155.22334757859099</c:v>
                </c:pt>
                <c:pt idx="2028">
                  <c:v>-146.47688201470001</c:v>
                </c:pt>
                <c:pt idx="2029">
                  <c:v>-136.21715198086901</c:v>
                </c:pt>
                <c:pt idx="2030">
                  <c:v>-127.920007185166</c:v>
                </c:pt>
                <c:pt idx="2031">
                  <c:v>-115.24906004207899</c:v>
                </c:pt>
                <c:pt idx="2032">
                  <c:v>-97.904714559939706</c:v>
                </c:pt>
                <c:pt idx="2033">
                  <c:v>-73.936252201368902</c:v>
                </c:pt>
                <c:pt idx="2034">
                  <c:v>-42.509989431891903</c:v>
                </c:pt>
                <c:pt idx="2035">
                  <c:v>1.2266035926950301</c:v>
                </c:pt>
                <c:pt idx="2036">
                  <c:v>57.862255589585402</c:v>
                </c:pt>
                <c:pt idx="2037">
                  <c:v>130.05543966556399</c:v>
                </c:pt>
                <c:pt idx="2038">
                  <c:v>213.063851585946</c:v>
                </c:pt>
                <c:pt idx="2039">
                  <c:v>293.24571348975599</c:v>
                </c:pt>
                <c:pt idx="2040">
                  <c:v>367.12556450157001</c:v>
                </c:pt>
                <c:pt idx="2041">
                  <c:v>453.99239506984298</c:v>
                </c:pt>
                <c:pt idx="2042">
                  <c:v>546.93734734959401</c:v>
                </c:pt>
                <c:pt idx="2043">
                  <c:v>651.42410065700801</c:v>
                </c:pt>
                <c:pt idx="2044">
                  <c:v>741.07006677903701</c:v>
                </c:pt>
                <c:pt idx="2045">
                  <c:v>797.97448970520099</c:v>
                </c:pt>
                <c:pt idx="2046">
                  <c:v>817.71334312554995</c:v>
                </c:pt>
                <c:pt idx="2047">
                  <c:v>793.54143883742699</c:v>
                </c:pt>
                <c:pt idx="2048">
                  <c:v>737.24427275703101</c:v>
                </c:pt>
                <c:pt idx="2049">
                  <c:v>660.79922746604996</c:v>
                </c:pt>
                <c:pt idx="2050">
                  <c:v>579.56151736720506</c:v>
                </c:pt>
                <c:pt idx="2051">
                  <c:v>487.19455030720599</c:v>
                </c:pt>
                <c:pt idx="2052">
                  <c:v>379.06610404312198</c:v>
                </c:pt>
                <c:pt idx="2053">
                  <c:v>259.64208020587802</c:v>
                </c:pt>
                <c:pt idx="2054">
                  <c:v>146.971788820054</c:v>
                </c:pt>
                <c:pt idx="2055">
                  <c:v>53.519391552348701</c:v>
                </c:pt>
                <c:pt idx="2056">
                  <c:v>-40.690518172872501</c:v>
                </c:pt>
                <c:pt idx="2057">
                  <c:v>-118.895836100914</c:v>
                </c:pt>
                <c:pt idx="2058">
                  <c:v>-157.44714738120101</c:v>
                </c:pt>
                <c:pt idx="2059">
                  <c:v>-184.972785874961</c:v>
                </c:pt>
                <c:pt idx="2060">
                  <c:v>-204.22892330941201</c:v>
                </c:pt>
                <c:pt idx="2061">
                  <c:v>-208.71596061029399</c:v>
                </c:pt>
                <c:pt idx="2062">
                  <c:v>-198.35640210723099</c:v>
                </c:pt>
                <c:pt idx="2063">
                  <c:v>-183.73938157688099</c:v>
                </c:pt>
                <c:pt idx="2064">
                  <c:v>-161.88651748732099</c:v>
                </c:pt>
                <c:pt idx="2065">
                  <c:v>-117.355138214589</c:v>
                </c:pt>
                <c:pt idx="2066">
                  <c:v>-51.570780206537201</c:v>
                </c:pt>
                <c:pt idx="2067">
                  <c:v>32.792157084608299</c:v>
                </c:pt>
                <c:pt idx="2068">
                  <c:v>129.98256034068601</c:v>
                </c:pt>
                <c:pt idx="2069">
                  <c:v>212.468879433007</c:v>
                </c:pt>
                <c:pt idx="2070">
                  <c:v>271.01314921602898</c:v>
                </c:pt>
                <c:pt idx="2071">
                  <c:v>285.128072583902</c:v>
                </c:pt>
                <c:pt idx="2072">
                  <c:v>254.270569449676</c:v>
                </c:pt>
                <c:pt idx="2073">
                  <c:v>192.946855017828</c:v>
                </c:pt>
                <c:pt idx="2074">
                  <c:v>127.898257106383</c:v>
                </c:pt>
                <c:pt idx="2075">
                  <c:v>99.236325273544907</c:v>
                </c:pt>
                <c:pt idx="2076">
                  <c:v>74.535683305395693</c:v>
                </c:pt>
                <c:pt idx="2077">
                  <c:v>47.043521214567598</c:v>
                </c:pt>
                <c:pt idx="2078">
                  <c:v>18.971731320569202</c:v>
                </c:pt>
                <c:pt idx="2079">
                  <c:v>0.57209571574639995</c:v>
                </c:pt>
                <c:pt idx="2080">
                  <c:v>-6.2142597909114601</c:v>
                </c:pt>
                <c:pt idx="2081">
                  <c:v>-12.4536098349054</c:v>
                </c:pt>
                <c:pt idx="2082">
                  <c:v>-9.9260149067704297</c:v>
                </c:pt>
                <c:pt idx="2083">
                  <c:v>-6.7106153392451198</c:v>
                </c:pt>
                <c:pt idx="2084">
                  <c:v>-0.70737943571293704</c:v>
                </c:pt>
                <c:pt idx="2085">
                  <c:v>7.49835975699534</c:v>
                </c:pt>
                <c:pt idx="2086">
                  <c:v>10.522299969423299</c:v>
                </c:pt>
                <c:pt idx="2087">
                  <c:v>13.1496703225639</c:v>
                </c:pt>
                <c:pt idx="2088">
                  <c:v>22.065460536963698</c:v>
                </c:pt>
                <c:pt idx="2089">
                  <c:v>29.389297714435099</c:v>
                </c:pt>
                <c:pt idx="2090">
                  <c:v>36.558555567069597</c:v>
                </c:pt>
                <c:pt idx="2091">
                  <c:v>45.454702744893403</c:v>
                </c:pt>
                <c:pt idx="2092">
                  <c:v>52.863756692582697</c:v>
                </c:pt>
                <c:pt idx="2093">
                  <c:v>67.725758656910301</c:v>
                </c:pt>
                <c:pt idx="2094">
                  <c:v>89.572274263737199</c:v>
                </c:pt>
                <c:pt idx="2095">
                  <c:v>118.53716497142899</c:v>
                </c:pt>
                <c:pt idx="2096">
                  <c:v>149.94032764642901</c:v>
                </c:pt>
                <c:pt idx="2097">
                  <c:v>175.689744995529</c:v>
                </c:pt>
                <c:pt idx="2098">
                  <c:v>192.790941176921</c:v>
                </c:pt>
                <c:pt idx="2099">
                  <c:v>205.27699282288799</c:v>
                </c:pt>
                <c:pt idx="2100">
                  <c:v>225.685138194036</c:v>
                </c:pt>
                <c:pt idx="2101">
                  <c:v>226.181710527577</c:v>
                </c:pt>
                <c:pt idx="2102">
                  <c:v>223.95258567853301</c:v>
                </c:pt>
                <c:pt idx="2103">
                  <c:v>235.872459832397</c:v>
                </c:pt>
                <c:pt idx="2104">
                  <c:v>238.417363109169</c:v>
                </c:pt>
                <c:pt idx="2105">
                  <c:v>214.10122529441301</c:v>
                </c:pt>
                <c:pt idx="2106">
                  <c:v>184.335104193051</c:v>
                </c:pt>
                <c:pt idx="2107">
                  <c:v>160.63564305240999</c:v>
                </c:pt>
                <c:pt idx="2108">
                  <c:v>133.41421273962601</c:v>
                </c:pt>
                <c:pt idx="2109">
                  <c:v>130.09044594394101</c:v>
                </c:pt>
                <c:pt idx="2110">
                  <c:v>141.27620447704999</c:v>
                </c:pt>
                <c:pt idx="2111">
                  <c:v>147.274895767994</c:v>
                </c:pt>
                <c:pt idx="2112">
                  <c:v>141.98448479188701</c:v>
                </c:pt>
                <c:pt idx="2113">
                  <c:v>121.137887838311</c:v>
                </c:pt>
                <c:pt idx="2114">
                  <c:v>96.406069149750707</c:v>
                </c:pt>
                <c:pt idx="2115">
                  <c:v>76.770708357616996</c:v>
                </c:pt>
                <c:pt idx="2116">
                  <c:v>63.501179739396299</c:v>
                </c:pt>
                <c:pt idx="2117">
                  <c:v>50.719788994298099</c:v>
                </c:pt>
                <c:pt idx="2118">
                  <c:v>54.893568484410899</c:v>
                </c:pt>
                <c:pt idx="2119">
                  <c:v>53.331241036968997</c:v>
                </c:pt>
                <c:pt idx="2120">
                  <c:v>37.286809836521599</c:v>
                </c:pt>
                <c:pt idx="2121">
                  <c:v>21.809264501520399</c:v>
                </c:pt>
                <c:pt idx="2122">
                  <c:v>13.9952285622057</c:v>
                </c:pt>
                <c:pt idx="2123">
                  <c:v>10.502580910164401</c:v>
                </c:pt>
                <c:pt idx="2124">
                  <c:v>27.871421173891601</c:v>
                </c:pt>
                <c:pt idx="2125">
                  <c:v>44.5806578113989</c:v>
                </c:pt>
                <c:pt idx="2126">
                  <c:v>61.799791741999798</c:v>
                </c:pt>
                <c:pt idx="2127">
                  <c:v>93.915296577688395</c:v>
                </c:pt>
                <c:pt idx="2128">
                  <c:v>126.589510144673</c:v>
                </c:pt>
                <c:pt idx="2129">
                  <c:v>152.269212657862</c:v>
                </c:pt>
                <c:pt idx="2130">
                  <c:v>165.89400875513101</c:v>
                </c:pt>
                <c:pt idx="2131">
                  <c:v>174.90374797190501</c:v>
                </c:pt>
                <c:pt idx="2132">
                  <c:v>183.39704272025099</c:v>
                </c:pt>
                <c:pt idx="2133">
                  <c:v>184.91218037362</c:v>
                </c:pt>
                <c:pt idx="2134">
                  <c:v>182.46123820468301</c:v>
                </c:pt>
                <c:pt idx="2135">
                  <c:v>174.24549671493199</c:v>
                </c:pt>
                <c:pt idx="2136">
                  <c:v>154.868654501457</c:v>
                </c:pt>
                <c:pt idx="2137">
                  <c:v>124.840927509831</c:v>
                </c:pt>
                <c:pt idx="2138">
                  <c:v>112.272859073804</c:v>
                </c:pt>
                <c:pt idx="2139">
                  <c:v>109.22328760652501</c:v>
                </c:pt>
                <c:pt idx="2140">
                  <c:v>96.7341805565447</c:v>
                </c:pt>
                <c:pt idx="2141">
                  <c:v>79.241819692964796</c:v>
                </c:pt>
                <c:pt idx="2142">
                  <c:v>65.864811011968399</c:v>
                </c:pt>
                <c:pt idx="2143">
                  <c:v>43.423279261798598</c:v>
                </c:pt>
                <c:pt idx="2144">
                  <c:v>13.839971856134101</c:v>
                </c:pt>
                <c:pt idx="2145">
                  <c:v>-10.2727039704259</c:v>
                </c:pt>
                <c:pt idx="2146">
                  <c:v>-19.3587197037414</c:v>
                </c:pt>
                <c:pt idx="2147">
                  <c:v>-21.4956747725155</c:v>
                </c:pt>
                <c:pt idx="2148">
                  <c:v>-12.317057308275301</c:v>
                </c:pt>
                <c:pt idx="2149">
                  <c:v>7.7218200882780401</c:v>
                </c:pt>
                <c:pt idx="2150">
                  <c:v>30.160607269994198</c:v>
                </c:pt>
                <c:pt idx="2151">
                  <c:v>64.141523403537605</c:v>
                </c:pt>
                <c:pt idx="2152">
                  <c:v>92.649617613402398</c:v>
                </c:pt>
                <c:pt idx="2153">
                  <c:v>99.175841104282895</c:v>
                </c:pt>
                <c:pt idx="2154">
                  <c:v>97.436284120223704</c:v>
                </c:pt>
                <c:pt idx="2155">
                  <c:v>94.792830575875996</c:v>
                </c:pt>
                <c:pt idx="2156">
                  <c:v>93.948753402764893</c:v>
                </c:pt>
                <c:pt idx="2157">
                  <c:v>92.358150628380798</c:v>
                </c:pt>
                <c:pt idx="2158">
                  <c:v>83.306692050129598</c:v>
                </c:pt>
                <c:pt idx="2159">
                  <c:v>70.803119323725696</c:v>
                </c:pt>
                <c:pt idx="2160">
                  <c:v>68.532573853772206</c:v>
                </c:pt>
                <c:pt idx="2161">
                  <c:v>61.754979725592399</c:v>
                </c:pt>
                <c:pt idx="2162">
                  <c:v>45.524671121995198</c:v>
                </c:pt>
                <c:pt idx="2163">
                  <c:v>31.164519690144498</c:v>
                </c:pt>
                <c:pt idx="2164">
                  <c:v>14.335804336296899</c:v>
                </c:pt>
                <c:pt idx="2165">
                  <c:v>-14.8086741084553</c:v>
                </c:pt>
                <c:pt idx="2166">
                  <c:v>-45.620081250875998</c:v>
                </c:pt>
                <c:pt idx="2167">
                  <c:v>-69.205370065021299</c:v>
                </c:pt>
                <c:pt idx="2168">
                  <c:v>-96.679003886987601</c:v>
                </c:pt>
                <c:pt idx="2169">
                  <c:v>-123.348477896638</c:v>
                </c:pt>
                <c:pt idx="2170">
                  <c:v>-145.503184150853</c:v>
                </c:pt>
                <c:pt idx="2171">
                  <c:v>-167.503011528977</c:v>
                </c:pt>
                <c:pt idx="2172">
                  <c:v>-181.83707509607501</c:v>
                </c:pt>
                <c:pt idx="2173">
                  <c:v>-194.45860873896899</c:v>
                </c:pt>
                <c:pt idx="2174">
                  <c:v>-205.05252940555499</c:v>
                </c:pt>
                <c:pt idx="2175">
                  <c:v>-213.33238473512</c:v>
                </c:pt>
                <c:pt idx="2176">
                  <c:v>-216.30316130603001</c:v>
                </c:pt>
                <c:pt idx="2177">
                  <c:v>-218.95070337388501</c:v>
                </c:pt>
                <c:pt idx="2178">
                  <c:v>-219.454515825702</c:v>
                </c:pt>
                <c:pt idx="2179">
                  <c:v>-216.78306025613699</c:v>
                </c:pt>
                <c:pt idx="2180">
                  <c:v>-209.36990625329801</c:v>
                </c:pt>
                <c:pt idx="2181">
                  <c:v>-192.50876799999199</c:v>
                </c:pt>
                <c:pt idx="2182">
                  <c:v>-165.39446397072601</c:v>
                </c:pt>
                <c:pt idx="2183">
                  <c:v>-130.467835758776</c:v>
                </c:pt>
                <c:pt idx="2184">
                  <c:v>-83.198091313890501</c:v>
                </c:pt>
                <c:pt idx="2185">
                  <c:v>-25.893533815302401</c:v>
                </c:pt>
                <c:pt idx="2186">
                  <c:v>37.151529226845</c:v>
                </c:pt>
                <c:pt idx="2187">
                  <c:v>102.70992274172799</c:v>
                </c:pt>
                <c:pt idx="2188">
                  <c:v>147.98331029969299</c:v>
                </c:pt>
                <c:pt idx="2189">
                  <c:v>134.34681567223001</c:v>
                </c:pt>
                <c:pt idx="2190">
                  <c:v>101.00588316629</c:v>
                </c:pt>
                <c:pt idx="2191">
                  <c:v>82.429196771961898</c:v>
                </c:pt>
                <c:pt idx="2192">
                  <c:v>87.5923127416536</c:v>
                </c:pt>
                <c:pt idx="2193">
                  <c:v>97.236188316128406</c:v>
                </c:pt>
                <c:pt idx="2194">
                  <c:v>102.252435447444</c:v>
                </c:pt>
                <c:pt idx="2195">
                  <c:v>92.930764276505201</c:v>
                </c:pt>
                <c:pt idx="2196">
                  <c:v>85.274288885266301</c:v>
                </c:pt>
                <c:pt idx="2197">
                  <c:v>86.650459318145295</c:v>
                </c:pt>
                <c:pt idx="2198">
                  <c:v>81.326662781597406</c:v>
                </c:pt>
                <c:pt idx="2199">
                  <c:v>70.550553465691294</c:v>
                </c:pt>
                <c:pt idx="2200">
                  <c:v>68.264111233584103</c:v>
                </c:pt>
                <c:pt idx="2201">
                  <c:v>68.638620355944994</c:v>
                </c:pt>
                <c:pt idx="2202">
                  <c:v>65.337750450147695</c:v>
                </c:pt>
                <c:pt idx="2203">
                  <c:v>61.302200327394502</c:v>
                </c:pt>
                <c:pt idx="2204">
                  <c:v>69.063417306424498</c:v>
                </c:pt>
                <c:pt idx="2205">
                  <c:v>78.108378249707997</c:v>
                </c:pt>
                <c:pt idx="2206">
                  <c:v>86.411927655310095</c:v>
                </c:pt>
                <c:pt idx="2207">
                  <c:v>83.704156220126606</c:v>
                </c:pt>
                <c:pt idx="2208">
                  <c:v>86.693377364492306</c:v>
                </c:pt>
                <c:pt idx="2209">
                  <c:v>92.564731955819298</c:v>
                </c:pt>
                <c:pt idx="2210">
                  <c:v>83.272998039959901</c:v>
                </c:pt>
                <c:pt idx="2211">
                  <c:v>76.9738890496956</c:v>
                </c:pt>
                <c:pt idx="2212">
                  <c:v>83.356859270839806</c:v>
                </c:pt>
                <c:pt idx="2213">
                  <c:v>74.147490379182301</c:v>
                </c:pt>
                <c:pt idx="2214">
                  <c:v>62.097668714595798</c:v>
                </c:pt>
                <c:pt idx="2215">
                  <c:v>53.0375095695927</c:v>
                </c:pt>
                <c:pt idx="2216">
                  <c:v>44.982596440371701</c:v>
                </c:pt>
                <c:pt idx="2217">
                  <c:v>38.512118437240098</c:v>
                </c:pt>
                <c:pt idx="2218">
                  <c:v>31.511457790525998</c:v>
                </c:pt>
                <c:pt idx="2219">
                  <c:v>29.920782974862998</c:v>
                </c:pt>
                <c:pt idx="2220">
                  <c:v>24.979971302127499</c:v>
                </c:pt>
                <c:pt idx="2221">
                  <c:v>33.2788216344779</c:v>
                </c:pt>
                <c:pt idx="2222">
                  <c:v>35.332346582290498</c:v>
                </c:pt>
                <c:pt idx="2223">
                  <c:v>32.381880268207198</c:v>
                </c:pt>
                <c:pt idx="2224">
                  <c:v>42.135412160307197</c:v>
                </c:pt>
                <c:pt idx="2225">
                  <c:v>55.318858977203497</c:v>
                </c:pt>
                <c:pt idx="2226">
                  <c:v>70.799612277005494</c:v>
                </c:pt>
                <c:pt idx="2227">
                  <c:v>85.541145081733703</c:v>
                </c:pt>
                <c:pt idx="2228">
                  <c:v>86.866351588265402</c:v>
                </c:pt>
                <c:pt idx="2229">
                  <c:v>75.900661817053305</c:v>
                </c:pt>
                <c:pt idx="2230">
                  <c:v>55.1545523316017</c:v>
                </c:pt>
                <c:pt idx="2231">
                  <c:v>37.920595130439303</c:v>
                </c:pt>
                <c:pt idx="2232">
                  <c:v>37.254607745635397</c:v>
                </c:pt>
                <c:pt idx="2233">
                  <c:v>46.181939638845499</c:v>
                </c:pt>
                <c:pt idx="2234">
                  <c:v>43.6111092968858</c:v>
                </c:pt>
                <c:pt idx="2235">
                  <c:v>44.595513776381303</c:v>
                </c:pt>
                <c:pt idx="2236">
                  <c:v>66.305672973416193</c:v>
                </c:pt>
                <c:pt idx="2237">
                  <c:v>102.211412754514</c:v>
                </c:pt>
                <c:pt idx="2238">
                  <c:v>147.493076654238</c:v>
                </c:pt>
                <c:pt idx="2239">
                  <c:v>192.648996828349</c:v>
                </c:pt>
                <c:pt idx="2240">
                  <c:v>232.16928936676399</c:v>
                </c:pt>
                <c:pt idx="2241">
                  <c:v>257.64513124327601</c:v>
                </c:pt>
                <c:pt idx="2242">
                  <c:v>249.363721759029</c:v>
                </c:pt>
                <c:pt idx="2243">
                  <c:v>221.77717618190201</c:v>
                </c:pt>
                <c:pt idx="2244">
                  <c:v>189.70249578169799</c:v>
                </c:pt>
                <c:pt idx="2245">
                  <c:v>174.95366094664499</c:v>
                </c:pt>
                <c:pt idx="2246">
                  <c:v>192.66781202389399</c:v>
                </c:pt>
                <c:pt idx="2247">
                  <c:v>199.741615580184</c:v>
                </c:pt>
                <c:pt idx="2248">
                  <c:v>196.39618682534601</c:v>
                </c:pt>
                <c:pt idx="2249">
                  <c:v>188.80893434219601</c:v>
                </c:pt>
                <c:pt idx="2250">
                  <c:v>179.70981508494199</c:v>
                </c:pt>
                <c:pt idx="2251">
                  <c:v>177.35978516871501</c:v>
                </c:pt>
                <c:pt idx="2252">
                  <c:v>168.34322571331001</c:v>
                </c:pt>
                <c:pt idx="2253">
                  <c:v>169.53639691301899</c:v>
                </c:pt>
                <c:pt idx="2254">
                  <c:v>165.67122956313</c:v>
                </c:pt>
                <c:pt idx="2255">
                  <c:v>156.85553909138301</c:v>
                </c:pt>
                <c:pt idx="2256">
                  <c:v>138.20684937606001</c:v>
                </c:pt>
                <c:pt idx="2257">
                  <c:v>110.75202340995</c:v>
                </c:pt>
                <c:pt idx="2258">
                  <c:v>91.220802119460103</c:v>
                </c:pt>
                <c:pt idx="2259">
                  <c:v>76.922874139599998</c:v>
                </c:pt>
                <c:pt idx="2260">
                  <c:v>64.901216256250294</c:v>
                </c:pt>
                <c:pt idx="2261">
                  <c:v>42.770812760099901</c:v>
                </c:pt>
                <c:pt idx="2262">
                  <c:v>29.336673923440699</c:v>
                </c:pt>
                <c:pt idx="2263">
                  <c:v>28.073624361699299</c:v>
                </c:pt>
                <c:pt idx="2264">
                  <c:v>31.075189943061599</c:v>
                </c:pt>
                <c:pt idx="2265">
                  <c:v>47.0462194175416</c:v>
                </c:pt>
                <c:pt idx="2266">
                  <c:v>70.867240077277501</c:v>
                </c:pt>
                <c:pt idx="2267">
                  <c:v>88.576795230946999</c:v>
                </c:pt>
                <c:pt idx="2268">
                  <c:v>100.819960819746</c:v>
                </c:pt>
                <c:pt idx="2269">
                  <c:v>115.699996550713</c:v>
                </c:pt>
                <c:pt idx="2270">
                  <c:v>136.38047549192601</c:v>
                </c:pt>
                <c:pt idx="2271">
                  <c:v>164.25372551351001</c:v>
                </c:pt>
                <c:pt idx="2272">
                  <c:v>199.78466993189099</c:v>
                </c:pt>
                <c:pt idx="2273">
                  <c:v>232.87038532086399</c:v>
                </c:pt>
                <c:pt idx="2274">
                  <c:v>256.41967054077401</c:v>
                </c:pt>
                <c:pt idx="2275">
                  <c:v>260.60064605492499</c:v>
                </c:pt>
                <c:pt idx="2276">
                  <c:v>256.56974083995698</c:v>
                </c:pt>
                <c:pt idx="2277">
                  <c:v>235.60883734311199</c:v>
                </c:pt>
                <c:pt idx="2278">
                  <c:v>219.72040810528401</c:v>
                </c:pt>
                <c:pt idx="2279">
                  <c:v>202.859964507472</c:v>
                </c:pt>
                <c:pt idx="2280">
                  <c:v>181.63134836334899</c:v>
                </c:pt>
                <c:pt idx="2281">
                  <c:v>168.832558518458</c:v>
                </c:pt>
                <c:pt idx="2282">
                  <c:v>170.29906961572101</c:v>
                </c:pt>
                <c:pt idx="2283">
                  <c:v>176.93309001479801</c:v>
                </c:pt>
                <c:pt idx="2284">
                  <c:v>189.83207472187499</c:v>
                </c:pt>
                <c:pt idx="2285">
                  <c:v>186.10447771837099</c:v>
                </c:pt>
                <c:pt idx="2286">
                  <c:v>171.88249212627099</c:v>
                </c:pt>
                <c:pt idx="2287">
                  <c:v>144.01640294920799</c:v>
                </c:pt>
                <c:pt idx="2288">
                  <c:v>99.614908755676893</c:v>
                </c:pt>
                <c:pt idx="2289">
                  <c:v>54.053617288292998</c:v>
                </c:pt>
                <c:pt idx="2290">
                  <c:v>18.171599587199999</c:v>
                </c:pt>
                <c:pt idx="2291">
                  <c:v>0.91391380836284997</c:v>
                </c:pt>
                <c:pt idx="2292">
                  <c:v>8.0884329035325209</c:v>
                </c:pt>
                <c:pt idx="2293">
                  <c:v>25.072871556629298</c:v>
                </c:pt>
                <c:pt idx="2294">
                  <c:v>53.732058631940198</c:v>
                </c:pt>
                <c:pt idx="2295">
                  <c:v>92.867962815835199</c:v>
                </c:pt>
                <c:pt idx="2296">
                  <c:v>135.330649687479</c:v>
                </c:pt>
                <c:pt idx="2297">
                  <c:v>173.77171896141999</c:v>
                </c:pt>
                <c:pt idx="2298">
                  <c:v>184.188235947062</c:v>
                </c:pt>
                <c:pt idx="2299">
                  <c:v>168.86954739581401</c:v>
                </c:pt>
                <c:pt idx="2300">
                  <c:v>134.20271486070899</c:v>
                </c:pt>
                <c:pt idx="2301">
                  <c:v>105.466611938173</c:v>
                </c:pt>
                <c:pt idx="2302">
                  <c:v>87.192584039337802</c:v>
                </c:pt>
                <c:pt idx="2303">
                  <c:v>68.005915315101404</c:v>
                </c:pt>
                <c:pt idx="2304">
                  <c:v>49.699111957968903</c:v>
                </c:pt>
                <c:pt idx="2305">
                  <c:v>50.251439224055503</c:v>
                </c:pt>
                <c:pt idx="2306">
                  <c:v>73.574403612132301</c:v>
                </c:pt>
                <c:pt idx="2307">
                  <c:v>99.978083961883399</c:v>
                </c:pt>
                <c:pt idx="2308">
                  <c:v>133.17474026462901</c:v>
                </c:pt>
                <c:pt idx="2309">
                  <c:v>166.85819757102601</c:v>
                </c:pt>
                <c:pt idx="2310">
                  <c:v>167.34618450705599</c:v>
                </c:pt>
                <c:pt idx="2311">
                  <c:v>159.193478891051</c:v>
                </c:pt>
                <c:pt idx="2312">
                  <c:v>166.693458690759</c:v>
                </c:pt>
                <c:pt idx="2313">
                  <c:v>179.625111912508</c:v>
                </c:pt>
                <c:pt idx="2314">
                  <c:v>183.86582981387599</c:v>
                </c:pt>
                <c:pt idx="2315">
                  <c:v>180.962288014271</c:v>
                </c:pt>
                <c:pt idx="2316">
                  <c:v>179.674635700772</c:v>
                </c:pt>
                <c:pt idx="2317">
                  <c:v>171.69624539720101</c:v>
                </c:pt>
                <c:pt idx="2318">
                  <c:v>158.19057710879099</c:v>
                </c:pt>
                <c:pt idx="2319">
                  <c:v>145.109010417451</c:v>
                </c:pt>
                <c:pt idx="2320">
                  <c:v>132.390278703002</c:v>
                </c:pt>
                <c:pt idx="2321">
                  <c:v>117.551135911475</c:v>
                </c:pt>
                <c:pt idx="2322">
                  <c:v>108.96081780425401</c:v>
                </c:pt>
                <c:pt idx="2323">
                  <c:v>114.88976633179099</c:v>
                </c:pt>
                <c:pt idx="2324">
                  <c:v>127.83362465635599</c:v>
                </c:pt>
                <c:pt idx="2325">
                  <c:v>142.75057798218799</c:v>
                </c:pt>
                <c:pt idx="2326">
                  <c:v>156.36379106604701</c:v>
                </c:pt>
                <c:pt idx="2327">
                  <c:v>152.987566385695</c:v>
                </c:pt>
                <c:pt idx="2328">
                  <c:v>140.13572844699999</c:v>
                </c:pt>
                <c:pt idx="2329">
                  <c:v>126.85869270387801</c:v>
                </c:pt>
                <c:pt idx="2330">
                  <c:v>109.796058803462</c:v>
                </c:pt>
                <c:pt idx="2331">
                  <c:v>91.358091654845296</c:v>
                </c:pt>
                <c:pt idx="2332">
                  <c:v>79.755058854294504</c:v>
                </c:pt>
                <c:pt idx="2333">
                  <c:v>83.206521385778601</c:v>
                </c:pt>
                <c:pt idx="2334">
                  <c:v>86.346332411216295</c:v>
                </c:pt>
                <c:pt idx="2335">
                  <c:v>84.727391832384498</c:v>
                </c:pt>
                <c:pt idx="2336">
                  <c:v>83.173374833670096</c:v>
                </c:pt>
                <c:pt idx="2337">
                  <c:v>82.547769980723402</c:v>
                </c:pt>
                <c:pt idx="2338">
                  <c:v>76.681835176641499</c:v>
                </c:pt>
                <c:pt idx="2339">
                  <c:v>73.881833734922097</c:v>
                </c:pt>
                <c:pt idx="2340">
                  <c:v>74.525594462458699</c:v>
                </c:pt>
                <c:pt idx="2341">
                  <c:v>66.724077379534705</c:v>
                </c:pt>
                <c:pt idx="2342">
                  <c:v>38.786615268298199</c:v>
                </c:pt>
                <c:pt idx="2343">
                  <c:v>5.8453881178065803</c:v>
                </c:pt>
                <c:pt idx="2344">
                  <c:v>-20.4181871089677</c:v>
                </c:pt>
                <c:pt idx="2345">
                  <c:v>-28.937653573520901</c:v>
                </c:pt>
                <c:pt idx="2346">
                  <c:v>-24.967865108352299</c:v>
                </c:pt>
                <c:pt idx="2347">
                  <c:v>-17.215412720972399</c:v>
                </c:pt>
                <c:pt idx="2348">
                  <c:v>-9.0879368979731208</c:v>
                </c:pt>
                <c:pt idx="2349">
                  <c:v>14.3441071773705</c:v>
                </c:pt>
                <c:pt idx="2350">
                  <c:v>50.421592745478797</c:v>
                </c:pt>
                <c:pt idx="2351">
                  <c:v>102.27254009763401</c:v>
                </c:pt>
                <c:pt idx="2352">
                  <c:v>177.53746398669301</c:v>
                </c:pt>
                <c:pt idx="2353">
                  <c:v>279.69307582527802</c:v>
                </c:pt>
                <c:pt idx="2354">
                  <c:v>413.67398010343499</c:v>
                </c:pt>
                <c:pt idx="2355">
                  <c:v>579.48398808402305</c:v>
                </c:pt>
                <c:pt idx="2356">
                  <c:v>762.92776909803797</c:v>
                </c:pt>
                <c:pt idx="2357">
                  <c:v>927.98237652091495</c:v>
                </c:pt>
                <c:pt idx="2358">
                  <c:v>1088.2286945860101</c:v>
                </c:pt>
                <c:pt idx="2359">
                  <c:v>1226.1956912923299</c:v>
                </c:pt>
                <c:pt idx="2360">
                  <c:v>1334.0302109015199</c:v>
                </c:pt>
                <c:pt idx="2361">
                  <c:v>1387.2530542121101</c:v>
                </c:pt>
                <c:pt idx="2362">
                  <c:v>1323.0426265348799</c:v>
                </c:pt>
                <c:pt idx="2363">
                  <c:v>1152.2098983231001</c:v>
                </c:pt>
                <c:pt idx="2364">
                  <c:v>903.32071255528001</c:v>
                </c:pt>
                <c:pt idx="2365">
                  <c:v>617.24640926012898</c:v>
                </c:pt>
                <c:pt idx="2366">
                  <c:v>345.94064189533702</c:v>
                </c:pt>
                <c:pt idx="2367">
                  <c:v>141.36619773679601</c:v>
                </c:pt>
                <c:pt idx="2368">
                  <c:v>32.768210824164299</c:v>
                </c:pt>
                <c:pt idx="2369">
                  <c:v>-38.437921876036903</c:v>
                </c:pt>
                <c:pt idx="2370">
                  <c:v>-92.554565090351403</c:v>
                </c:pt>
                <c:pt idx="2371">
                  <c:v>-124.675802809652</c:v>
                </c:pt>
                <c:pt idx="2372">
                  <c:v>-131.05972366403901</c:v>
                </c:pt>
                <c:pt idx="2373">
                  <c:v>-114.339244283336</c:v>
                </c:pt>
                <c:pt idx="2374">
                  <c:v>-72.639768009627005</c:v>
                </c:pt>
                <c:pt idx="2375">
                  <c:v>-19.528225665257199</c:v>
                </c:pt>
                <c:pt idx="2376">
                  <c:v>43.934012135963698</c:v>
                </c:pt>
                <c:pt idx="2377">
                  <c:v>132.217492128591</c:v>
                </c:pt>
                <c:pt idx="2378">
                  <c:v>228.84833463982801</c:v>
                </c:pt>
                <c:pt idx="2379">
                  <c:v>325.34283668563103</c:v>
                </c:pt>
                <c:pt idx="2380">
                  <c:v>419.43805644611001</c:v>
                </c:pt>
                <c:pt idx="2381">
                  <c:v>488.96336133762799</c:v>
                </c:pt>
                <c:pt idx="2382">
                  <c:v>510.18014412187802</c:v>
                </c:pt>
                <c:pt idx="2383">
                  <c:v>489.66707118399103</c:v>
                </c:pt>
                <c:pt idx="2384">
                  <c:v>443.46699108242302</c:v>
                </c:pt>
                <c:pt idx="2385">
                  <c:v>394.05552859690198</c:v>
                </c:pt>
                <c:pt idx="2386">
                  <c:v>343.51443154532899</c:v>
                </c:pt>
                <c:pt idx="2387">
                  <c:v>275.80716318523599</c:v>
                </c:pt>
                <c:pt idx="2388">
                  <c:v>219.576163311882</c:v>
                </c:pt>
                <c:pt idx="2389">
                  <c:v>193.41660144866901</c:v>
                </c:pt>
                <c:pt idx="2390">
                  <c:v>183.42089885525601</c:v>
                </c:pt>
                <c:pt idx="2391">
                  <c:v>166.341346247085</c:v>
                </c:pt>
                <c:pt idx="2392">
                  <c:v>148.67327764208301</c:v>
                </c:pt>
                <c:pt idx="2393">
                  <c:v>132.181089086676</c:v>
                </c:pt>
                <c:pt idx="2394">
                  <c:v>112.295708887177</c:v>
                </c:pt>
                <c:pt idx="2395">
                  <c:v>98.150634822282896</c:v>
                </c:pt>
                <c:pt idx="2396">
                  <c:v>103.14013322172799</c:v>
                </c:pt>
                <c:pt idx="2397">
                  <c:v>116.995803100443</c:v>
                </c:pt>
                <c:pt idx="2398">
                  <c:v>134.38466410217401</c:v>
                </c:pt>
                <c:pt idx="2399">
                  <c:v>150.29507793849899</c:v>
                </c:pt>
                <c:pt idx="2400">
                  <c:v>159.32615552280899</c:v>
                </c:pt>
                <c:pt idx="2401">
                  <c:v>142.914412442675</c:v>
                </c:pt>
                <c:pt idx="2402">
                  <c:v>115.78002397516001</c:v>
                </c:pt>
                <c:pt idx="2403">
                  <c:v>101.552891630367</c:v>
                </c:pt>
                <c:pt idx="2404">
                  <c:v>93.918715598549198</c:v>
                </c:pt>
                <c:pt idx="2405">
                  <c:v>83.303655139861803</c:v>
                </c:pt>
                <c:pt idx="2406">
                  <c:v>74.808768168164505</c:v>
                </c:pt>
                <c:pt idx="2407">
                  <c:v>61.777526443300303</c:v>
                </c:pt>
                <c:pt idx="2408">
                  <c:v>60.248951384594001</c:v>
                </c:pt>
                <c:pt idx="2409">
                  <c:v>76.742182906375106</c:v>
                </c:pt>
                <c:pt idx="2410">
                  <c:v>89.500538400956401</c:v>
                </c:pt>
                <c:pt idx="2411">
                  <c:v>98.037880284908198</c:v>
                </c:pt>
                <c:pt idx="2412">
                  <c:v>111.40068283470499</c:v>
                </c:pt>
                <c:pt idx="2413">
                  <c:v>117.604885516696</c:v>
                </c:pt>
                <c:pt idx="2414">
                  <c:v>101.003964953205</c:v>
                </c:pt>
                <c:pt idx="2415">
                  <c:v>79.677566938742501</c:v>
                </c:pt>
                <c:pt idx="2416">
                  <c:v>75.186039741216504</c:v>
                </c:pt>
                <c:pt idx="2417">
                  <c:v>82.449875975748</c:v>
                </c:pt>
                <c:pt idx="2418">
                  <c:v>101.409027073532</c:v>
                </c:pt>
                <c:pt idx="2419">
                  <c:v>139.672150397688</c:v>
                </c:pt>
                <c:pt idx="2420">
                  <c:v>173.43053738766301</c:v>
                </c:pt>
                <c:pt idx="2421">
                  <c:v>187.81792188018201</c:v>
                </c:pt>
                <c:pt idx="2422">
                  <c:v>179.11275706568301</c:v>
                </c:pt>
                <c:pt idx="2423">
                  <c:v>148.117735534346</c:v>
                </c:pt>
                <c:pt idx="2424">
                  <c:v>123.50910280797</c:v>
                </c:pt>
                <c:pt idx="2425">
                  <c:v>114.572170551517</c:v>
                </c:pt>
                <c:pt idx="2426">
                  <c:v>102.50859195743401</c:v>
                </c:pt>
                <c:pt idx="2427">
                  <c:v>85.633269918231207</c:v>
                </c:pt>
                <c:pt idx="2428">
                  <c:v>84.475169109784503</c:v>
                </c:pt>
                <c:pt idx="2429">
                  <c:v>98.340768420966896</c:v>
                </c:pt>
                <c:pt idx="2430">
                  <c:v>125.07259258817101</c:v>
                </c:pt>
                <c:pt idx="2431">
                  <c:v>164.83337135345201</c:v>
                </c:pt>
                <c:pt idx="2432">
                  <c:v>210.72393230886499</c:v>
                </c:pt>
                <c:pt idx="2433">
                  <c:v>254.34856141206501</c:v>
                </c:pt>
                <c:pt idx="2434">
                  <c:v>279.929195527155</c:v>
                </c:pt>
                <c:pt idx="2435">
                  <c:v>285.47171248723299</c:v>
                </c:pt>
                <c:pt idx="2436">
                  <c:v>281.26875777939898</c:v>
                </c:pt>
                <c:pt idx="2437">
                  <c:v>280.43006924106902</c:v>
                </c:pt>
                <c:pt idx="2438">
                  <c:v>287.08783592454699</c:v>
                </c:pt>
                <c:pt idx="2439">
                  <c:v>281.78908274743299</c:v>
                </c:pt>
                <c:pt idx="2440">
                  <c:v>269.64938175411203</c:v>
                </c:pt>
                <c:pt idx="2441">
                  <c:v>253.38998268957201</c:v>
                </c:pt>
                <c:pt idx="2442">
                  <c:v>235.915432660768</c:v>
                </c:pt>
                <c:pt idx="2443">
                  <c:v>199.02106972332001</c:v>
                </c:pt>
                <c:pt idx="2444">
                  <c:v>149.548979142826</c:v>
                </c:pt>
                <c:pt idx="2445">
                  <c:v>93.962872756907004</c:v>
                </c:pt>
                <c:pt idx="2446">
                  <c:v>49.986908538499797</c:v>
                </c:pt>
                <c:pt idx="2447">
                  <c:v>28.3325281901271</c:v>
                </c:pt>
                <c:pt idx="2448">
                  <c:v>24.3537715098646</c:v>
                </c:pt>
                <c:pt idx="2449">
                  <c:v>41.245911410129303</c:v>
                </c:pt>
                <c:pt idx="2450">
                  <c:v>67.264375407743501</c:v>
                </c:pt>
                <c:pt idx="2451">
                  <c:v>107.892834906343</c:v>
                </c:pt>
                <c:pt idx="2452">
                  <c:v>161.23759864042199</c:v>
                </c:pt>
                <c:pt idx="2453">
                  <c:v>200.47524247827801</c:v>
                </c:pt>
                <c:pt idx="2454">
                  <c:v>230.818815670878</c:v>
                </c:pt>
                <c:pt idx="2455">
                  <c:v>273.595891432597</c:v>
                </c:pt>
                <c:pt idx="2456">
                  <c:v>324.87857057606698</c:v>
                </c:pt>
                <c:pt idx="2457">
                  <c:v>383.04787647841999</c:v>
                </c:pt>
                <c:pt idx="2458">
                  <c:v>448.57435069220099</c:v>
                </c:pt>
                <c:pt idx="2459">
                  <c:v>498.436506351856</c:v>
                </c:pt>
                <c:pt idx="2460">
                  <c:v>518.86049223598798</c:v>
                </c:pt>
                <c:pt idx="2461">
                  <c:v>512.98874728065903</c:v>
                </c:pt>
                <c:pt idx="2462">
                  <c:v>468.880977888031</c:v>
                </c:pt>
                <c:pt idx="2463">
                  <c:v>401.64809701385798</c:v>
                </c:pt>
                <c:pt idx="2464">
                  <c:v>322.03160014696198</c:v>
                </c:pt>
                <c:pt idx="2465">
                  <c:v>248.576579687942</c:v>
                </c:pt>
                <c:pt idx="2466">
                  <c:v>213.145291926136</c:v>
                </c:pt>
                <c:pt idx="2467">
                  <c:v>194.59724028327801</c:v>
                </c:pt>
                <c:pt idx="2468">
                  <c:v>170.53500386224201</c:v>
                </c:pt>
                <c:pt idx="2469">
                  <c:v>145.757940470146</c:v>
                </c:pt>
                <c:pt idx="2470">
                  <c:v>145.559571766658</c:v>
                </c:pt>
                <c:pt idx="2471">
                  <c:v>161.25303133030701</c:v>
                </c:pt>
                <c:pt idx="2472">
                  <c:v>183.39056072883301</c:v>
                </c:pt>
                <c:pt idx="2473">
                  <c:v>215.833381835604</c:v>
                </c:pt>
                <c:pt idx="2474">
                  <c:v>245.50070567327899</c:v>
                </c:pt>
                <c:pt idx="2475">
                  <c:v>257.16715455639502</c:v>
                </c:pt>
                <c:pt idx="2476">
                  <c:v>268.24433993439698</c:v>
                </c:pt>
                <c:pt idx="2477">
                  <c:v>277.326391240676</c:v>
                </c:pt>
                <c:pt idx="2478">
                  <c:v>275.21445767949598</c:v>
                </c:pt>
                <c:pt idx="2479">
                  <c:v>269.296509639833</c:v>
                </c:pt>
                <c:pt idx="2480">
                  <c:v>267.90317685407399</c:v>
                </c:pt>
                <c:pt idx="2481">
                  <c:v>255.425559765987</c:v>
                </c:pt>
                <c:pt idx="2482">
                  <c:v>249.59150183651201</c:v>
                </c:pt>
                <c:pt idx="2483">
                  <c:v>255.19289336250901</c:v>
                </c:pt>
                <c:pt idx="2484">
                  <c:v>243.97613828122101</c:v>
                </c:pt>
                <c:pt idx="2485">
                  <c:v>236.55725373397601</c:v>
                </c:pt>
                <c:pt idx="2486">
                  <c:v>226.086394293387</c:v>
                </c:pt>
                <c:pt idx="2487">
                  <c:v>209.17669112046099</c:v>
                </c:pt>
                <c:pt idx="2488">
                  <c:v>197.188591310238</c:v>
                </c:pt>
                <c:pt idx="2489">
                  <c:v>192.333647166801</c:v>
                </c:pt>
                <c:pt idx="2490">
                  <c:v>164.30821722577099</c:v>
                </c:pt>
                <c:pt idx="2491">
                  <c:v>123.254060875595</c:v>
                </c:pt>
                <c:pt idx="2492">
                  <c:v>84.095793711341699</c:v>
                </c:pt>
                <c:pt idx="2493">
                  <c:v>62.9424155866582</c:v>
                </c:pt>
                <c:pt idx="2494">
                  <c:v>52.930640085061903</c:v>
                </c:pt>
                <c:pt idx="2495">
                  <c:v>45.9681155127764</c:v>
                </c:pt>
                <c:pt idx="2496">
                  <c:v>39.973665463192397</c:v>
                </c:pt>
                <c:pt idx="2497">
                  <c:v>38.148992573616901</c:v>
                </c:pt>
                <c:pt idx="2498">
                  <c:v>41.108334980621301</c:v>
                </c:pt>
                <c:pt idx="2499">
                  <c:v>48.081798498795301</c:v>
                </c:pt>
                <c:pt idx="2500">
                  <c:v>59.600215583726801</c:v>
                </c:pt>
                <c:pt idx="2501">
                  <c:v>72.105019104463295</c:v>
                </c:pt>
                <c:pt idx="2502">
                  <c:v>91.239118840494498</c:v>
                </c:pt>
                <c:pt idx="2503">
                  <c:v>118.38238425654001</c:v>
                </c:pt>
                <c:pt idx="2504">
                  <c:v>148.736300388751</c:v>
                </c:pt>
                <c:pt idx="2505">
                  <c:v>175.20976724306101</c:v>
                </c:pt>
                <c:pt idx="2506">
                  <c:v>204.963565443097</c:v>
                </c:pt>
                <c:pt idx="2507">
                  <c:v>218.244799859989</c:v>
                </c:pt>
                <c:pt idx="2508">
                  <c:v>217.96293642026299</c:v>
                </c:pt>
                <c:pt idx="2509">
                  <c:v>212.23500261505299</c:v>
                </c:pt>
                <c:pt idx="2510">
                  <c:v>203.399801580374</c:v>
                </c:pt>
                <c:pt idx="2511">
                  <c:v>195.56307600640901</c:v>
                </c:pt>
                <c:pt idx="2512">
                  <c:v>191.802742364045</c:v>
                </c:pt>
                <c:pt idx="2513">
                  <c:v>165.70462206671101</c:v>
                </c:pt>
                <c:pt idx="2514">
                  <c:v>135.32758574064101</c:v>
                </c:pt>
                <c:pt idx="2515">
                  <c:v>125.680524898009</c:v>
                </c:pt>
                <c:pt idx="2516">
                  <c:v>124.107306410828</c:v>
                </c:pt>
                <c:pt idx="2517">
                  <c:v>123.003034993984</c:v>
                </c:pt>
                <c:pt idx="2518">
                  <c:v>116.67921327782101</c:v>
                </c:pt>
                <c:pt idx="2519">
                  <c:v>112.756259890462</c:v>
                </c:pt>
                <c:pt idx="2520">
                  <c:v>108.41898255024699</c:v>
                </c:pt>
                <c:pt idx="2521">
                  <c:v>113.024146652431</c:v>
                </c:pt>
                <c:pt idx="2522">
                  <c:v>98.699181750635006</c:v>
                </c:pt>
                <c:pt idx="2523">
                  <c:v>90.257660299001103</c:v>
                </c:pt>
                <c:pt idx="2524">
                  <c:v>94.304571801025304</c:v>
                </c:pt>
                <c:pt idx="2525">
                  <c:v>104.176674832328</c:v>
                </c:pt>
                <c:pt idx="2526">
                  <c:v>126.21116304145799</c:v>
                </c:pt>
                <c:pt idx="2527">
                  <c:v>160.90271837789601</c:v>
                </c:pt>
                <c:pt idx="2528">
                  <c:v>203.30457190342</c:v>
                </c:pt>
                <c:pt idx="2529">
                  <c:v>255.99409797063001</c:v>
                </c:pt>
                <c:pt idx="2530">
                  <c:v>307.58028690439102</c:v>
                </c:pt>
                <c:pt idx="2531">
                  <c:v>367.70233889467602</c:v>
                </c:pt>
                <c:pt idx="2532">
                  <c:v>394.23384436957701</c:v>
                </c:pt>
                <c:pt idx="2533">
                  <c:v>377.03312273487199</c:v>
                </c:pt>
                <c:pt idx="2534">
                  <c:v>338.64678669829999</c:v>
                </c:pt>
                <c:pt idx="2535">
                  <c:v>287.860167577281</c:v>
                </c:pt>
                <c:pt idx="2536">
                  <c:v>250.215382666887</c:v>
                </c:pt>
                <c:pt idx="2537">
                  <c:v>223.918130629296</c:v>
                </c:pt>
                <c:pt idx="2538">
                  <c:v>209.021150149812</c:v>
                </c:pt>
                <c:pt idx="2539">
                  <c:v>184.914416346786</c:v>
                </c:pt>
                <c:pt idx="2540">
                  <c:v>163.39003802927601</c:v>
                </c:pt>
                <c:pt idx="2541">
                  <c:v>144.60786376390001</c:v>
                </c:pt>
                <c:pt idx="2542">
                  <c:v>139.298057800712</c:v>
                </c:pt>
                <c:pt idx="2543">
                  <c:v>162.94025465784901</c:v>
                </c:pt>
                <c:pt idx="2544">
                  <c:v>216.60905299864001</c:v>
                </c:pt>
                <c:pt idx="2545">
                  <c:v>298.24332111372502</c:v>
                </c:pt>
                <c:pt idx="2546">
                  <c:v>397.45241927049898</c:v>
                </c:pt>
                <c:pt idx="2547">
                  <c:v>509.91135909657902</c:v>
                </c:pt>
                <c:pt idx="2548">
                  <c:v>611.40648291001696</c:v>
                </c:pt>
                <c:pt idx="2549">
                  <c:v>664.785496971577</c:v>
                </c:pt>
                <c:pt idx="2550">
                  <c:v>640.88313539275305</c:v>
                </c:pt>
                <c:pt idx="2551">
                  <c:v>554.78548230675403</c:v>
                </c:pt>
                <c:pt idx="2552">
                  <c:v>437.16092672135699</c:v>
                </c:pt>
                <c:pt idx="2553">
                  <c:v>339.26256485855998</c:v>
                </c:pt>
                <c:pt idx="2554">
                  <c:v>301.29579368859402</c:v>
                </c:pt>
                <c:pt idx="2555">
                  <c:v>280.63742796138803</c:v>
                </c:pt>
                <c:pt idx="2556">
                  <c:v>262.18616010920198</c:v>
                </c:pt>
                <c:pt idx="2557">
                  <c:v>223.794745728257</c:v>
                </c:pt>
                <c:pt idx="2558">
                  <c:v>182.105336285953</c:v>
                </c:pt>
                <c:pt idx="2559">
                  <c:v>151.030632523158</c:v>
                </c:pt>
                <c:pt idx="2560">
                  <c:v>140.618641950648</c:v>
                </c:pt>
                <c:pt idx="2561">
                  <c:v>149.42992148248601</c:v>
                </c:pt>
                <c:pt idx="2562">
                  <c:v>143.881177334348</c:v>
                </c:pt>
                <c:pt idx="2563">
                  <c:v>139.48305694328201</c:v>
                </c:pt>
                <c:pt idx="2564">
                  <c:v>142.47041817317199</c:v>
                </c:pt>
                <c:pt idx="2565">
                  <c:v>149.90723431324301</c:v>
                </c:pt>
                <c:pt idx="2566">
                  <c:v>167.80088649439099</c:v>
                </c:pt>
                <c:pt idx="2567">
                  <c:v>194.728893859647</c:v>
                </c:pt>
                <c:pt idx="2568">
                  <c:v>227.890201541712</c:v>
                </c:pt>
                <c:pt idx="2569">
                  <c:v>267.215536451513</c:v>
                </c:pt>
                <c:pt idx="2570">
                  <c:v>283.49909681325499</c:v>
                </c:pt>
                <c:pt idx="2571">
                  <c:v>278.19906907741102</c:v>
                </c:pt>
                <c:pt idx="2572">
                  <c:v>262.870771551497</c:v>
                </c:pt>
                <c:pt idx="2573">
                  <c:v>247.09499044876401</c:v>
                </c:pt>
                <c:pt idx="2574">
                  <c:v>220.169630870812</c:v>
                </c:pt>
                <c:pt idx="2575">
                  <c:v>201.51448156491799</c:v>
                </c:pt>
                <c:pt idx="2576">
                  <c:v>193.896862695452</c:v>
                </c:pt>
                <c:pt idx="2577">
                  <c:v>195.31748629929601</c:v>
                </c:pt>
                <c:pt idx="2578">
                  <c:v>200.03340928722201</c:v>
                </c:pt>
                <c:pt idx="2579">
                  <c:v>209.467199360086</c:v>
                </c:pt>
                <c:pt idx="2580">
                  <c:v>213.80457671667699</c:v>
                </c:pt>
                <c:pt idx="2581">
                  <c:v>210.89430473505499</c:v>
                </c:pt>
                <c:pt idx="2582">
                  <c:v>217.77519909395099</c:v>
                </c:pt>
                <c:pt idx="2583">
                  <c:v>229.102641326368</c:v>
                </c:pt>
                <c:pt idx="2584">
                  <c:v>236.35854606970699</c:v>
                </c:pt>
                <c:pt idx="2585">
                  <c:v>224.294742122554</c:v>
                </c:pt>
                <c:pt idx="2586">
                  <c:v>215.91424755867001</c:v>
                </c:pt>
                <c:pt idx="2587">
                  <c:v>232.75525127327299</c:v>
                </c:pt>
                <c:pt idx="2588">
                  <c:v>248.61430517196999</c:v>
                </c:pt>
                <c:pt idx="2589">
                  <c:v>260.85826520469698</c:v>
                </c:pt>
                <c:pt idx="2590">
                  <c:v>259.87452518821402</c:v>
                </c:pt>
                <c:pt idx="2591">
                  <c:v>253.49332076511899</c:v>
                </c:pt>
                <c:pt idx="2592">
                  <c:v>255.43568103455601</c:v>
                </c:pt>
                <c:pt idx="2593">
                  <c:v>259.19960044332402</c:v>
                </c:pt>
                <c:pt idx="2594">
                  <c:v>236.03401723185399</c:v>
                </c:pt>
                <c:pt idx="2595">
                  <c:v>201.72923319004599</c:v>
                </c:pt>
                <c:pt idx="2596">
                  <c:v>171.51269891735899</c:v>
                </c:pt>
                <c:pt idx="2597">
                  <c:v>145.54907663327299</c:v>
                </c:pt>
                <c:pt idx="2598">
                  <c:v>106.63300851731</c:v>
                </c:pt>
                <c:pt idx="2599">
                  <c:v>71.391101010434795</c:v>
                </c:pt>
                <c:pt idx="2600">
                  <c:v>56.2142652188559</c:v>
                </c:pt>
                <c:pt idx="2601">
                  <c:v>48.989407122368</c:v>
                </c:pt>
                <c:pt idx="2602">
                  <c:v>49.708800652559098</c:v>
                </c:pt>
                <c:pt idx="2603">
                  <c:v>52.387067437797697</c:v>
                </c:pt>
                <c:pt idx="2604">
                  <c:v>54.456111807572597</c:v>
                </c:pt>
                <c:pt idx="2605">
                  <c:v>66.531946791794297</c:v>
                </c:pt>
                <c:pt idx="2606">
                  <c:v>92.334946980903595</c:v>
                </c:pt>
                <c:pt idx="2607">
                  <c:v>111.950197924612</c:v>
                </c:pt>
                <c:pt idx="2608">
                  <c:v>120.969216176789</c:v>
                </c:pt>
                <c:pt idx="2609">
                  <c:v>128.010791591274</c:v>
                </c:pt>
                <c:pt idx="2610">
                  <c:v>129.432223808137</c:v>
                </c:pt>
                <c:pt idx="2611">
                  <c:v>136.88755694901201</c:v>
                </c:pt>
                <c:pt idx="2612">
                  <c:v>163.77757688066001</c:v>
                </c:pt>
                <c:pt idx="2613">
                  <c:v>189.13913399401599</c:v>
                </c:pt>
                <c:pt idx="2614">
                  <c:v>210.52779649879099</c:v>
                </c:pt>
                <c:pt idx="2615">
                  <c:v>233.227207154821</c:v>
                </c:pt>
                <c:pt idx="2616">
                  <c:v>255.57953342679701</c:v>
                </c:pt>
                <c:pt idx="2617">
                  <c:v>264.723346091851</c:v>
                </c:pt>
                <c:pt idx="2618">
                  <c:v>267.94296724199398</c:v>
                </c:pt>
                <c:pt idx="2619">
                  <c:v>258.72723638448201</c:v>
                </c:pt>
                <c:pt idx="2620">
                  <c:v>246.13373864370101</c:v>
                </c:pt>
                <c:pt idx="2621">
                  <c:v>228.38339551229001</c:v>
                </c:pt>
                <c:pt idx="2622">
                  <c:v>211.125356461867</c:v>
                </c:pt>
                <c:pt idx="2623">
                  <c:v>202.02964573713001</c:v>
                </c:pt>
                <c:pt idx="2624">
                  <c:v>199.37795344954799</c:v>
                </c:pt>
                <c:pt idx="2625">
                  <c:v>198.007375109599</c:v>
                </c:pt>
                <c:pt idx="2626">
                  <c:v>208.023608129661</c:v>
                </c:pt>
                <c:pt idx="2627">
                  <c:v>233.40344704427801</c:v>
                </c:pt>
                <c:pt idx="2628">
                  <c:v>253.87455003874501</c:v>
                </c:pt>
                <c:pt idx="2629">
                  <c:v>260.02554124478002</c:v>
                </c:pt>
                <c:pt idx="2630">
                  <c:v>249.614579938134</c:v>
                </c:pt>
                <c:pt idx="2631">
                  <c:v>236.43125710851001</c:v>
                </c:pt>
                <c:pt idx="2632">
                  <c:v>224.78825575412301</c:v>
                </c:pt>
                <c:pt idx="2633">
                  <c:v>217.94220138705001</c:v>
                </c:pt>
                <c:pt idx="2634">
                  <c:v>215.10909486456501</c:v>
                </c:pt>
                <c:pt idx="2635">
                  <c:v>203.285552200192</c:v>
                </c:pt>
                <c:pt idx="2636">
                  <c:v>195.19400548464199</c:v>
                </c:pt>
                <c:pt idx="2637">
                  <c:v>178.97127475618601</c:v>
                </c:pt>
                <c:pt idx="2638">
                  <c:v>167.04192844859799</c:v>
                </c:pt>
                <c:pt idx="2639">
                  <c:v>180.39203780744</c:v>
                </c:pt>
                <c:pt idx="2640">
                  <c:v>206.934893218415</c:v>
                </c:pt>
                <c:pt idx="2641">
                  <c:v>217.494882677194</c:v>
                </c:pt>
                <c:pt idx="2642">
                  <c:v>236.74064280812999</c:v>
                </c:pt>
                <c:pt idx="2643">
                  <c:v>256.282456882931</c:v>
                </c:pt>
                <c:pt idx="2644">
                  <c:v>268.34529347241198</c:v>
                </c:pt>
                <c:pt idx="2645">
                  <c:v>258.65556592604099</c:v>
                </c:pt>
                <c:pt idx="2646">
                  <c:v>235.552479324979</c:v>
                </c:pt>
                <c:pt idx="2647">
                  <c:v>217.454347646184</c:v>
                </c:pt>
                <c:pt idx="2648">
                  <c:v>213.19848493931201</c:v>
                </c:pt>
                <c:pt idx="2649">
                  <c:v>211.14876756469999</c:v>
                </c:pt>
                <c:pt idx="2650">
                  <c:v>208.12645479803899</c:v>
                </c:pt>
                <c:pt idx="2651">
                  <c:v>214.107984853028</c:v>
                </c:pt>
                <c:pt idx="2652">
                  <c:v>215.903879251993</c:v>
                </c:pt>
                <c:pt idx="2653">
                  <c:v>218.16133937556199</c:v>
                </c:pt>
                <c:pt idx="2654">
                  <c:v>219.903546292415</c:v>
                </c:pt>
                <c:pt idx="2655">
                  <c:v>223.66336226528099</c:v>
                </c:pt>
                <c:pt idx="2656">
                  <c:v>235.72949701084099</c:v>
                </c:pt>
                <c:pt idx="2657">
                  <c:v>217.82706272598401</c:v>
                </c:pt>
                <c:pt idx="2658">
                  <c:v>173.34816742109999</c:v>
                </c:pt>
                <c:pt idx="2659">
                  <c:v>135.146151394496</c:v>
                </c:pt>
                <c:pt idx="2660">
                  <c:v>121.926728610168</c:v>
                </c:pt>
                <c:pt idx="2661">
                  <c:v>107.58904154261801</c:v>
                </c:pt>
                <c:pt idx="2662">
                  <c:v>87.456829227034206</c:v>
                </c:pt>
                <c:pt idx="2663">
                  <c:v>65.319431826785106</c:v>
                </c:pt>
                <c:pt idx="2664">
                  <c:v>56.432634484532201</c:v>
                </c:pt>
                <c:pt idx="2665">
                  <c:v>52.141829655760397</c:v>
                </c:pt>
                <c:pt idx="2666">
                  <c:v>52.475461533889799</c:v>
                </c:pt>
                <c:pt idx="2667">
                  <c:v>69.303556274237096</c:v>
                </c:pt>
                <c:pt idx="2668">
                  <c:v>91.168736473169702</c:v>
                </c:pt>
                <c:pt idx="2669">
                  <c:v>109.407473501487</c:v>
                </c:pt>
                <c:pt idx="2670">
                  <c:v>132.38222020763399</c:v>
                </c:pt>
                <c:pt idx="2671">
                  <c:v>163.11811417237899</c:v>
                </c:pt>
                <c:pt idx="2672">
                  <c:v>186.65036581208599</c:v>
                </c:pt>
                <c:pt idx="2673">
                  <c:v>196.87850226894801</c:v>
                </c:pt>
                <c:pt idx="2674">
                  <c:v>208.35961460558599</c:v>
                </c:pt>
                <c:pt idx="2675">
                  <c:v>217.50989931562799</c:v>
                </c:pt>
                <c:pt idx="2676">
                  <c:v>221.71258503334701</c:v>
                </c:pt>
                <c:pt idx="2677">
                  <c:v>219.45041266646899</c:v>
                </c:pt>
                <c:pt idx="2678">
                  <c:v>210.40653010797499</c:v>
                </c:pt>
                <c:pt idx="2679">
                  <c:v>192.88352861456201</c:v>
                </c:pt>
                <c:pt idx="2680">
                  <c:v>165.32779092031001</c:v>
                </c:pt>
                <c:pt idx="2681">
                  <c:v>136.18178589255001</c:v>
                </c:pt>
                <c:pt idx="2682">
                  <c:v>90.715989338292303</c:v>
                </c:pt>
                <c:pt idx="2683">
                  <c:v>31.325563267739199</c:v>
                </c:pt>
                <c:pt idx="2684">
                  <c:v>-21.296068962256001</c:v>
                </c:pt>
                <c:pt idx="2685">
                  <c:v>-71.583398626629801</c:v>
                </c:pt>
                <c:pt idx="2686">
                  <c:v>-88.845551469290498</c:v>
                </c:pt>
                <c:pt idx="2687">
                  <c:v>-80.197102773308899</c:v>
                </c:pt>
                <c:pt idx="2688">
                  <c:v>-68.651358690411101</c:v>
                </c:pt>
                <c:pt idx="2689">
                  <c:v>-41.575927376550702</c:v>
                </c:pt>
                <c:pt idx="2690">
                  <c:v>-3.1738165433344001</c:v>
                </c:pt>
                <c:pt idx="2691">
                  <c:v>40.875701446122498</c:v>
                </c:pt>
                <c:pt idx="2692">
                  <c:v>77.188290101396007</c:v>
                </c:pt>
                <c:pt idx="2693">
                  <c:v>115.036389712317</c:v>
                </c:pt>
                <c:pt idx="2694">
                  <c:v>133.667435206102</c:v>
                </c:pt>
                <c:pt idx="2695">
                  <c:v>156.05750857316201</c:v>
                </c:pt>
                <c:pt idx="2696">
                  <c:v>178.90130966005401</c:v>
                </c:pt>
                <c:pt idx="2697">
                  <c:v>197.878073370724</c:v>
                </c:pt>
                <c:pt idx="2698">
                  <c:v>222.356580441738</c:v>
                </c:pt>
                <c:pt idx="2699">
                  <c:v>260.33166341510503</c:v>
                </c:pt>
                <c:pt idx="2700">
                  <c:v>305.16805888862302</c:v>
                </c:pt>
                <c:pt idx="2701">
                  <c:v>355.02870744517003</c:v>
                </c:pt>
                <c:pt idx="2702">
                  <c:v>407.984559773824</c:v>
                </c:pt>
                <c:pt idx="2703">
                  <c:v>422.05434437329001</c:v>
                </c:pt>
                <c:pt idx="2704">
                  <c:v>408.76044800266402</c:v>
                </c:pt>
                <c:pt idx="2705">
                  <c:v>392.97281472729799</c:v>
                </c:pt>
                <c:pt idx="2706">
                  <c:v>385.14524558326201</c:v>
                </c:pt>
                <c:pt idx="2707">
                  <c:v>358.17108817786402</c:v>
                </c:pt>
                <c:pt idx="2708">
                  <c:v>317.00200686879498</c:v>
                </c:pt>
                <c:pt idx="2709">
                  <c:v>272.303165540696</c:v>
                </c:pt>
                <c:pt idx="2710">
                  <c:v>232.025235981186</c:v>
                </c:pt>
                <c:pt idx="2711">
                  <c:v>195.231226749558</c:v>
                </c:pt>
                <c:pt idx="2712">
                  <c:v>160.924661173347</c:v>
                </c:pt>
                <c:pt idx="2713">
                  <c:v>145.55375298270499</c:v>
                </c:pt>
                <c:pt idx="2714">
                  <c:v>145.308398637397</c:v>
                </c:pt>
                <c:pt idx="2715">
                  <c:v>148.604789697878</c:v>
                </c:pt>
                <c:pt idx="2716">
                  <c:v>152.64954662264799</c:v>
                </c:pt>
                <c:pt idx="2717">
                  <c:v>168.18174108522399</c:v>
                </c:pt>
                <c:pt idx="2718">
                  <c:v>195.029482608617</c:v>
                </c:pt>
                <c:pt idx="2719">
                  <c:v>231.63467158439701</c:v>
                </c:pt>
                <c:pt idx="2720">
                  <c:v>275.90586072484399</c:v>
                </c:pt>
                <c:pt idx="2721">
                  <c:v>322.400805335754</c:v>
                </c:pt>
                <c:pt idx="2722">
                  <c:v>368.13508289799898</c:v>
                </c:pt>
                <c:pt idx="2723">
                  <c:v>386.825424457216</c:v>
                </c:pt>
                <c:pt idx="2724">
                  <c:v>350.45535062984698</c:v>
                </c:pt>
                <c:pt idx="2725">
                  <c:v>283.12728332797298</c:v>
                </c:pt>
                <c:pt idx="2726">
                  <c:v>222.63454794852399</c:v>
                </c:pt>
                <c:pt idx="2727">
                  <c:v>196.790417245291</c:v>
                </c:pt>
                <c:pt idx="2728">
                  <c:v>202.712258567823</c:v>
                </c:pt>
                <c:pt idx="2729">
                  <c:v>221.93646466511601</c:v>
                </c:pt>
                <c:pt idx="2730">
                  <c:v>253.83133048690101</c:v>
                </c:pt>
                <c:pt idx="2731">
                  <c:v>300.09986629451299</c:v>
                </c:pt>
                <c:pt idx="2732">
                  <c:v>364.24463454436801</c:v>
                </c:pt>
                <c:pt idx="2733">
                  <c:v>438.98013235267001</c:v>
                </c:pt>
                <c:pt idx="2734">
                  <c:v>519.60691208965</c:v>
                </c:pt>
                <c:pt idx="2735">
                  <c:v>574.17487285672496</c:v>
                </c:pt>
                <c:pt idx="2736">
                  <c:v>571.75028223898698</c:v>
                </c:pt>
                <c:pt idx="2737">
                  <c:v>535.17540200256894</c:v>
                </c:pt>
                <c:pt idx="2738">
                  <c:v>486.602894624302</c:v>
                </c:pt>
                <c:pt idx="2739">
                  <c:v>452.23052827674098</c:v>
                </c:pt>
                <c:pt idx="2740">
                  <c:v>417.107665212992</c:v>
                </c:pt>
                <c:pt idx="2741">
                  <c:v>385.043262693776</c:v>
                </c:pt>
                <c:pt idx="2742">
                  <c:v>359.37724629619299</c:v>
                </c:pt>
                <c:pt idx="2743">
                  <c:v>317.42860073371401</c:v>
                </c:pt>
                <c:pt idx="2744">
                  <c:v>252.54017590041599</c:v>
                </c:pt>
                <c:pt idx="2745">
                  <c:v>183.96952167835099</c:v>
                </c:pt>
                <c:pt idx="2746">
                  <c:v>137.02379535483499</c:v>
                </c:pt>
                <c:pt idx="2747">
                  <c:v>111.85329003715</c:v>
                </c:pt>
                <c:pt idx="2748">
                  <c:v>93.728988941314995</c:v>
                </c:pt>
                <c:pt idx="2749">
                  <c:v>81.315190067209201</c:v>
                </c:pt>
                <c:pt idx="2750">
                  <c:v>74.174452910665394</c:v>
                </c:pt>
                <c:pt idx="2751">
                  <c:v>75.533821310316895</c:v>
                </c:pt>
                <c:pt idx="2752">
                  <c:v>85.578380893079199</c:v>
                </c:pt>
                <c:pt idx="2753">
                  <c:v>102.655225830131</c:v>
                </c:pt>
                <c:pt idx="2754">
                  <c:v>113.987344012581</c:v>
                </c:pt>
                <c:pt idx="2755">
                  <c:v>129.665304432856</c:v>
                </c:pt>
                <c:pt idx="2756">
                  <c:v>144.546101340755</c:v>
                </c:pt>
                <c:pt idx="2757">
                  <c:v>164.601732927847</c:v>
                </c:pt>
                <c:pt idx="2758">
                  <c:v>195.10172538254099</c:v>
                </c:pt>
                <c:pt idx="2759">
                  <c:v>225.22323191107699</c:v>
                </c:pt>
                <c:pt idx="2760">
                  <c:v>261.05042413159401</c:v>
                </c:pt>
                <c:pt idx="2761">
                  <c:v>309.54709083506202</c:v>
                </c:pt>
                <c:pt idx="2762">
                  <c:v>364.012300401853</c:v>
                </c:pt>
                <c:pt idx="2763">
                  <c:v>416.64142677580099</c:v>
                </c:pt>
                <c:pt idx="2764">
                  <c:v>465.69020837320602</c:v>
                </c:pt>
                <c:pt idx="2765">
                  <c:v>499.01631125793898</c:v>
                </c:pt>
                <c:pt idx="2766">
                  <c:v>484.49500354797101</c:v>
                </c:pt>
                <c:pt idx="2767">
                  <c:v>428.67002568659501</c:v>
                </c:pt>
                <c:pt idx="2768">
                  <c:v>350.039467393763</c:v>
                </c:pt>
                <c:pt idx="2769">
                  <c:v>269.23017195246899</c:v>
                </c:pt>
                <c:pt idx="2770">
                  <c:v>221.934635493912</c:v>
                </c:pt>
                <c:pt idx="2771">
                  <c:v>214.68422049532799</c:v>
                </c:pt>
                <c:pt idx="2772">
                  <c:v>232.201863805865</c:v>
                </c:pt>
                <c:pt idx="2773">
                  <c:v>271.23838070522498</c:v>
                </c:pt>
                <c:pt idx="2774">
                  <c:v>319.593376214594</c:v>
                </c:pt>
                <c:pt idx="2775">
                  <c:v>359.007321730613</c:v>
                </c:pt>
                <c:pt idx="2776">
                  <c:v>405.44333819115099</c:v>
                </c:pt>
                <c:pt idx="2777">
                  <c:v>408.59478309276199</c:v>
                </c:pt>
                <c:pt idx="2778">
                  <c:v>375.71225990427803</c:v>
                </c:pt>
                <c:pt idx="2779">
                  <c:v>314.95962927721098</c:v>
                </c:pt>
                <c:pt idx="2780">
                  <c:v>249.948014058973</c:v>
                </c:pt>
                <c:pt idx="2781">
                  <c:v>173.25722074991799</c:v>
                </c:pt>
                <c:pt idx="2782">
                  <c:v>101.209439096994</c:v>
                </c:pt>
                <c:pt idx="2783">
                  <c:v>43.045673527340099</c:v>
                </c:pt>
                <c:pt idx="2784">
                  <c:v>-16.578582998357899</c:v>
                </c:pt>
                <c:pt idx="2785">
                  <c:v>-67.082351299905</c:v>
                </c:pt>
                <c:pt idx="2786">
                  <c:v>-110.05065998295299</c:v>
                </c:pt>
                <c:pt idx="2787">
                  <c:v>-149.146355064418</c:v>
                </c:pt>
                <c:pt idx="2788">
                  <c:v>-181.87138940620201</c:v>
                </c:pt>
                <c:pt idx="2789">
                  <c:v>-201.98765120677899</c:v>
                </c:pt>
                <c:pt idx="2790">
                  <c:v>-221.19707989862201</c:v>
                </c:pt>
                <c:pt idx="2791">
                  <c:v>-237.11669922361</c:v>
                </c:pt>
                <c:pt idx="2792">
                  <c:v>-249.94451033908999</c:v>
                </c:pt>
                <c:pt idx="2793">
                  <c:v>-262.58672317444899</c:v>
                </c:pt>
                <c:pt idx="2794">
                  <c:v>-271.20767563517398</c:v>
                </c:pt>
                <c:pt idx="2795">
                  <c:v>-277.19299118014902</c:v>
                </c:pt>
                <c:pt idx="2796">
                  <c:v>-280.69000281317102</c:v>
                </c:pt>
                <c:pt idx="2797">
                  <c:v>-283.210362817896</c:v>
                </c:pt>
                <c:pt idx="2798">
                  <c:v>-284.90256725500501</c:v>
                </c:pt>
                <c:pt idx="2799">
                  <c:v>-287.10371364764399</c:v>
                </c:pt>
                <c:pt idx="2800">
                  <c:v>-286.877147304956</c:v>
                </c:pt>
                <c:pt idx="2801">
                  <c:v>-282.231617002115</c:v>
                </c:pt>
                <c:pt idx="2802">
                  <c:v>-276.24725022736698</c:v>
                </c:pt>
                <c:pt idx="2803">
                  <c:v>-266.315247678351</c:v>
                </c:pt>
                <c:pt idx="2804">
                  <c:v>-250.64848395088501</c:v>
                </c:pt>
                <c:pt idx="2805">
                  <c:v>-228.58219589471301</c:v>
                </c:pt>
                <c:pt idx="2806">
                  <c:v>-192.896219150782</c:v>
                </c:pt>
                <c:pt idx="2807">
                  <c:v>-146.42189846500699</c:v>
                </c:pt>
                <c:pt idx="2808">
                  <c:v>-90.732139238636606</c:v>
                </c:pt>
                <c:pt idx="2809">
                  <c:v>-26.1051196171247</c:v>
                </c:pt>
                <c:pt idx="2810">
                  <c:v>39.257284648250803</c:v>
                </c:pt>
                <c:pt idx="2811">
                  <c:v>89.601158934834501</c:v>
                </c:pt>
                <c:pt idx="2812">
                  <c:v>109.296632954123</c:v>
                </c:pt>
                <c:pt idx="2813">
                  <c:v>116.35194650383301</c:v>
                </c:pt>
                <c:pt idx="2814">
                  <c:v>128.134560074723</c:v>
                </c:pt>
                <c:pt idx="2815">
                  <c:v>162.44212611957499</c:v>
                </c:pt>
                <c:pt idx="2816">
                  <c:v>187.654797203351</c:v>
                </c:pt>
                <c:pt idx="2817">
                  <c:v>187.806514100725</c:v>
                </c:pt>
                <c:pt idx="2818">
                  <c:v>170.415818374888</c:v>
                </c:pt>
                <c:pt idx="2819">
                  <c:v>154.24615184129701</c:v>
                </c:pt>
                <c:pt idx="2820">
                  <c:v>135.17481752124101</c:v>
                </c:pt>
                <c:pt idx="2821">
                  <c:v>111.970254145352</c:v>
                </c:pt>
                <c:pt idx="2822">
                  <c:v>96.055519574205405</c:v>
                </c:pt>
                <c:pt idx="2823">
                  <c:v>81.943968010287804</c:v>
                </c:pt>
                <c:pt idx="2824">
                  <c:v>74.773298146443295</c:v>
                </c:pt>
                <c:pt idx="2825">
                  <c:v>78.490338647192402</c:v>
                </c:pt>
                <c:pt idx="2826">
                  <c:v>89.993948561313999</c:v>
                </c:pt>
                <c:pt idx="2827">
                  <c:v>110.80235464117099</c:v>
                </c:pt>
                <c:pt idx="2828">
                  <c:v>144.26553824225999</c:v>
                </c:pt>
                <c:pt idx="2829">
                  <c:v>176.25979009411799</c:v>
                </c:pt>
                <c:pt idx="2830">
                  <c:v>216.476199253164</c:v>
                </c:pt>
                <c:pt idx="2831">
                  <c:v>260.16933580996601</c:v>
                </c:pt>
                <c:pt idx="2832">
                  <c:v>291.75692267474398</c:v>
                </c:pt>
                <c:pt idx="2833">
                  <c:v>287.00719168835298</c:v>
                </c:pt>
                <c:pt idx="2834">
                  <c:v>263.167782131786</c:v>
                </c:pt>
                <c:pt idx="2835">
                  <c:v>224.333222307352</c:v>
                </c:pt>
                <c:pt idx="2836">
                  <c:v>181.997053298917</c:v>
                </c:pt>
                <c:pt idx="2837">
                  <c:v>133.21060831060501</c:v>
                </c:pt>
                <c:pt idx="2838">
                  <c:v>88.004640846898795</c:v>
                </c:pt>
                <c:pt idx="2839">
                  <c:v>61.309583792914097</c:v>
                </c:pt>
                <c:pt idx="2840">
                  <c:v>43.828339264116899</c:v>
                </c:pt>
                <c:pt idx="2841">
                  <c:v>33.355487322005501</c:v>
                </c:pt>
                <c:pt idx="2842">
                  <c:v>36.725747029246101</c:v>
                </c:pt>
                <c:pt idx="2843">
                  <c:v>52.316829940085903</c:v>
                </c:pt>
                <c:pt idx="2844">
                  <c:v>73.411209599456896</c:v>
                </c:pt>
                <c:pt idx="2845">
                  <c:v>109.545137874695</c:v>
                </c:pt>
                <c:pt idx="2846">
                  <c:v>161.00407672423199</c:v>
                </c:pt>
                <c:pt idx="2847">
                  <c:v>215.34643321366499</c:v>
                </c:pt>
                <c:pt idx="2848">
                  <c:v>250.28861709641899</c:v>
                </c:pt>
                <c:pt idx="2849">
                  <c:v>268.69436545648898</c:v>
                </c:pt>
                <c:pt idx="2850">
                  <c:v>281.70460276207501</c:v>
                </c:pt>
                <c:pt idx="2851">
                  <c:v>265.87916357440599</c:v>
                </c:pt>
                <c:pt idx="2852">
                  <c:v>231.466961339953</c:v>
                </c:pt>
                <c:pt idx="2853">
                  <c:v>200.891756681987</c:v>
                </c:pt>
                <c:pt idx="2854">
                  <c:v>191.32455740957801</c:v>
                </c:pt>
                <c:pt idx="2855">
                  <c:v>191.01922048835701</c:v>
                </c:pt>
                <c:pt idx="2856">
                  <c:v>199.59417680511999</c:v>
                </c:pt>
                <c:pt idx="2857">
                  <c:v>211.25168109242799</c:v>
                </c:pt>
                <c:pt idx="2858">
                  <c:v>212.35013722800099</c:v>
                </c:pt>
                <c:pt idx="2859">
                  <c:v>205.10811316520301</c:v>
                </c:pt>
                <c:pt idx="2860">
                  <c:v>185.95175205080201</c:v>
                </c:pt>
                <c:pt idx="2861">
                  <c:v>159.00487880998099</c:v>
                </c:pt>
                <c:pt idx="2862">
                  <c:v>148.385538923947</c:v>
                </c:pt>
                <c:pt idx="2863">
                  <c:v>141.138044583138</c:v>
                </c:pt>
                <c:pt idx="2864">
                  <c:v>136.730748132504</c:v>
                </c:pt>
                <c:pt idx="2865">
                  <c:v>138.438135307224</c:v>
                </c:pt>
                <c:pt idx="2866">
                  <c:v>138.494476148036</c:v>
                </c:pt>
                <c:pt idx="2867">
                  <c:v>131.28392921715599</c:v>
                </c:pt>
                <c:pt idx="2868">
                  <c:v>124.51136842824801</c:v>
                </c:pt>
                <c:pt idx="2869">
                  <c:v>140.77327816465501</c:v>
                </c:pt>
                <c:pt idx="2870">
                  <c:v>152.41304973670799</c:v>
                </c:pt>
                <c:pt idx="2871">
                  <c:v>147.82342250572401</c:v>
                </c:pt>
                <c:pt idx="2872">
                  <c:v>128.42008339153099</c:v>
                </c:pt>
                <c:pt idx="2873">
                  <c:v>104.30823489654</c:v>
                </c:pt>
                <c:pt idx="2874">
                  <c:v>90.082223291770802</c:v>
                </c:pt>
                <c:pt idx="2875">
                  <c:v>90.313370497671698</c:v>
                </c:pt>
                <c:pt idx="2876">
                  <c:v>88.646463003555297</c:v>
                </c:pt>
                <c:pt idx="2877">
                  <c:v>106.289942083124</c:v>
                </c:pt>
                <c:pt idx="2878">
                  <c:v>155.54996518347599</c:v>
                </c:pt>
                <c:pt idx="2879">
                  <c:v>193.991948154733</c:v>
                </c:pt>
                <c:pt idx="2880">
                  <c:v>202.344066844358</c:v>
                </c:pt>
                <c:pt idx="2881">
                  <c:v>194.64832363879401</c:v>
                </c:pt>
                <c:pt idx="2882">
                  <c:v>180.69954243797801</c:v>
                </c:pt>
                <c:pt idx="2883">
                  <c:v>170.43548560127201</c:v>
                </c:pt>
                <c:pt idx="2884">
                  <c:v>166.32726461571301</c:v>
                </c:pt>
                <c:pt idx="2885">
                  <c:v>159.787957560162</c:v>
                </c:pt>
                <c:pt idx="2886">
                  <c:v>156.445442520082</c:v>
                </c:pt>
                <c:pt idx="2887">
                  <c:v>151.02600260402701</c:v>
                </c:pt>
                <c:pt idx="2888">
                  <c:v>149.94335833942</c:v>
                </c:pt>
                <c:pt idx="2889">
                  <c:v>142.19840764030201</c:v>
                </c:pt>
                <c:pt idx="2890">
                  <c:v>126.18954776044799</c:v>
                </c:pt>
                <c:pt idx="2891">
                  <c:v>106.619101982404</c:v>
                </c:pt>
                <c:pt idx="2892">
                  <c:v>95.973095661007406</c:v>
                </c:pt>
                <c:pt idx="2893">
                  <c:v>93.851210736051101</c:v>
                </c:pt>
                <c:pt idx="2894">
                  <c:v>96.696012928558005</c:v>
                </c:pt>
                <c:pt idx="2895">
                  <c:v>105.642695906914</c:v>
                </c:pt>
                <c:pt idx="2896">
                  <c:v>126.48011151308999</c:v>
                </c:pt>
                <c:pt idx="2897">
                  <c:v>153.232469722476</c:v>
                </c:pt>
                <c:pt idx="2898">
                  <c:v>181.304219554171</c:v>
                </c:pt>
                <c:pt idx="2899">
                  <c:v>200.05230566075599</c:v>
                </c:pt>
                <c:pt idx="2900">
                  <c:v>194.78255466650401</c:v>
                </c:pt>
                <c:pt idx="2901">
                  <c:v>182.73126256700201</c:v>
                </c:pt>
                <c:pt idx="2902">
                  <c:v>184.39763592080999</c:v>
                </c:pt>
                <c:pt idx="2903">
                  <c:v>184.59644372604799</c:v>
                </c:pt>
                <c:pt idx="2904">
                  <c:v>172.90340261199901</c:v>
                </c:pt>
                <c:pt idx="2905">
                  <c:v>163.51729261135901</c:v>
                </c:pt>
                <c:pt idx="2906">
                  <c:v>164.77140094487601</c:v>
                </c:pt>
                <c:pt idx="2907">
                  <c:v>165.85317768483901</c:v>
                </c:pt>
                <c:pt idx="2908">
                  <c:v>171.204686946854</c:v>
                </c:pt>
                <c:pt idx="2909">
                  <c:v>185.11520306795899</c:v>
                </c:pt>
                <c:pt idx="2910">
                  <c:v>202.21720361908999</c:v>
                </c:pt>
                <c:pt idx="2911">
                  <c:v>208.961018854847</c:v>
                </c:pt>
                <c:pt idx="2912">
                  <c:v>209.965702899994</c:v>
                </c:pt>
                <c:pt idx="2913">
                  <c:v>215.51107132036901</c:v>
                </c:pt>
                <c:pt idx="2914">
                  <c:v>232.774017137963</c:v>
                </c:pt>
                <c:pt idx="2915">
                  <c:v>280.59570955123502</c:v>
                </c:pt>
                <c:pt idx="2916">
                  <c:v>330.22858379607402</c:v>
                </c:pt>
                <c:pt idx="2917">
                  <c:v>387.02071813185501</c:v>
                </c:pt>
                <c:pt idx="2918">
                  <c:v>451.65373790635198</c:v>
                </c:pt>
                <c:pt idx="2919">
                  <c:v>507.99732681773497</c:v>
                </c:pt>
                <c:pt idx="2920">
                  <c:v>528.10779966866505</c:v>
                </c:pt>
                <c:pt idx="2921">
                  <c:v>489.376201003375</c:v>
                </c:pt>
                <c:pt idx="2922">
                  <c:v>406.85675309410698</c:v>
                </c:pt>
                <c:pt idx="2923">
                  <c:v>321.22111031026702</c:v>
                </c:pt>
                <c:pt idx="2924">
                  <c:v>287.51750680786802</c:v>
                </c:pt>
                <c:pt idx="2925">
                  <c:v>279.98483812813402</c:v>
                </c:pt>
                <c:pt idx="2926">
                  <c:v>267.63045687540603</c:v>
                </c:pt>
                <c:pt idx="2927">
                  <c:v>245.73365017199799</c:v>
                </c:pt>
                <c:pt idx="2928">
                  <c:v>211.048523734811</c:v>
                </c:pt>
                <c:pt idx="2929">
                  <c:v>202.43340378471501</c:v>
                </c:pt>
                <c:pt idx="2930">
                  <c:v>215.96644137103399</c:v>
                </c:pt>
                <c:pt idx="2931">
                  <c:v>218.58409332123099</c:v>
                </c:pt>
                <c:pt idx="2932">
                  <c:v>213.33676385066801</c:v>
                </c:pt>
                <c:pt idx="2933">
                  <c:v>208.13592866865699</c:v>
                </c:pt>
                <c:pt idx="2934">
                  <c:v>190.04878432828301</c:v>
                </c:pt>
                <c:pt idx="2935">
                  <c:v>177.34780566844699</c:v>
                </c:pt>
                <c:pt idx="2936">
                  <c:v>171.760001528011</c:v>
                </c:pt>
                <c:pt idx="2937">
                  <c:v>154.47309852053101</c:v>
                </c:pt>
                <c:pt idx="2938">
                  <c:v>142.60666907357501</c:v>
                </c:pt>
                <c:pt idx="2939">
                  <c:v>133.82933646548901</c:v>
                </c:pt>
                <c:pt idx="2940">
                  <c:v>121.425990995798</c:v>
                </c:pt>
                <c:pt idx="2941">
                  <c:v>108.04679810095</c:v>
                </c:pt>
                <c:pt idx="2942">
                  <c:v>88.7225334921241</c:v>
                </c:pt>
                <c:pt idx="2943">
                  <c:v>73.612007488140094</c:v>
                </c:pt>
                <c:pt idx="2944">
                  <c:v>66.707089147843405</c:v>
                </c:pt>
                <c:pt idx="2945">
                  <c:v>65.104164141121103</c:v>
                </c:pt>
                <c:pt idx="2946">
                  <c:v>66.858770760714805</c:v>
                </c:pt>
                <c:pt idx="2947">
                  <c:v>65.891813646303504</c:v>
                </c:pt>
                <c:pt idx="2948">
                  <c:v>71.118338955406202</c:v>
                </c:pt>
                <c:pt idx="2949">
                  <c:v>86.777282862691195</c:v>
                </c:pt>
                <c:pt idx="2950">
                  <c:v>109.342418529843</c:v>
                </c:pt>
                <c:pt idx="2951">
                  <c:v>134.23774873638499</c:v>
                </c:pt>
                <c:pt idx="2952">
                  <c:v>167.03217113610299</c:v>
                </c:pt>
                <c:pt idx="2953">
                  <c:v>218.290153141454</c:v>
                </c:pt>
                <c:pt idx="2954">
                  <c:v>296.09144690824201</c:v>
                </c:pt>
                <c:pt idx="2955">
                  <c:v>393.88722908907903</c:v>
                </c:pt>
                <c:pt idx="2956">
                  <c:v>503.87783511689503</c:v>
                </c:pt>
                <c:pt idx="2957">
                  <c:v>612.32124158047395</c:v>
                </c:pt>
                <c:pt idx="2958">
                  <c:v>743.48681923396396</c:v>
                </c:pt>
                <c:pt idx="2959">
                  <c:v>880.52452033157203</c:v>
                </c:pt>
                <c:pt idx="2960">
                  <c:v>967.07638198967504</c:v>
                </c:pt>
                <c:pt idx="2961">
                  <c:v>967.89797123581195</c:v>
                </c:pt>
                <c:pt idx="2962">
                  <c:v>895.94336509413597</c:v>
                </c:pt>
                <c:pt idx="2963">
                  <c:v>762.03292185912903</c:v>
                </c:pt>
                <c:pt idx="2964">
                  <c:v>587.85600405882701</c:v>
                </c:pt>
                <c:pt idx="2965">
                  <c:v>414.23304169888399</c:v>
                </c:pt>
                <c:pt idx="2966">
                  <c:v>287.91746411840001</c:v>
                </c:pt>
                <c:pt idx="2967">
                  <c:v>192.01377929629999</c:v>
                </c:pt>
                <c:pt idx="2968">
                  <c:v>85.820070930887596</c:v>
                </c:pt>
                <c:pt idx="2969">
                  <c:v>-26.386300163139801</c:v>
                </c:pt>
                <c:pt idx="2970">
                  <c:v>-114.01495641751499</c:v>
                </c:pt>
                <c:pt idx="2971">
                  <c:v>-170.30277284708399</c:v>
                </c:pt>
                <c:pt idx="2972">
                  <c:v>-211.581751687067</c:v>
                </c:pt>
                <c:pt idx="2973">
                  <c:v>-238.47015096714301</c:v>
                </c:pt>
                <c:pt idx="2974">
                  <c:v>-252.185794784862</c:v>
                </c:pt>
                <c:pt idx="2975">
                  <c:v>-247.750323153414</c:v>
                </c:pt>
                <c:pt idx="2976">
                  <c:v>-231.45369599577</c:v>
                </c:pt>
                <c:pt idx="2977">
                  <c:v>-206.37786916305799</c:v>
                </c:pt>
                <c:pt idx="2978">
                  <c:v>-169.31189935865399</c:v>
                </c:pt>
                <c:pt idx="2979">
                  <c:v>-130.82867630979999</c:v>
                </c:pt>
                <c:pt idx="2980">
                  <c:v>-96.721747493065806</c:v>
                </c:pt>
                <c:pt idx="2981">
                  <c:v>-56.663798064531903</c:v>
                </c:pt>
                <c:pt idx="2982">
                  <c:v>-9.5693551653312205</c:v>
                </c:pt>
                <c:pt idx="2983">
                  <c:v>37.104741346520299</c:v>
                </c:pt>
                <c:pt idx="2984">
                  <c:v>74.295862236285799</c:v>
                </c:pt>
                <c:pt idx="2985">
                  <c:v>92.157286564688505</c:v>
                </c:pt>
                <c:pt idx="2986">
                  <c:v>98.2863296818105</c:v>
                </c:pt>
                <c:pt idx="2987">
                  <c:v>115.369596536584</c:v>
                </c:pt>
                <c:pt idx="2988">
                  <c:v>142.30294618199699</c:v>
                </c:pt>
                <c:pt idx="2989">
                  <c:v>169.56737992422899</c:v>
                </c:pt>
                <c:pt idx="2990">
                  <c:v>204.521532562685</c:v>
                </c:pt>
                <c:pt idx="2991">
                  <c:v>235.663274933759</c:v>
                </c:pt>
                <c:pt idx="2992">
                  <c:v>250.20180988362699</c:v>
                </c:pt>
                <c:pt idx="2993">
                  <c:v>226.301948375622</c:v>
                </c:pt>
                <c:pt idx="2994">
                  <c:v>165.78299846904699</c:v>
                </c:pt>
                <c:pt idx="2995">
                  <c:v>93.229247584778904</c:v>
                </c:pt>
                <c:pt idx="2996">
                  <c:v>50.234126317322101</c:v>
                </c:pt>
                <c:pt idx="2997">
                  <c:v>33.990074510336903</c:v>
                </c:pt>
                <c:pt idx="2998">
                  <c:v>21.241878202228701</c:v>
                </c:pt>
                <c:pt idx="2999">
                  <c:v>26.513901173370002</c:v>
                </c:pt>
                <c:pt idx="3000">
                  <c:v>40.570529661476002</c:v>
                </c:pt>
                <c:pt idx="3001">
                  <c:v>71.633567823249905</c:v>
                </c:pt>
                <c:pt idx="3002">
                  <c:v>126.245053476108</c:v>
                </c:pt>
                <c:pt idx="3003">
                  <c:v>209.04965533890899</c:v>
                </c:pt>
                <c:pt idx="3004">
                  <c:v>314.237843666218</c:v>
                </c:pt>
                <c:pt idx="3005">
                  <c:v>443.37709679026699</c:v>
                </c:pt>
                <c:pt idx="3006">
                  <c:v>613.58195141542797</c:v>
                </c:pt>
                <c:pt idx="3007">
                  <c:v>828.08635967724695</c:v>
                </c:pt>
                <c:pt idx="3008">
                  <c:v>1067.38731532464</c:v>
                </c:pt>
                <c:pt idx="3009">
                  <c:v>1305.21951249976</c:v>
                </c:pt>
                <c:pt idx="3010">
                  <c:v>1500.81115619039</c:v>
                </c:pt>
                <c:pt idx="3011">
                  <c:v>1559.8415620185599</c:v>
                </c:pt>
                <c:pt idx="3012">
                  <c:v>1470.12330756547</c:v>
                </c:pt>
                <c:pt idx="3013">
                  <c:v>1251.9369878720499</c:v>
                </c:pt>
                <c:pt idx="3014">
                  <c:v>941.89139731094497</c:v>
                </c:pt>
                <c:pt idx="3015">
                  <c:v>606.38246789789298</c:v>
                </c:pt>
                <c:pt idx="3016">
                  <c:v>321.19286138615303</c:v>
                </c:pt>
                <c:pt idx="3017">
                  <c:v>157.71766814457101</c:v>
                </c:pt>
                <c:pt idx="3018">
                  <c:v>69.397465163456204</c:v>
                </c:pt>
                <c:pt idx="3019">
                  <c:v>-8.5014228360669204</c:v>
                </c:pt>
                <c:pt idx="3020">
                  <c:v>-69.032837137696305</c:v>
                </c:pt>
                <c:pt idx="3021">
                  <c:v>-108.06468049465199</c:v>
                </c:pt>
                <c:pt idx="3022">
                  <c:v>-128.199871772042</c:v>
                </c:pt>
                <c:pt idx="3023">
                  <c:v>-127.902921056637</c:v>
                </c:pt>
                <c:pt idx="3024">
                  <c:v>-110.684176915827</c:v>
                </c:pt>
                <c:pt idx="3025">
                  <c:v>-75.884651271320806</c:v>
                </c:pt>
                <c:pt idx="3026">
                  <c:v>-26.6451039747481</c:v>
                </c:pt>
                <c:pt idx="3027">
                  <c:v>26.071340377755401</c:v>
                </c:pt>
                <c:pt idx="3028">
                  <c:v>55.893888885104403</c:v>
                </c:pt>
                <c:pt idx="3029">
                  <c:v>65.229880577768199</c:v>
                </c:pt>
                <c:pt idx="3030">
                  <c:v>69.594379057656596</c:v>
                </c:pt>
                <c:pt idx="3031">
                  <c:v>85.1638903285711</c:v>
                </c:pt>
                <c:pt idx="3032">
                  <c:v>104.646115850432</c:v>
                </c:pt>
                <c:pt idx="3033">
                  <c:v>123.070149219348</c:v>
                </c:pt>
                <c:pt idx="3034">
                  <c:v>134.13625747321899</c:v>
                </c:pt>
                <c:pt idx="3035">
                  <c:v>137.02170640411401</c:v>
                </c:pt>
                <c:pt idx="3036">
                  <c:v>152.49182998827001</c:v>
                </c:pt>
                <c:pt idx="3037">
                  <c:v>183.353408471899</c:v>
                </c:pt>
                <c:pt idx="3038">
                  <c:v>218.28008640492001</c:v>
                </c:pt>
                <c:pt idx="3039">
                  <c:v>244.092746319795</c:v>
                </c:pt>
                <c:pt idx="3040">
                  <c:v>236.42750354194899</c:v>
                </c:pt>
                <c:pt idx="3041">
                  <c:v>200.36821754615801</c:v>
                </c:pt>
                <c:pt idx="3042">
                  <c:v>145.367753169259</c:v>
                </c:pt>
                <c:pt idx="3043">
                  <c:v>103.523399597419</c:v>
                </c:pt>
                <c:pt idx="3044">
                  <c:v>98.796590520803903</c:v>
                </c:pt>
                <c:pt idx="3045">
                  <c:v>87.9787384588344</c:v>
                </c:pt>
                <c:pt idx="3046">
                  <c:v>72.403068215680804</c:v>
                </c:pt>
                <c:pt idx="3047">
                  <c:v>44.388651269262503</c:v>
                </c:pt>
                <c:pt idx="3048">
                  <c:v>26.243179865690799</c:v>
                </c:pt>
                <c:pt idx="3049">
                  <c:v>15.399842355211099</c:v>
                </c:pt>
                <c:pt idx="3050">
                  <c:v>15.1791938541501</c:v>
                </c:pt>
                <c:pt idx="3051">
                  <c:v>12.076125153646</c:v>
                </c:pt>
                <c:pt idx="3052">
                  <c:v>9.3609789576439706</c:v>
                </c:pt>
                <c:pt idx="3053">
                  <c:v>5.2277067263785302</c:v>
                </c:pt>
                <c:pt idx="3054">
                  <c:v>-0.53827553997689404</c:v>
                </c:pt>
                <c:pt idx="3055">
                  <c:v>-11.7168237006263</c:v>
                </c:pt>
                <c:pt idx="3056">
                  <c:v>-14.047592688715699</c:v>
                </c:pt>
                <c:pt idx="3057">
                  <c:v>-10.071270558881199</c:v>
                </c:pt>
                <c:pt idx="3058">
                  <c:v>-1.26542724962928</c:v>
                </c:pt>
                <c:pt idx="3059">
                  <c:v>12.063514569294099</c:v>
                </c:pt>
                <c:pt idx="3060">
                  <c:v>29.386735063853799</c:v>
                </c:pt>
                <c:pt idx="3061">
                  <c:v>51.0677157168466</c:v>
                </c:pt>
                <c:pt idx="3062">
                  <c:v>82.106961962861504</c:v>
                </c:pt>
                <c:pt idx="3063">
                  <c:v>108.91372710044401</c:v>
                </c:pt>
                <c:pt idx="3064">
                  <c:v>140.64351282495801</c:v>
                </c:pt>
                <c:pt idx="3065">
                  <c:v>171.169587926313</c:v>
                </c:pt>
                <c:pt idx="3066">
                  <c:v>177.58632087908299</c:v>
                </c:pt>
                <c:pt idx="3067">
                  <c:v>148.19175798875199</c:v>
                </c:pt>
                <c:pt idx="3068">
                  <c:v>108.66351615522601</c:v>
                </c:pt>
                <c:pt idx="3069">
                  <c:v>70.258709617264699</c:v>
                </c:pt>
                <c:pt idx="3070">
                  <c:v>39.996001584884702</c:v>
                </c:pt>
                <c:pt idx="3071">
                  <c:v>23.718371875344001</c:v>
                </c:pt>
                <c:pt idx="3072">
                  <c:v>7.9955649719122404</c:v>
                </c:pt>
                <c:pt idx="3073">
                  <c:v>-6.5488709104538403</c:v>
                </c:pt>
                <c:pt idx="3074">
                  <c:v>-5.67166844106396</c:v>
                </c:pt>
                <c:pt idx="3075">
                  <c:v>-4.7269600575164104</c:v>
                </c:pt>
                <c:pt idx="3076">
                  <c:v>5.5398742295219598</c:v>
                </c:pt>
                <c:pt idx="3077">
                  <c:v>28.804358590176001</c:v>
                </c:pt>
                <c:pt idx="3078">
                  <c:v>56.917174433787302</c:v>
                </c:pt>
                <c:pt idx="3079">
                  <c:v>92.475159151144894</c:v>
                </c:pt>
                <c:pt idx="3080">
                  <c:v>130.60936133993499</c:v>
                </c:pt>
                <c:pt idx="3081">
                  <c:v>156.466645639419</c:v>
                </c:pt>
                <c:pt idx="3082">
                  <c:v>168.90354225730701</c:v>
                </c:pt>
                <c:pt idx="3083">
                  <c:v>165.58982318617899</c:v>
                </c:pt>
                <c:pt idx="3084">
                  <c:v>157.82611016772</c:v>
                </c:pt>
                <c:pt idx="3085">
                  <c:v>163.48763947950599</c:v>
                </c:pt>
                <c:pt idx="3086">
                  <c:v>189.45658141270499</c:v>
                </c:pt>
                <c:pt idx="3087">
                  <c:v>217.86237801208301</c:v>
                </c:pt>
                <c:pt idx="3088">
                  <c:v>231.21162542203101</c:v>
                </c:pt>
                <c:pt idx="3089">
                  <c:v>238.161269417353</c:v>
                </c:pt>
                <c:pt idx="3090">
                  <c:v>229.37014872831799</c:v>
                </c:pt>
                <c:pt idx="3091">
                  <c:v>211.19752888634</c:v>
                </c:pt>
                <c:pt idx="3092">
                  <c:v>167.68629481240399</c:v>
                </c:pt>
                <c:pt idx="3093">
                  <c:v>107.370448765614</c:v>
                </c:pt>
                <c:pt idx="3094">
                  <c:v>80.029654382284207</c:v>
                </c:pt>
                <c:pt idx="3095">
                  <c:v>90.431600719959505</c:v>
                </c:pt>
                <c:pt idx="3096">
                  <c:v>95.876769636168305</c:v>
                </c:pt>
                <c:pt idx="3097">
                  <c:v>97.498255536913305</c:v>
                </c:pt>
                <c:pt idx="3098">
                  <c:v>90.683929682840201</c:v>
                </c:pt>
                <c:pt idx="3099">
                  <c:v>88.110085823005605</c:v>
                </c:pt>
                <c:pt idx="3100">
                  <c:v>83.962834036639805</c:v>
                </c:pt>
                <c:pt idx="3101">
                  <c:v>53.501283476405703</c:v>
                </c:pt>
                <c:pt idx="3102">
                  <c:v>9.0430952575334196</c:v>
                </c:pt>
                <c:pt idx="3103">
                  <c:v>-22.614649016191802</c:v>
                </c:pt>
                <c:pt idx="3104">
                  <c:v>-44.314404341115697</c:v>
                </c:pt>
                <c:pt idx="3105">
                  <c:v>-56.737314802434398</c:v>
                </c:pt>
                <c:pt idx="3106">
                  <c:v>-86.528164507690207</c:v>
                </c:pt>
                <c:pt idx="3107">
                  <c:v>-102.76096615451399</c:v>
                </c:pt>
                <c:pt idx="3108">
                  <c:v>-97.595757091003193</c:v>
                </c:pt>
                <c:pt idx="3109">
                  <c:v>-84.456059973454103</c:v>
                </c:pt>
                <c:pt idx="3110">
                  <c:v>-70.204592053458299</c:v>
                </c:pt>
                <c:pt idx="3111">
                  <c:v>-63.594447544688599</c:v>
                </c:pt>
                <c:pt idx="3112">
                  <c:v>-54.604517683539598</c:v>
                </c:pt>
                <c:pt idx="3113">
                  <c:v>-35.533206572741598</c:v>
                </c:pt>
                <c:pt idx="3114">
                  <c:v>-11.1708662086385</c:v>
                </c:pt>
                <c:pt idx="3115">
                  <c:v>10.2220636651618</c:v>
                </c:pt>
                <c:pt idx="3116">
                  <c:v>16.095670701448402</c:v>
                </c:pt>
                <c:pt idx="3117">
                  <c:v>11.857869820967601</c:v>
                </c:pt>
                <c:pt idx="3118">
                  <c:v>12.1879375273493</c:v>
                </c:pt>
                <c:pt idx="3119">
                  <c:v>17.524705502357399</c:v>
                </c:pt>
                <c:pt idx="3120">
                  <c:v>15.605025859738801</c:v>
                </c:pt>
                <c:pt idx="3121">
                  <c:v>21.836980457795999</c:v>
                </c:pt>
                <c:pt idx="3122">
                  <c:v>29.027171080677402</c:v>
                </c:pt>
                <c:pt idx="3123">
                  <c:v>18.802242934543798</c:v>
                </c:pt>
                <c:pt idx="3124">
                  <c:v>-6.56374277237774</c:v>
                </c:pt>
                <c:pt idx="3125">
                  <c:v>-28.242252294228798</c:v>
                </c:pt>
                <c:pt idx="3126">
                  <c:v>-36.855869857725303</c:v>
                </c:pt>
                <c:pt idx="3127">
                  <c:v>-38.128047597012497</c:v>
                </c:pt>
                <c:pt idx="3128">
                  <c:v>-25.475551785246399</c:v>
                </c:pt>
                <c:pt idx="3129">
                  <c:v>-8.0298355316117505</c:v>
                </c:pt>
                <c:pt idx="3130">
                  <c:v>6.5726489122389502</c:v>
                </c:pt>
                <c:pt idx="3131">
                  <c:v>18.4678017447077</c:v>
                </c:pt>
                <c:pt idx="3132">
                  <c:v>18.8158358958535</c:v>
                </c:pt>
                <c:pt idx="3133">
                  <c:v>14.1749480814906</c:v>
                </c:pt>
                <c:pt idx="3134">
                  <c:v>24.298107432827202</c:v>
                </c:pt>
                <c:pt idx="3135">
                  <c:v>38.3667692928721</c:v>
                </c:pt>
                <c:pt idx="3136">
                  <c:v>59.394757690446603</c:v>
                </c:pt>
                <c:pt idx="3137">
                  <c:v>79.360195181157906</c:v>
                </c:pt>
                <c:pt idx="3138">
                  <c:v>99.295287439097606</c:v>
                </c:pt>
                <c:pt idx="3139">
                  <c:v>112.343503455137</c:v>
                </c:pt>
                <c:pt idx="3140">
                  <c:v>129.19978976059099</c:v>
                </c:pt>
                <c:pt idx="3141">
                  <c:v>152.69203453217801</c:v>
                </c:pt>
                <c:pt idx="3142">
                  <c:v>174.05712588473401</c:v>
                </c:pt>
                <c:pt idx="3143">
                  <c:v>192.76557362257901</c:v>
                </c:pt>
                <c:pt idx="3144">
                  <c:v>215.75070603609501</c:v>
                </c:pt>
                <c:pt idx="3145">
                  <c:v>238.8591093746</c:v>
                </c:pt>
                <c:pt idx="3146">
                  <c:v>222.728130174211</c:v>
                </c:pt>
                <c:pt idx="3147">
                  <c:v>181.27717219366599</c:v>
                </c:pt>
                <c:pt idx="3148">
                  <c:v>131.93077500246</c:v>
                </c:pt>
                <c:pt idx="3149">
                  <c:v>109.178723353238</c:v>
                </c:pt>
                <c:pt idx="3150">
                  <c:v>96.893545946528306</c:v>
                </c:pt>
                <c:pt idx="3151">
                  <c:v>91.761491697157894</c:v>
                </c:pt>
                <c:pt idx="3152">
                  <c:v>90.750317748112096</c:v>
                </c:pt>
                <c:pt idx="3153">
                  <c:v>92.616144276777106</c:v>
                </c:pt>
                <c:pt idx="3154">
                  <c:v>88.631361262770994</c:v>
                </c:pt>
                <c:pt idx="3155">
                  <c:v>82.793352255830499</c:v>
                </c:pt>
                <c:pt idx="3156">
                  <c:v>80.116632082550495</c:v>
                </c:pt>
                <c:pt idx="3157">
                  <c:v>68.762414777091195</c:v>
                </c:pt>
                <c:pt idx="3158">
                  <c:v>57.622943965507098</c:v>
                </c:pt>
                <c:pt idx="3159">
                  <c:v>30.4634456014319</c:v>
                </c:pt>
                <c:pt idx="3160">
                  <c:v>-12.0685830577058</c:v>
                </c:pt>
                <c:pt idx="3161">
                  <c:v>-77.477125475139502</c:v>
                </c:pt>
                <c:pt idx="3162">
                  <c:v>-158.095233587395</c:v>
                </c:pt>
                <c:pt idx="3163">
                  <c:v>-226.78401800413801</c:v>
                </c:pt>
                <c:pt idx="3164">
                  <c:v>-238.392282483066</c:v>
                </c:pt>
                <c:pt idx="3165">
                  <c:v>-210.91501241862699</c:v>
                </c:pt>
                <c:pt idx="3166">
                  <c:v>-165.988052441207</c:v>
                </c:pt>
                <c:pt idx="3167">
                  <c:v>-105.09949817370899</c:v>
                </c:pt>
                <c:pt idx="3168">
                  <c:v>-36.326848407239602</c:v>
                </c:pt>
                <c:pt idx="3169">
                  <c:v>6.1329227304668201</c:v>
                </c:pt>
                <c:pt idx="3170">
                  <c:v>30.723873796363499</c:v>
                </c:pt>
                <c:pt idx="3171">
                  <c:v>36.2128185745823</c:v>
                </c:pt>
                <c:pt idx="3172">
                  <c:v>20.826921909312698</c:v>
                </c:pt>
                <c:pt idx="3173">
                  <c:v>1.0106659526572901</c:v>
                </c:pt>
                <c:pt idx="3174">
                  <c:v>2.8484675168801901</c:v>
                </c:pt>
                <c:pt idx="3175">
                  <c:v>17.166158378269799</c:v>
                </c:pt>
                <c:pt idx="3176">
                  <c:v>24.398026849892599</c:v>
                </c:pt>
                <c:pt idx="3177">
                  <c:v>19.473133149367602</c:v>
                </c:pt>
                <c:pt idx="3178">
                  <c:v>2.5318069681525199</c:v>
                </c:pt>
                <c:pt idx="3179">
                  <c:v>-25.8636994416593</c:v>
                </c:pt>
                <c:pt idx="3180">
                  <c:v>-65.803929426554504</c:v>
                </c:pt>
                <c:pt idx="3181">
                  <c:v>-117.82856076996499</c:v>
                </c:pt>
                <c:pt idx="3182">
                  <c:v>-173.344106698627</c:v>
                </c:pt>
                <c:pt idx="3183">
                  <c:v>-228.03049209740101</c:v>
                </c:pt>
                <c:pt idx="3184">
                  <c:v>-281.073269699977</c:v>
                </c:pt>
                <c:pt idx="3185">
                  <c:v>-328.71000499457301</c:v>
                </c:pt>
                <c:pt idx="3186">
                  <c:v>-372.34920830612799</c:v>
                </c:pt>
                <c:pt idx="3187">
                  <c:v>-409.341566214338</c:v>
                </c:pt>
                <c:pt idx="3188">
                  <c:v>-431.48360130802803</c:v>
                </c:pt>
                <c:pt idx="3189">
                  <c:v>-442.646054237317</c:v>
                </c:pt>
                <c:pt idx="3190">
                  <c:v>-444.413178430274</c:v>
                </c:pt>
                <c:pt idx="3191">
                  <c:v>-434.474921041394</c:v>
                </c:pt>
                <c:pt idx="3192">
                  <c:v>-410.733569139964</c:v>
                </c:pt>
                <c:pt idx="3193">
                  <c:v>-374.47493088549498</c:v>
                </c:pt>
                <c:pt idx="3194">
                  <c:v>-322.79819330496002</c:v>
                </c:pt>
                <c:pt idx="3195">
                  <c:v>-258.24585152623303</c:v>
                </c:pt>
                <c:pt idx="3196">
                  <c:v>-182.287645691911</c:v>
                </c:pt>
                <c:pt idx="3197">
                  <c:v>-121.819976462946</c:v>
                </c:pt>
                <c:pt idx="3198">
                  <c:v>-93.568273180404503</c:v>
                </c:pt>
                <c:pt idx="3199">
                  <c:v>-79.104948637046604</c:v>
                </c:pt>
                <c:pt idx="3200">
                  <c:v>-54.8387617272165</c:v>
                </c:pt>
                <c:pt idx="3201">
                  <c:v>-21.8225204753398</c:v>
                </c:pt>
                <c:pt idx="3202">
                  <c:v>-7.4734288006293399</c:v>
                </c:pt>
                <c:pt idx="3203">
                  <c:v>4.5513658278578104</c:v>
                </c:pt>
                <c:pt idx="3204">
                  <c:v>10.0884507866504</c:v>
                </c:pt>
                <c:pt idx="3205">
                  <c:v>15.7031256410773</c:v>
                </c:pt>
                <c:pt idx="3206">
                  <c:v>28.2621750223771</c:v>
                </c:pt>
                <c:pt idx="3207">
                  <c:v>19.624973874888401</c:v>
                </c:pt>
                <c:pt idx="3208">
                  <c:v>4.51855428829003</c:v>
                </c:pt>
                <c:pt idx="3209">
                  <c:v>-2.1206900277029499</c:v>
                </c:pt>
                <c:pt idx="3210">
                  <c:v>-2.5151511295625801</c:v>
                </c:pt>
                <c:pt idx="3211">
                  <c:v>7.0678186740406099</c:v>
                </c:pt>
                <c:pt idx="3212">
                  <c:v>16.221362960080999</c:v>
                </c:pt>
                <c:pt idx="3213">
                  <c:v>17.751872962137</c:v>
                </c:pt>
                <c:pt idx="3214">
                  <c:v>19.244855654207601</c:v>
                </c:pt>
                <c:pt idx="3215">
                  <c:v>22.009417767301802</c:v>
                </c:pt>
                <c:pt idx="3216">
                  <c:v>27.3391632111307</c:v>
                </c:pt>
                <c:pt idx="3217">
                  <c:v>29.767546547787799</c:v>
                </c:pt>
                <c:pt idx="3218">
                  <c:v>37.311566068776301</c:v>
                </c:pt>
                <c:pt idx="3219">
                  <c:v>36.900325475202401</c:v>
                </c:pt>
                <c:pt idx="3220">
                  <c:v>31.629323989152901</c:v>
                </c:pt>
                <c:pt idx="3221">
                  <c:v>40.186038061437998</c:v>
                </c:pt>
                <c:pt idx="3222">
                  <c:v>57.3439217509003</c:v>
                </c:pt>
                <c:pt idx="3223">
                  <c:v>72.767580210595</c:v>
                </c:pt>
                <c:pt idx="3224">
                  <c:v>94.163078466590406</c:v>
                </c:pt>
                <c:pt idx="3225">
                  <c:v>114.18309651574199</c:v>
                </c:pt>
                <c:pt idx="3226">
                  <c:v>131.49266336855399</c:v>
                </c:pt>
                <c:pt idx="3227">
                  <c:v>147.381911906195</c:v>
                </c:pt>
                <c:pt idx="3228">
                  <c:v>167.499496483353</c:v>
                </c:pt>
                <c:pt idx="3229">
                  <c:v>172.492242833207</c:v>
                </c:pt>
                <c:pt idx="3230">
                  <c:v>163.697572233643</c:v>
                </c:pt>
                <c:pt idx="3231">
                  <c:v>153.43009492670501</c:v>
                </c:pt>
                <c:pt idx="3232">
                  <c:v>156.02571919664501</c:v>
                </c:pt>
                <c:pt idx="3233">
                  <c:v>185.99657173205901</c:v>
                </c:pt>
                <c:pt idx="3234">
                  <c:v>215.91760477646301</c:v>
                </c:pt>
                <c:pt idx="3235">
                  <c:v>249.599380631109</c:v>
                </c:pt>
                <c:pt idx="3236">
                  <c:v>270.82955573078698</c:v>
                </c:pt>
                <c:pt idx="3237">
                  <c:v>217.613019239805</c:v>
                </c:pt>
                <c:pt idx="3238">
                  <c:v>122.152109697592</c:v>
                </c:pt>
                <c:pt idx="3239">
                  <c:v>6.3747324870928397</c:v>
                </c:pt>
                <c:pt idx="3240">
                  <c:v>-82.881747060091598</c:v>
                </c:pt>
                <c:pt idx="3241">
                  <c:v>-115.28294647581799</c:v>
                </c:pt>
                <c:pt idx="3242">
                  <c:v>-114.445139725358</c:v>
                </c:pt>
                <c:pt idx="3243">
                  <c:v>-105.978749716051</c:v>
                </c:pt>
                <c:pt idx="3244">
                  <c:v>-84.349620315209904</c:v>
                </c:pt>
                <c:pt idx="3245">
                  <c:v>-41.576218659567502</c:v>
                </c:pt>
                <c:pt idx="3246">
                  <c:v>27.289370798607699</c:v>
                </c:pt>
                <c:pt idx="3247">
                  <c:v>120.59711102824799</c:v>
                </c:pt>
                <c:pt idx="3248">
                  <c:v>254.16784434683399</c:v>
                </c:pt>
                <c:pt idx="3249">
                  <c:v>431.08027277794503</c:v>
                </c:pt>
                <c:pt idx="3250">
                  <c:v>643.73550231628201</c:v>
                </c:pt>
                <c:pt idx="3251">
                  <c:v>886.80236102175695</c:v>
                </c:pt>
                <c:pt idx="3252">
                  <c:v>1079.3240018940901</c:v>
                </c:pt>
                <c:pt idx="3253">
                  <c:v>1174.4808233538099</c:v>
                </c:pt>
                <c:pt idx="3254">
                  <c:v>1158.4021428354599</c:v>
                </c:pt>
                <c:pt idx="3255">
                  <c:v>1017.33221428874</c:v>
                </c:pt>
                <c:pt idx="3256">
                  <c:v>765.24683588057098</c:v>
                </c:pt>
                <c:pt idx="3257">
                  <c:v>456.355679668726</c:v>
                </c:pt>
                <c:pt idx="3258">
                  <c:v>160.10849141458999</c:v>
                </c:pt>
                <c:pt idx="3259">
                  <c:v>-24.6756300723791</c:v>
                </c:pt>
                <c:pt idx="3260">
                  <c:v>-110.302953003025</c:v>
                </c:pt>
                <c:pt idx="3261">
                  <c:v>-188.824369644521</c:v>
                </c:pt>
                <c:pt idx="3262">
                  <c:v>-261.18198505432503</c:v>
                </c:pt>
                <c:pt idx="3263">
                  <c:v>-319.38089103575498</c:v>
                </c:pt>
                <c:pt idx="3264">
                  <c:v>-367.33597788964801</c:v>
                </c:pt>
                <c:pt idx="3265">
                  <c:v>-405.94556231540599</c:v>
                </c:pt>
                <c:pt idx="3266">
                  <c:v>-436.37085141636601</c:v>
                </c:pt>
                <c:pt idx="3267">
                  <c:v>-455.57980159795301</c:v>
                </c:pt>
                <c:pt idx="3268">
                  <c:v>-470.79181657397601</c:v>
                </c:pt>
                <c:pt idx="3269">
                  <c:v>-479.10132769503298</c:v>
                </c:pt>
                <c:pt idx="3270">
                  <c:v>-480.02027699126501</c:v>
                </c:pt>
                <c:pt idx="3271">
                  <c:v>-469.76544508070202</c:v>
                </c:pt>
                <c:pt idx="3272">
                  <c:v>-438.13756898332201</c:v>
                </c:pt>
                <c:pt idx="3273">
                  <c:v>-378.015023514039</c:v>
                </c:pt>
                <c:pt idx="3274">
                  <c:v>-283.62777049810398</c:v>
                </c:pt>
                <c:pt idx="3275">
                  <c:v>-138.512077396823</c:v>
                </c:pt>
                <c:pt idx="3276">
                  <c:v>66.306524113730106</c:v>
                </c:pt>
                <c:pt idx="3277">
                  <c:v>323.85403714093297</c:v>
                </c:pt>
                <c:pt idx="3278">
                  <c:v>620.92885510528902</c:v>
                </c:pt>
                <c:pt idx="3279">
                  <c:v>934.70485167167499</c:v>
                </c:pt>
                <c:pt idx="3280">
                  <c:v>1198.41114356711</c:v>
                </c:pt>
                <c:pt idx="3281">
                  <c:v>1371.08152368421</c:v>
                </c:pt>
                <c:pt idx="3282">
                  <c:v>1455.5037522119901</c:v>
                </c:pt>
                <c:pt idx="3283">
                  <c:v>1437.7544748748901</c:v>
                </c:pt>
                <c:pt idx="3284">
                  <c:v>1319.5054389936199</c:v>
                </c:pt>
                <c:pt idx="3285">
                  <c:v>1141.76805072156</c:v>
                </c:pt>
                <c:pt idx="3286">
                  <c:v>910.11557900186699</c:v>
                </c:pt>
                <c:pt idx="3287">
                  <c:v>632.70446585468699</c:v>
                </c:pt>
                <c:pt idx="3288">
                  <c:v>364.028156995904</c:v>
                </c:pt>
                <c:pt idx="3289">
                  <c:v>133.269210596671</c:v>
                </c:pt>
                <c:pt idx="3290">
                  <c:v>-24.104063019447501</c:v>
                </c:pt>
                <c:pt idx="3291">
                  <c:v>-106.706182899914</c:v>
                </c:pt>
                <c:pt idx="3292">
                  <c:v>-172.364004299008</c:v>
                </c:pt>
                <c:pt idx="3293">
                  <c:v>-210.79460302433299</c:v>
                </c:pt>
                <c:pt idx="3294">
                  <c:v>-214.676617926787</c:v>
                </c:pt>
                <c:pt idx="3295">
                  <c:v>-183.08125588524101</c:v>
                </c:pt>
                <c:pt idx="3296">
                  <c:v>-114.578082022446</c:v>
                </c:pt>
                <c:pt idx="3297">
                  <c:v>-9.9033748787696805</c:v>
                </c:pt>
                <c:pt idx="3298">
                  <c:v>125.22138514973599</c:v>
                </c:pt>
                <c:pt idx="3299">
                  <c:v>283.34762992632</c:v>
                </c:pt>
                <c:pt idx="3300">
                  <c:v>420.93869032921799</c:v>
                </c:pt>
                <c:pt idx="3301">
                  <c:v>464.48281558892597</c:v>
                </c:pt>
                <c:pt idx="3302">
                  <c:v>411.25179678365402</c:v>
                </c:pt>
                <c:pt idx="3303">
                  <c:v>298.11882448180398</c:v>
                </c:pt>
                <c:pt idx="3304">
                  <c:v>141.68521968294201</c:v>
                </c:pt>
                <c:pt idx="3305">
                  <c:v>-20.094754692792801</c:v>
                </c:pt>
                <c:pt idx="3306">
                  <c:v>-138.207886577366</c:v>
                </c:pt>
                <c:pt idx="3307">
                  <c:v>-211.59172049394701</c:v>
                </c:pt>
                <c:pt idx="3308">
                  <c:v>-283.01062281980597</c:v>
                </c:pt>
                <c:pt idx="3309">
                  <c:v>-339.52032488364102</c:v>
                </c:pt>
                <c:pt idx="3310">
                  <c:v>-378.28308797024499</c:v>
                </c:pt>
                <c:pt idx="3311">
                  <c:v>-400.54862026131701</c:v>
                </c:pt>
                <c:pt idx="3312">
                  <c:v>-414.33593059370497</c:v>
                </c:pt>
                <c:pt idx="3313">
                  <c:v>-416.697712936286</c:v>
                </c:pt>
                <c:pt idx="3314">
                  <c:v>-410.71319047174597</c:v>
                </c:pt>
                <c:pt idx="3315">
                  <c:v>-394.98798196529202</c:v>
                </c:pt>
                <c:pt idx="3316">
                  <c:v>-371.58638888431602</c:v>
                </c:pt>
                <c:pt idx="3317">
                  <c:v>-351.438931195706</c:v>
                </c:pt>
                <c:pt idx="3318">
                  <c:v>-344.56523128150002</c:v>
                </c:pt>
                <c:pt idx="3319">
                  <c:v>-353.75675698419201</c:v>
                </c:pt>
                <c:pt idx="3320">
                  <c:v>-363.08487278154598</c:v>
                </c:pt>
                <c:pt idx="3321">
                  <c:v>-368.82043693721801</c:v>
                </c:pt>
                <c:pt idx="3322">
                  <c:v>-384.63396906487498</c:v>
                </c:pt>
                <c:pt idx="3323">
                  <c:v>-402.76555841601697</c:v>
                </c:pt>
                <c:pt idx="3324">
                  <c:v>-417.32243950777001</c:v>
                </c:pt>
                <c:pt idx="3325">
                  <c:v>-430.00964469548501</c:v>
                </c:pt>
                <c:pt idx="3326">
                  <c:v>-447.46574671057198</c:v>
                </c:pt>
                <c:pt idx="3327">
                  <c:v>-467.25266165185201</c:v>
                </c:pt>
                <c:pt idx="3328">
                  <c:v>-481.19323859889801</c:v>
                </c:pt>
                <c:pt idx="3329">
                  <c:v>-466.14937923771498</c:v>
                </c:pt>
                <c:pt idx="3330">
                  <c:v>-430.76693553433898</c:v>
                </c:pt>
                <c:pt idx="3331">
                  <c:v>-373.189458115761</c:v>
                </c:pt>
                <c:pt idx="3332">
                  <c:v>-292.17069302083797</c:v>
                </c:pt>
                <c:pt idx="3333">
                  <c:v>-185.51245666346199</c:v>
                </c:pt>
                <c:pt idx="3334">
                  <c:v>-60.308991295212799</c:v>
                </c:pt>
                <c:pt idx="3335">
                  <c:v>65.501623004580296</c:v>
                </c:pt>
                <c:pt idx="3336">
                  <c:v>153.601396513499</c:v>
                </c:pt>
                <c:pt idx="3337">
                  <c:v>172.09399081640001</c:v>
                </c:pt>
                <c:pt idx="3338">
                  <c:v>145.16954418758499</c:v>
                </c:pt>
                <c:pt idx="3339">
                  <c:v>92.586997338599801</c:v>
                </c:pt>
                <c:pt idx="3340">
                  <c:v>32.188227068931198</c:v>
                </c:pt>
                <c:pt idx="3341">
                  <c:v>-17.718048591916201</c:v>
                </c:pt>
                <c:pt idx="3342">
                  <c:v>-53.587579125414798</c:v>
                </c:pt>
                <c:pt idx="3343">
                  <c:v>-61.4774589707595</c:v>
                </c:pt>
                <c:pt idx="3344">
                  <c:v>-55.448726777256503</c:v>
                </c:pt>
                <c:pt idx="3345">
                  <c:v>-35.5981414998896</c:v>
                </c:pt>
                <c:pt idx="3346">
                  <c:v>3.32010421754239</c:v>
                </c:pt>
                <c:pt idx="3347">
                  <c:v>59.6734921919779</c:v>
                </c:pt>
                <c:pt idx="3348">
                  <c:v>115.11561559302901</c:v>
                </c:pt>
                <c:pt idx="3349">
                  <c:v>173.70845885546399</c:v>
                </c:pt>
                <c:pt idx="3350">
                  <c:v>234.67693446115999</c:v>
                </c:pt>
                <c:pt idx="3351">
                  <c:v>279.87489633505902</c:v>
                </c:pt>
                <c:pt idx="3352">
                  <c:v>319.72537424127199</c:v>
                </c:pt>
                <c:pt idx="3353">
                  <c:v>352.97682664472097</c:v>
                </c:pt>
                <c:pt idx="3354">
                  <c:v>358.58033670292201</c:v>
                </c:pt>
                <c:pt idx="3355">
                  <c:v>312.77562616973597</c:v>
                </c:pt>
                <c:pt idx="3356">
                  <c:v>243.55191345646699</c:v>
                </c:pt>
                <c:pt idx="3357">
                  <c:v>182.17276038490701</c:v>
                </c:pt>
                <c:pt idx="3358">
                  <c:v>159.289130304758</c:v>
                </c:pt>
                <c:pt idx="3359">
                  <c:v>148.30152702609499</c:v>
                </c:pt>
                <c:pt idx="3360">
                  <c:v>143.85682837064101</c:v>
                </c:pt>
                <c:pt idx="3361">
                  <c:v>144.63988015636301</c:v>
                </c:pt>
                <c:pt idx="3362">
                  <c:v>145.60894042057799</c:v>
                </c:pt>
                <c:pt idx="3363">
                  <c:v>158.33084539653601</c:v>
                </c:pt>
                <c:pt idx="3364">
                  <c:v>168.27012062701399</c:v>
                </c:pt>
                <c:pt idx="3365">
                  <c:v>181.30665357856901</c:v>
                </c:pt>
                <c:pt idx="3366">
                  <c:v>173.56426061376999</c:v>
                </c:pt>
                <c:pt idx="3367">
                  <c:v>151.62645597371699</c:v>
                </c:pt>
                <c:pt idx="3368">
                  <c:v>131.04539436477401</c:v>
                </c:pt>
                <c:pt idx="3369">
                  <c:v>139.82947683504599</c:v>
                </c:pt>
                <c:pt idx="3370">
                  <c:v>122.01470563311899</c:v>
                </c:pt>
                <c:pt idx="3371">
                  <c:v>53.754782813382903</c:v>
                </c:pt>
                <c:pt idx="3372">
                  <c:v>-28.221574527677099</c:v>
                </c:pt>
                <c:pt idx="3373">
                  <c:v>-107.416711623067</c:v>
                </c:pt>
                <c:pt idx="3374">
                  <c:v>-150.10837006608901</c:v>
                </c:pt>
                <c:pt idx="3375">
                  <c:v>-187.726359145636</c:v>
                </c:pt>
                <c:pt idx="3376">
                  <c:v>-226.148273268802</c:v>
                </c:pt>
                <c:pt idx="3377">
                  <c:v>-267.67106259628099</c:v>
                </c:pt>
                <c:pt idx="3378">
                  <c:v>-307.69635455762199</c:v>
                </c:pt>
                <c:pt idx="3379">
                  <c:v>-349.16728226322402</c:v>
                </c:pt>
                <c:pt idx="3380">
                  <c:v>-381.09311513217801</c:v>
                </c:pt>
                <c:pt idx="3381">
                  <c:v>-399.72724294927298</c:v>
                </c:pt>
                <c:pt idx="3382">
                  <c:v>-414.49893557717598</c:v>
                </c:pt>
                <c:pt idx="3383">
                  <c:v>-419.82336310477001</c:v>
                </c:pt>
                <c:pt idx="3384">
                  <c:v>-402.65188161181902</c:v>
                </c:pt>
                <c:pt idx="3385">
                  <c:v>-375.55879759854002</c:v>
                </c:pt>
                <c:pt idx="3386">
                  <c:v>-328.33021090979298</c:v>
                </c:pt>
                <c:pt idx="3387">
                  <c:v>-256.14843109640799</c:v>
                </c:pt>
                <c:pt idx="3388">
                  <c:v>-170.26668487850799</c:v>
                </c:pt>
                <c:pt idx="3389">
                  <c:v>-74.1293073983325</c:v>
                </c:pt>
                <c:pt idx="3390">
                  <c:v>6.9262782545047203</c:v>
                </c:pt>
                <c:pt idx="3391">
                  <c:v>47.104427248013998</c:v>
                </c:pt>
                <c:pt idx="3392">
                  <c:v>53.7756859181682</c:v>
                </c:pt>
                <c:pt idx="3393">
                  <c:v>35.863447090676303</c:v>
                </c:pt>
                <c:pt idx="3394">
                  <c:v>29.9562606223699</c:v>
                </c:pt>
                <c:pt idx="3395">
                  <c:v>58.480059599001798</c:v>
                </c:pt>
                <c:pt idx="3396">
                  <c:v>109.018195978832</c:v>
                </c:pt>
                <c:pt idx="3397">
                  <c:v>151.41933897939501</c:v>
                </c:pt>
                <c:pt idx="3398">
                  <c:v>196.622422695371</c:v>
                </c:pt>
                <c:pt idx="3399">
                  <c:v>215.143026716192</c:v>
                </c:pt>
                <c:pt idx="3400">
                  <c:v>235.95164570365901</c:v>
                </c:pt>
                <c:pt idx="3401">
                  <c:v>265.915698949888</c:v>
                </c:pt>
                <c:pt idx="3402">
                  <c:v>305.18284446851601</c:v>
                </c:pt>
                <c:pt idx="3403">
                  <c:v>321.35346352223098</c:v>
                </c:pt>
                <c:pt idx="3404">
                  <c:v>308.053245170107</c:v>
                </c:pt>
                <c:pt idx="3405">
                  <c:v>268.91559165246099</c:v>
                </c:pt>
                <c:pt idx="3406">
                  <c:v>211.74974718001599</c:v>
                </c:pt>
                <c:pt idx="3407">
                  <c:v>152.53294281535599</c:v>
                </c:pt>
                <c:pt idx="3408">
                  <c:v>105.369914097879</c:v>
                </c:pt>
                <c:pt idx="3409">
                  <c:v>67.714824561357105</c:v>
                </c:pt>
                <c:pt idx="3410">
                  <c:v>47.458784975999201</c:v>
                </c:pt>
                <c:pt idx="3411">
                  <c:v>50.673644233349499</c:v>
                </c:pt>
                <c:pt idx="3412">
                  <c:v>63.301107253871997</c:v>
                </c:pt>
                <c:pt idx="3413">
                  <c:v>88.287314955116003</c:v>
                </c:pt>
                <c:pt idx="3414">
                  <c:v>131.51863776455099</c:v>
                </c:pt>
                <c:pt idx="3415">
                  <c:v>179.98107992562299</c:v>
                </c:pt>
                <c:pt idx="3416">
                  <c:v>233.82760037702201</c:v>
                </c:pt>
                <c:pt idx="3417">
                  <c:v>291.30943135797099</c:v>
                </c:pt>
                <c:pt idx="3418">
                  <c:v>315.32971072359197</c:v>
                </c:pt>
                <c:pt idx="3419">
                  <c:v>326.63227413276002</c:v>
                </c:pt>
                <c:pt idx="3420">
                  <c:v>349.35017712507403</c:v>
                </c:pt>
                <c:pt idx="3421">
                  <c:v>371.43909249557299</c:v>
                </c:pt>
                <c:pt idx="3422">
                  <c:v>384.726050775695</c:v>
                </c:pt>
                <c:pt idx="3423">
                  <c:v>395.42085214967699</c:v>
                </c:pt>
                <c:pt idx="3424">
                  <c:v>383.43698407187202</c:v>
                </c:pt>
                <c:pt idx="3425">
                  <c:v>326.85242703556298</c:v>
                </c:pt>
                <c:pt idx="3426">
                  <c:v>257.35757169726998</c:v>
                </c:pt>
                <c:pt idx="3427">
                  <c:v>205.94998294517401</c:v>
                </c:pt>
                <c:pt idx="3428">
                  <c:v>187.844531465031</c:v>
                </c:pt>
                <c:pt idx="3429">
                  <c:v>170.23102570909401</c:v>
                </c:pt>
                <c:pt idx="3430">
                  <c:v>163.03977940411301</c:v>
                </c:pt>
                <c:pt idx="3431">
                  <c:v>154.458683363446</c:v>
                </c:pt>
                <c:pt idx="3432">
                  <c:v>115.40572630342599</c:v>
                </c:pt>
                <c:pt idx="3433">
                  <c:v>53.835008364156202</c:v>
                </c:pt>
                <c:pt idx="3434">
                  <c:v>3.3178131596796399</c:v>
                </c:pt>
                <c:pt idx="3435">
                  <c:v>-14.7652134797681</c:v>
                </c:pt>
                <c:pt idx="3436">
                  <c:v>6.4414590895466999</c:v>
                </c:pt>
                <c:pt idx="3437">
                  <c:v>90.189342414152605</c:v>
                </c:pt>
                <c:pt idx="3438">
                  <c:v>202.29189384841399</c:v>
                </c:pt>
                <c:pt idx="3439">
                  <c:v>278.42561094572699</c:v>
                </c:pt>
                <c:pt idx="3440">
                  <c:v>300.48135397799302</c:v>
                </c:pt>
                <c:pt idx="3441">
                  <c:v>299.26999077096099</c:v>
                </c:pt>
                <c:pt idx="3442">
                  <c:v>273.96782515642599</c:v>
                </c:pt>
                <c:pt idx="3443">
                  <c:v>246.532295664641</c:v>
                </c:pt>
                <c:pt idx="3444">
                  <c:v>239.67303818109201</c:v>
                </c:pt>
                <c:pt idx="3445">
                  <c:v>245.21904535720401</c:v>
                </c:pt>
                <c:pt idx="3446">
                  <c:v>256.17684008279298</c:v>
                </c:pt>
                <c:pt idx="3447">
                  <c:v>254.07934784398799</c:v>
                </c:pt>
                <c:pt idx="3448">
                  <c:v>226.03197590318501</c:v>
                </c:pt>
                <c:pt idx="3449">
                  <c:v>213.25281800111401</c:v>
                </c:pt>
                <c:pt idx="3450">
                  <c:v>221.33746963588101</c:v>
                </c:pt>
                <c:pt idx="3451">
                  <c:v>242.642752232314</c:v>
                </c:pt>
                <c:pt idx="3452">
                  <c:v>274.30304984434002</c:v>
                </c:pt>
                <c:pt idx="3453">
                  <c:v>320.942418292056</c:v>
                </c:pt>
                <c:pt idx="3454">
                  <c:v>371.55362141389202</c:v>
                </c:pt>
                <c:pt idx="3455">
                  <c:v>397.70753159324499</c:v>
                </c:pt>
                <c:pt idx="3456">
                  <c:v>394.88107491572703</c:v>
                </c:pt>
                <c:pt idx="3457">
                  <c:v>399.55053210394499</c:v>
                </c:pt>
                <c:pt idx="3458">
                  <c:v>389.117252282631</c:v>
                </c:pt>
                <c:pt idx="3459">
                  <c:v>306.25549857671302</c:v>
                </c:pt>
                <c:pt idx="3460">
                  <c:v>177.42671513376999</c:v>
                </c:pt>
                <c:pt idx="3461">
                  <c:v>60.354302632717001</c:v>
                </c:pt>
                <c:pt idx="3462">
                  <c:v>-21.599965203924501</c:v>
                </c:pt>
                <c:pt idx="3463">
                  <c:v>-77.222058786886905</c:v>
                </c:pt>
                <c:pt idx="3464">
                  <c:v>-99.690863031850299</c:v>
                </c:pt>
                <c:pt idx="3465">
                  <c:v>-98.822474219545299</c:v>
                </c:pt>
                <c:pt idx="3466">
                  <c:v>-83.120361195411505</c:v>
                </c:pt>
                <c:pt idx="3467">
                  <c:v>-46.127954888477703</c:v>
                </c:pt>
                <c:pt idx="3468">
                  <c:v>12.1357462406741</c:v>
                </c:pt>
                <c:pt idx="3469">
                  <c:v>83.290944743312096</c:v>
                </c:pt>
                <c:pt idx="3470">
                  <c:v>145.676501167363</c:v>
                </c:pt>
                <c:pt idx="3471">
                  <c:v>182.08203115365899</c:v>
                </c:pt>
                <c:pt idx="3472">
                  <c:v>171.583667076833</c:v>
                </c:pt>
                <c:pt idx="3473">
                  <c:v>134.64399057297899</c:v>
                </c:pt>
                <c:pt idx="3474">
                  <c:v>90.130208518203304</c:v>
                </c:pt>
                <c:pt idx="3475">
                  <c:v>78.996188018158094</c:v>
                </c:pt>
                <c:pt idx="3476">
                  <c:v>102.953766355873</c:v>
                </c:pt>
                <c:pt idx="3477">
                  <c:v>138.83619550545001</c:v>
                </c:pt>
                <c:pt idx="3478">
                  <c:v>187.14178325216901</c:v>
                </c:pt>
                <c:pt idx="3479">
                  <c:v>251.22437841185501</c:v>
                </c:pt>
                <c:pt idx="3480">
                  <c:v>331.319305084311</c:v>
                </c:pt>
                <c:pt idx="3481">
                  <c:v>418.31994740275701</c:v>
                </c:pt>
                <c:pt idx="3482">
                  <c:v>527.58953219530702</c:v>
                </c:pt>
                <c:pt idx="3483">
                  <c:v>679.695427698804</c:v>
                </c:pt>
                <c:pt idx="3484">
                  <c:v>883.680394537339</c:v>
                </c:pt>
                <c:pt idx="3485">
                  <c:v>1134.0751646767501</c:v>
                </c:pt>
                <c:pt idx="3486">
                  <c:v>1416.9204638564299</c:v>
                </c:pt>
                <c:pt idx="3487">
                  <c:v>1731.48190608391</c:v>
                </c:pt>
                <c:pt idx="3488">
                  <c:v>1955.7723444728499</c:v>
                </c:pt>
                <c:pt idx="3489">
                  <c:v>2016.90985330322</c:v>
                </c:pt>
                <c:pt idx="3490">
                  <c:v>1907.6754002350599</c:v>
                </c:pt>
                <c:pt idx="3491">
                  <c:v>1657.48774081646</c:v>
                </c:pt>
                <c:pt idx="3492">
                  <c:v>1316.2153376921999</c:v>
                </c:pt>
                <c:pt idx="3493">
                  <c:v>948.19536286646303</c:v>
                </c:pt>
                <c:pt idx="3494">
                  <c:v>637.71759079475999</c:v>
                </c:pt>
                <c:pt idx="3495">
                  <c:v>505.92284925009898</c:v>
                </c:pt>
                <c:pt idx="3496">
                  <c:v>445.09724772655301</c:v>
                </c:pt>
                <c:pt idx="3497">
                  <c:v>412.56405944877002</c:v>
                </c:pt>
                <c:pt idx="3498">
                  <c:v>410.401753188773</c:v>
                </c:pt>
                <c:pt idx="3499">
                  <c:v>448.770487632391</c:v>
                </c:pt>
                <c:pt idx="3500">
                  <c:v>510.66408980319102</c:v>
                </c:pt>
                <c:pt idx="3501">
                  <c:v>582.95119920631998</c:v>
                </c:pt>
                <c:pt idx="3502">
                  <c:v>633.52561950911297</c:v>
                </c:pt>
                <c:pt idx="3503">
                  <c:v>599.57656366980495</c:v>
                </c:pt>
                <c:pt idx="3504">
                  <c:v>488.72496551499398</c:v>
                </c:pt>
                <c:pt idx="3505">
                  <c:v>336.70334992356197</c:v>
                </c:pt>
                <c:pt idx="3506">
                  <c:v>215.38491145576</c:v>
                </c:pt>
                <c:pt idx="3507">
                  <c:v>178.75829504060701</c:v>
                </c:pt>
                <c:pt idx="3508">
                  <c:v>158.270099000416</c:v>
                </c:pt>
                <c:pt idx="3509">
                  <c:v>139.34864083101999</c:v>
                </c:pt>
                <c:pt idx="3510">
                  <c:v>132.499807426757</c:v>
                </c:pt>
                <c:pt idx="3511">
                  <c:v>107.440640634915</c:v>
                </c:pt>
                <c:pt idx="3512">
                  <c:v>72.6098784731075</c:v>
                </c:pt>
                <c:pt idx="3513">
                  <c:v>49.303448535007199</c:v>
                </c:pt>
                <c:pt idx="3514">
                  <c:v>25.285489593465201</c:v>
                </c:pt>
                <c:pt idx="3515">
                  <c:v>33.952584708378701</c:v>
                </c:pt>
                <c:pt idx="3516">
                  <c:v>55.053118663003303</c:v>
                </c:pt>
                <c:pt idx="3517">
                  <c:v>79.743559438138604</c:v>
                </c:pt>
                <c:pt idx="3518">
                  <c:v>122.99198686771</c:v>
                </c:pt>
                <c:pt idx="3519">
                  <c:v>180.26577174234299</c:v>
                </c:pt>
                <c:pt idx="3520">
                  <c:v>227.31076731070101</c:v>
                </c:pt>
                <c:pt idx="3521">
                  <c:v>256.00552347309002</c:v>
                </c:pt>
                <c:pt idx="3522">
                  <c:v>306.56428433083101</c:v>
                </c:pt>
                <c:pt idx="3523">
                  <c:v>393.83436103008</c:v>
                </c:pt>
                <c:pt idx="3524">
                  <c:v>551.23744515014596</c:v>
                </c:pt>
                <c:pt idx="3525">
                  <c:v>758.28123187659401</c:v>
                </c:pt>
                <c:pt idx="3526">
                  <c:v>950.26681548538204</c:v>
                </c:pt>
                <c:pt idx="3527">
                  <c:v>1066.4828038427399</c:v>
                </c:pt>
                <c:pt idx="3528">
                  <c:v>1146.12523342644</c:v>
                </c:pt>
                <c:pt idx="3529">
                  <c:v>1151.23735649473</c:v>
                </c:pt>
                <c:pt idx="3530">
                  <c:v>1116.6111746138699</c:v>
                </c:pt>
                <c:pt idx="3531">
                  <c:v>1064.3693278222599</c:v>
                </c:pt>
                <c:pt idx="3532">
                  <c:v>1038.9381648152</c:v>
                </c:pt>
                <c:pt idx="3533">
                  <c:v>1016.81500225533</c:v>
                </c:pt>
                <c:pt idx="3534">
                  <c:v>926.21500751420501</c:v>
                </c:pt>
                <c:pt idx="3535">
                  <c:v>776.40934129942605</c:v>
                </c:pt>
                <c:pt idx="3536">
                  <c:v>612.508614195787</c:v>
                </c:pt>
                <c:pt idx="3537">
                  <c:v>497.05989904550398</c:v>
                </c:pt>
                <c:pt idx="3538">
                  <c:v>483.30243671317999</c:v>
                </c:pt>
                <c:pt idx="3539">
                  <c:v>513.997142441709</c:v>
                </c:pt>
                <c:pt idx="3540">
                  <c:v>516.76723603877304</c:v>
                </c:pt>
                <c:pt idx="3541">
                  <c:v>470.48099736151897</c:v>
                </c:pt>
                <c:pt idx="3542">
                  <c:v>354.31681271216098</c:v>
                </c:pt>
                <c:pt idx="3543">
                  <c:v>208.637378751169</c:v>
                </c:pt>
                <c:pt idx="3544">
                  <c:v>65.2235635859615</c:v>
                </c:pt>
                <c:pt idx="3545">
                  <c:v>-22.5961859994859</c:v>
                </c:pt>
                <c:pt idx="3546">
                  <c:v>-42.796138920413803</c:v>
                </c:pt>
                <c:pt idx="3547">
                  <c:v>-52.378855311006198</c:v>
                </c:pt>
                <c:pt idx="3548">
                  <c:v>-46.871687504230103</c:v>
                </c:pt>
                <c:pt idx="3549">
                  <c:v>-23.008963776548601</c:v>
                </c:pt>
                <c:pt idx="3550">
                  <c:v>0.76413989331922505</c:v>
                </c:pt>
                <c:pt idx="3551">
                  <c:v>25.149638494112899</c:v>
                </c:pt>
                <c:pt idx="3552">
                  <c:v>7.6290261705435096</c:v>
                </c:pt>
                <c:pt idx="3553">
                  <c:v>-62.329582185804597</c:v>
                </c:pt>
                <c:pt idx="3554">
                  <c:v>-163.92466462895399</c:v>
                </c:pt>
                <c:pt idx="3555">
                  <c:v>-229.80337977341</c:v>
                </c:pt>
                <c:pt idx="3556">
                  <c:v>-276.22100759523198</c:v>
                </c:pt>
                <c:pt idx="3557">
                  <c:v>-324.47195778966102</c:v>
                </c:pt>
                <c:pt idx="3558">
                  <c:v>-367.62860428902798</c:v>
                </c:pt>
                <c:pt idx="3559">
                  <c:v>-408.239620089516</c:v>
                </c:pt>
                <c:pt idx="3560">
                  <c:v>-445.20138777181302</c:v>
                </c:pt>
                <c:pt idx="3561">
                  <c:v>-477.38683664594998</c:v>
                </c:pt>
                <c:pt idx="3562">
                  <c:v>-508.81435507564998</c:v>
                </c:pt>
                <c:pt idx="3563">
                  <c:v>-533.63977644617296</c:v>
                </c:pt>
                <c:pt idx="3564">
                  <c:v>-547.89311551147</c:v>
                </c:pt>
                <c:pt idx="3565">
                  <c:v>-548.55369833287796</c:v>
                </c:pt>
                <c:pt idx="3566">
                  <c:v>-533.99116469584999</c:v>
                </c:pt>
                <c:pt idx="3567">
                  <c:v>-501.77081430666999</c:v>
                </c:pt>
                <c:pt idx="3568">
                  <c:v>-455.86373722131202</c:v>
                </c:pt>
                <c:pt idx="3569">
                  <c:v>-395.01098120069901</c:v>
                </c:pt>
                <c:pt idx="3570">
                  <c:v>-326.12445265204599</c:v>
                </c:pt>
                <c:pt idx="3571">
                  <c:v>-253.51450789610701</c:v>
                </c:pt>
                <c:pt idx="3572">
                  <c:v>-191.50729575590199</c:v>
                </c:pt>
                <c:pt idx="3573">
                  <c:v>-150.00438346387801</c:v>
                </c:pt>
                <c:pt idx="3574">
                  <c:v>-109.856659858764</c:v>
                </c:pt>
                <c:pt idx="3575">
                  <c:v>-68.7442244631238</c:v>
                </c:pt>
                <c:pt idx="3576">
                  <c:v>-20.541956779634301</c:v>
                </c:pt>
                <c:pt idx="3577">
                  <c:v>30.8374495339813</c:v>
                </c:pt>
                <c:pt idx="3578">
                  <c:v>111.74675328025501</c:v>
                </c:pt>
                <c:pt idx="3579">
                  <c:v>246.16245812687001</c:v>
                </c:pt>
                <c:pt idx="3580">
                  <c:v>415.40069454265199</c:v>
                </c:pt>
                <c:pt idx="3581">
                  <c:v>619.71206540144306</c:v>
                </c:pt>
                <c:pt idx="3582">
                  <c:v>826.78178448160895</c:v>
                </c:pt>
                <c:pt idx="3583">
                  <c:v>954.34642153092898</c:v>
                </c:pt>
                <c:pt idx="3584">
                  <c:v>982.92457104159996</c:v>
                </c:pt>
                <c:pt idx="3585">
                  <c:v>925.00135731634498</c:v>
                </c:pt>
                <c:pt idx="3586">
                  <c:v>803.83583661937905</c:v>
                </c:pt>
                <c:pt idx="3587">
                  <c:v>662.297926760628</c:v>
                </c:pt>
                <c:pt idx="3588">
                  <c:v>576.12017418081803</c:v>
                </c:pt>
                <c:pt idx="3589">
                  <c:v>583.95661971623497</c:v>
                </c:pt>
                <c:pt idx="3590">
                  <c:v>626.09955909762402</c:v>
                </c:pt>
                <c:pt idx="3591">
                  <c:v>699.37543861911399</c:v>
                </c:pt>
                <c:pt idx="3592">
                  <c:v>794.31592199855402</c:v>
                </c:pt>
                <c:pt idx="3593">
                  <c:v>887.44044035898696</c:v>
                </c:pt>
                <c:pt idx="3594">
                  <c:v>948.49635699098906</c:v>
                </c:pt>
                <c:pt idx="3595">
                  <c:v>945.28043565698295</c:v>
                </c:pt>
                <c:pt idx="3596">
                  <c:v>871.78581361612305</c:v>
                </c:pt>
                <c:pt idx="3597">
                  <c:v>763.53989376603602</c:v>
                </c:pt>
                <c:pt idx="3598">
                  <c:v>638.63616726538703</c:v>
                </c:pt>
                <c:pt idx="3599">
                  <c:v>530.83130462419604</c:v>
                </c:pt>
                <c:pt idx="3600">
                  <c:v>481.70721036724001</c:v>
                </c:pt>
                <c:pt idx="3601">
                  <c:v>445.91451109394302</c:v>
                </c:pt>
                <c:pt idx="3602">
                  <c:v>397.51927817665302</c:v>
                </c:pt>
                <c:pt idx="3603">
                  <c:v>334.77506501947897</c:v>
                </c:pt>
                <c:pt idx="3604">
                  <c:v>270.04797847126599</c:v>
                </c:pt>
                <c:pt idx="3605">
                  <c:v>219.259393587505</c:v>
                </c:pt>
                <c:pt idx="3606">
                  <c:v>170.05051286364301</c:v>
                </c:pt>
                <c:pt idx="3607">
                  <c:v>129.23063585119999</c:v>
                </c:pt>
                <c:pt idx="3608">
                  <c:v>92.621997833237401</c:v>
                </c:pt>
                <c:pt idx="3609">
                  <c:v>55.487326401373103</c:v>
                </c:pt>
                <c:pt idx="3610">
                  <c:v>10.310905721606099</c:v>
                </c:pt>
                <c:pt idx="3611">
                  <c:v>-35.170238717255401</c:v>
                </c:pt>
                <c:pt idx="3612">
                  <c:v>-78.926452088562698</c:v>
                </c:pt>
                <c:pt idx="3613">
                  <c:v>-121.100208951219</c:v>
                </c:pt>
                <c:pt idx="3614">
                  <c:v>-153.43919377081301</c:v>
                </c:pt>
                <c:pt idx="3615">
                  <c:v>-182.353970020937</c:v>
                </c:pt>
                <c:pt idx="3616">
                  <c:v>-198.6502723429</c:v>
                </c:pt>
                <c:pt idx="3617">
                  <c:v>-210.96221854766199</c:v>
                </c:pt>
                <c:pt idx="3618">
                  <c:v>-215.472285022275</c:v>
                </c:pt>
                <c:pt idx="3619">
                  <c:v>-219.623732167951</c:v>
                </c:pt>
                <c:pt idx="3620">
                  <c:v>-231.550363850998</c:v>
                </c:pt>
                <c:pt idx="3621">
                  <c:v>-237.94389273929099</c:v>
                </c:pt>
                <c:pt idx="3622">
                  <c:v>-246.56220866626199</c:v>
                </c:pt>
                <c:pt idx="3623">
                  <c:v>-265.40773431524599</c:v>
                </c:pt>
                <c:pt idx="3624">
                  <c:v>-285.88655832203199</c:v>
                </c:pt>
                <c:pt idx="3625">
                  <c:v>-311.872991003518</c:v>
                </c:pt>
                <c:pt idx="3626">
                  <c:v>-334.71083412905898</c:v>
                </c:pt>
                <c:pt idx="3627">
                  <c:v>-355.96520506686602</c:v>
                </c:pt>
                <c:pt idx="3628">
                  <c:v>-369.24393892471602</c:v>
                </c:pt>
                <c:pt idx="3629">
                  <c:v>-384.41836715134599</c:v>
                </c:pt>
                <c:pt idx="3630">
                  <c:v>-393.01024856269902</c:v>
                </c:pt>
                <c:pt idx="3631">
                  <c:v>-401.18818223802401</c:v>
                </c:pt>
                <c:pt idx="3632">
                  <c:v>-408.69784955294699</c:v>
                </c:pt>
                <c:pt idx="3633">
                  <c:v>-412.435579015408</c:v>
                </c:pt>
                <c:pt idx="3634">
                  <c:v>-415.90685455714998</c:v>
                </c:pt>
                <c:pt idx="3635">
                  <c:v>-417.37705456068198</c:v>
                </c:pt>
                <c:pt idx="3636">
                  <c:v>-411.12465341901401</c:v>
                </c:pt>
                <c:pt idx="3637">
                  <c:v>-401.17209071370598</c:v>
                </c:pt>
                <c:pt idx="3638">
                  <c:v>-388.22847212030302</c:v>
                </c:pt>
                <c:pt idx="3639">
                  <c:v>-377.429570418666</c:v>
                </c:pt>
                <c:pt idx="3640">
                  <c:v>-375.44445787961001</c:v>
                </c:pt>
                <c:pt idx="3641">
                  <c:v>-377.87553342197498</c:v>
                </c:pt>
                <c:pt idx="3642">
                  <c:v>-386.31539942481299</c:v>
                </c:pt>
                <c:pt idx="3643">
                  <c:v>-385.81321660826501</c:v>
                </c:pt>
                <c:pt idx="3644">
                  <c:v>-386.65629101834202</c:v>
                </c:pt>
                <c:pt idx="3645">
                  <c:v>-386.31561132616503</c:v>
                </c:pt>
                <c:pt idx="3646">
                  <c:v>-387.60102628247103</c:v>
                </c:pt>
                <c:pt idx="3647">
                  <c:v>-396.09472794004301</c:v>
                </c:pt>
                <c:pt idx="3648">
                  <c:v>-403.77986357628799</c:v>
                </c:pt>
                <c:pt idx="3649">
                  <c:v>-408.93489359643701</c:v>
                </c:pt>
                <c:pt idx="3650">
                  <c:v>-411.31746052338002</c:v>
                </c:pt>
                <c:pt idx="3651">
                  <c:v>-414.93156459294602</c:v>
                </c:pt>
                <c:pt idx="3652">
                  <c:v>-421.17159743608499</c:v>
                </c:pt>
                <c:pt idx="3653">
                  <c:v>-427.01848916230699</c:v>
                </c:pt>
                <c:pt idx="3654">
                  <c:v>-428.78495720372302</c:v>
                </c:pt>
                <c:pt idx="3655">
                  <c:v>-434.24594669316099</c:v>
                </c:pt>
                <c:pt idx="3656">
                  <c:v>-435.79835129815899</c:v>
                </c:pt>
                <c:pt idx="3657">
                  <c:v>-419.41445717422198</c:v>
                </c:pt>
                <c:pt idx="3658">
                  <c:v>-384.193125316757</c:v>
                </c:pt>
                <c:pt idx="3659">
                  <c:v>-343.48817728008697</c:v>
                </c:pt>
                <c:pt idx="3660">
                  <c:v>-287.446617152513</c:v>
                </c:pt>
                <c:pt idx="3661">
                  <c:v>-214.75594303170499</c:v>
                </c:pt>
                <c:pt idx="3662">
                  <c:v>-125.512030100814</c:v>
                </c:pt>
                <c:pt idx="3663">
                  <c:v>-17.5107308016159</c:v>
                </c:pt>
                <c:pt idx="3664">
                  <c:v>47.511420820897897</c:v>
                </c:pt>
                <c:pt idx="3665">
                  <c:v>105.14051196091199</c:v>
                </c:pt>
                <c:pt idx="3666">
                  <c:v>181.312763035719</c:v>
                </c:pt>
                <c:pt idx="3667">
                  <c:v>242.47110217501199</c:v>
                </c:pt>
                <c:pt idx="3668">
                  <c:v>275.24956307571802</c:v>
                </c:pt>
                <c:pt idx="3669">
                  <c:v>250.84347828335001</c:v>
                </c:pt>
                <c:pt idx="3670">
                  <c:v>174.422065656749</c:v>
                </c:pt>
                <c:pt idx="3671">
                  <c:v>56.921350066724699</c:v>
                </c:pt>
                <c:pt idx="3672">
                  <c:v>-83.955200027805404</c:v>
                </c:pt>
                <c:pt idx="3673">
                  <c:v>-183.55967095869701</c:v>
                </c:pt>
                <c:pt idx="3674">
                  <c:v>-210.929248992135</c:v>
                </c:pt>
                <c:pt idx="3675">
                  <c:v>-234.553804562587</c:v>
                </c:pt>
                <c:pt idx="3676">
                  <c:v>-258.65738997211201</c:v>
                </c:pt>
                <c:pt idx="3677">
                  <c:v>-278.94318969450302</c:v>
                </c:pt>
                <c:pt idx="3678">
                  <c:v>-298.14477721251001</c:v>
                </c:pt>
                <c:pt idx="3679">
                  <c:v>-317.89866992447099</c:v>
                </c:pt>
                <c:pt idx="3680">
                  <c:v>-331.60441762619303</c:v>
                </c:pt>
                <c:pt idx="3681">
                  <c:v>-329.632313595357</c:v>
                </c:pt>
                <c:pt idx="3682">
                  <c:v>-328.04824312515802</c:v>
                </c:pt>
                <c:pt idx="3683">
                  <c:v>-335.54413618486399</c:v>
                </c:pt>
                <c:pt idx="3684">
                  <c:v>-333.58910741999</c:v>
                </c:pt>
                <c:pt idx="3685">
                  <c:v>-321.882917327646</c:v>
                </c:pt>
                <c:pt idx="3686">
                  <c:v>-311.62921669329802</c:v>
                </c:pt>
                <c:pt idx="3687">
                  <c:v>-298.56597450125298</c:v>
                </c:pt>
                <c:pt idx="3688">
                  <c:v>-289.07138472504403</c:v>
                </c:pt>
                <c:pt idx="3689">
                  <c:v>-286.86754367704299</c:v>
                </c:pt>
                <c:pt idx="3690">
                  <c:v>-289.88982908897702</c:v>
                </c:pt>
                <c:pt idx="3691">
                  <c:v>-300.962915883356</c:v>
                </c:pt>
                <c:pt idx="3692">
                  <c:v>-291.77691268496</c:v>
                </c:pt>
                <c:pt idx="3693">
                  <c:v>-278.277237668488</c:v>
                </c:pt>
                <c:pt idx="3694">
                  <c:v>-275.11569538312301</c:v>
                </c:pt>
                <c:pt idx="3695">
                  <c:v>-287.31357987351703</c:v>
                </c:pt>
                <c:pt idx="3696">
                  <c:v>-302.08719463982601</c:v>
                </c:pt>
                <c:pt idx="3697">
                  <c:v>-315.31231904788001</c:v>
                </c:pt>
                <c:pt idx="3698">
                  <c:v>-325.87284443441598</c:v>
                </c:pt>
                <c:pt idx="3699">
                  <c:v>-309.63516419322701</c:v>
                </c:pt>
                <c:pt idx="3700">
                  <c:v>-264.92612015914301</c:v>
                </c:pt>
                <c:pt idx="3701">
                  <c:v>-214.93141039021401</c:v>
                </c:pt>
                <c:pt idx="3702">
                  <c:v>-159.62366147076</c:v>
                </c:pt>
                <c:pt idx="3703">
                  <c:v>-105.00408001884399</c:v>
                </c:pt>
                <c:pt idx="3704">
                  <c:v>-74.420280531354393</c:v>
                </c:pt>
                <c:pt idx="3705">
                  <c:v>-98.847118154386393</c:v>
                </c:pt>
                <c:pt idx="3706">
                  <c:v>-157.66174694889901</c:v>
                </c:pt>
                <c:pt idx="3707">
                  <c:v>-234.190866985969</c:v>
                </c:pt>
                <c:pt idx="3708">
                  <c:v>-283.82828656249302</c:v>
                </c:pt>
                <c:pt idx="3709">
                  <c:v>-302.03930234180001</c:v>
                </c:pt>
                <c:pt idx="3710">
                  <c:v>-306.53038152732199</c:v>
                </c:pt>
                <c:pt idx="3711">
                  <c:v>-300.21597647127101</c:v>
                </c:pt>
                <c:pt idx="3712">
                  <c:v>-283.59069658028602</c:v>
                </c:pt>
                <c:pt idx="3713">
                  <c:v>-266.424086519328</c:v>
                </c:pt>
                <c:pt idx="3714">
                  <c:v>-242.99584335547101</c:v>
                </c:pt>
                <c:pt idx="3715">
                  <c:v>-228.715222062587</c:v>
                </c:pt>
                <c:pt idx="3716">
                  <c:v>-233.36037798802101</c:v>
                </c:pt>
                <c:pt idx="3717">
                  <c:v>-230.76362166662901</c:v>
                </c:pt>
                <c:pt idx="3718">
                  <c:v>-198.118013168365</c:v>
                </c:pt>
                <c:pt idx="3719">
                  <c:v>-153.57001799166</c:v>
                </c:pt>
                <c:pt idx="3720">
                  <c:v>-99.945558985709795</c:v>
                </c:pt>
                <c:pt idx="3721">
                  <c:v>-56.623290380637599</c:v>
                </c:pt>
                <c:pt idx="3722">
                  <c:v>-77.054734308723695</c:v>
                </c:pt>
                <c:pt idx="3723">
                  <c:v>-143.96377354588199</c:v>
                </c:pt>
                <c:pt idx="3724">
                  <c:v>-224.83944381868099</c:v>
                </c:pt>
                <c:pt idx="3725">
                  <c:v>-265.65081966938999</c:v>
                </c:pt>
                <c:pt idx="3726">
                  <c:v>-264.02310282047301</c:v>
                </c:pt>
                <c:pt idx="3727">
                  <c:v>-263.92597991852398</c:v>
                </c:pt>
                <c:pt idx="3728">
                  <c:v>-273.60833990655402</c:v>
                </c:pt>
                <c:pt idx="3729">
                  <c:v>-286.77050863036101</c:v>
                </c:pt>
                <c:pt idx="3730">
                  <c:v>-291.354848909439</c:v>
                </c:pt>
                <c:pt idx="3731">
                  <c:v>-295.47846438302099</c:v>
                </c:pt>
                <c:pt idx="3732">
                  <c:v>-303.83616274921201</c:v>
                </c:pt>
                <c:pt idx="3733">
                  <c:v>-314.34416587784699</c:v>
                </c:pt>
                <c:pt idx="3734">
                  <c:v>-319.13021766502101</c:v>
                </c:pt>
                <c:pt idx="3735">
                  <c:v>-323.50279193135799</c:v>
                </c:pt>
                <c:pt idx="3736">
                  <c:v>-331.55146219978599</c:v>
                </c:pt>
                <c:pt idx="3737">
                  <c:v>-341.64125042543998</c:v>
                </c:pt>
                <c:pt idx="3738">
                  <c:v>-347.46043425478302</c:v>
                </c:pt>
                <c:pt idx="3739">
                  <c:v>-348.97742006942298</c:v>
                </c:pt>
                <c:pt idx="3740">
                  <c:v>-347.59566503341199</c:v>
                </c:pt>
                <c:pt idx="3741">
                  <c:v>-334.19668718993501</c:v>
                </c:pt>
                <c:pt idx="3742">
                  <c:v>-316.17479391933</c:v>
                </c:pt>
                <c:pt idx="3743">
                  <c:v>-295.22756940832198</c:v>
                </c:pt>
                <c:pt idx="3744">
                  <c:v>-273.61291145565298</c:v>
                </c:pt>
                <c:pt idx="3745">
                  <c:v>-252.64083948517501</c:v>
                </c:pt>
                <c:pt idx="3746">
                  <c:v>-240.49972249458401</c:v>
                </c:pt>
                <c:pt idx="3747">
                  <c:v>-230.458923020051</c:v>
                </c:pt>
                <c:pt idx="3748">
                  <c:v>-220.38271894777401</c:v>
                </c:pt>
                <c:pt idx="3749">
                  <c:v>-215.668744950264</c:v>
                </c:pt>
                <c:pt idx="3750">
                  <c:v>-211.61289463521101</c:v>
                </c:pt>
                <c:pt idx="3751">
                  <c:v>-207.64453583164101</c:v>
                </c:pt>
                <c:pt idx="3752">
                  <c:v>-203.42762414645401</c:v>
                </c:pt>
                <c:pt idx="3753">
                  <c:v>-177.23676758271199</c:v>
                </c:pt>
                <c:pt idx="3754">
                  <c:v>-129.01715504756399</c:v>
                </c:pt>
                <c:pt idx="3755">
                  <c:v>-68.120894708947205</c:v>
                </c:pt>
                <c:pt idx="3756">
                  <c:v>16.6746602748754</c:v>
                </c:pt>
                <c:pt idx="3757">
                  <c:v>135.08267985383301</c:v>
                </c:pt>
                <c:pt idx="3758">
                  <c:v>286.36099698410499</c:v>
                </c:pt>
                <c:pt idx="3759">
                  <c:v>468.80713122473401</c:v>
                </c:pt>
                <c:pt idx="3760">
                  <c:v>682.44939845160104</c:v>
                </c:pt>
                <c:pt idx="3761">
                  <c:v>935.10418101269204</c:v>
                </c:pt>
                <c:pt idx="3762">
                  <c:v>1229.19354249655</c:v>
                </c:pt>
                <c:pt idx="3763">
                  <c:v>1545.9903465950499</c:v>
                </c:pt>
                <c:pt idx="3764">
                  <c:v>1794.0596975680401</c:v>
                </c:pt>
                <c:pt idx="3765">
                  <c:v>1932.13076467623</c:v>
                </c:pt>
                <c:pt idx="3766">
                  <c:v>1928.2426705581499</c:v>
                </c:pt>
                <c:pt idx="3767">
                  <c:v>1795.37615747727</c:v>
                </c:pt>
                <c:pt idx="3768">
                  <c:v>1558.4657263557599</c:v>
                </c:pt>
                <c:pt idx="3769">
                  <c:v>1242.6416097813201</c:v>
                </c:pt>
                <c:pt idx="3770">
                  <c:v>899.32713487527496</c:v>
                </c:pt>
                <c:pt idx="3771">
                  <c:v>629.32328948534303</c:v>
                </c:pt>
                <c:pt idx="3772">
                  <c:v>530.69528124948602</c:v>
                </c:pt>
                <c:pt idx="3773">
                  <c:v>447.61039748809702</c:v>
                </c:pt>
                <c:pt idx="3774">
                  <c:v>385.55385672504798</c:v>
                </c:pt>
                <c:pt idx="3775">
                  <c:v>328.30688358911698</c:v>
                </c:pt>
                <c:pt idx="3776">
                  <c:v>286.76706006474001</c:v>
                </c:pt>
                <c:pt idx="3777">
                  <c:v>264.24469872946798</c:v>
                </c:pt>
                <c:pt idx="3778">
                  <c:v>258.91324304491002</c:v>
                </c:pt>
                <c:pt idx="3779">
                  <c:v>258.62670653757198</c:v>
                </c:pt>
                <c:pt idx="3780">
                  <c:v>253.53420058415199</c:v>
                </c:pt>
                <c:pt idx="3781">
                  <c:v>243.835329055844</c:v>
                </c:pt>
                <c:pt idx="3782">
                  <c:v>236.37258479441499</c:v>
                </c:pt>
                <c:pt idx="3783">
                  <c:v>237.678321455591</c:v>
                </c:pt>
                <c:pt idx="3784">
                  <c:v>246.53158230369399</c:v>
                </c:pt>
                <c:pt idx="3785">
                  <c:v>251.99422065488801</c:v>
                </c:pt>
                <c:pt idx="3786">
                  <c:v>261.688098355313</c:v>
                </c:pt>
                <c:pt idx="3787">
                  <c:v>278.19087094327602</c:v>
                </c:pt>
                <c:pt idx="3788">
                  <c:v>294.48112536028202</c:v>
                </c:pt>
                <c:pt idx="3789">
                  <c:v>305.95896572079801</c:v>
                </c:pt>
                <c:pt idx="3790">
                  <c:v>310.922116003334</c:v>
                </c:pt>
                <c:pt idx="3791">
                  <c:v>321.52196601357701</c:v>
                </c:pt>
                <c:pt idx="3792">
                  <c:v>343.44749388859799</c:v>
                </c:pt>
                <c:pt idx="3793">
                  <c:v>364.23172826159902</c:v>
                </c:pt>
                <c:pt idx="3794">
                  <c:v>378.60223466018198</c:v>
                </c:pt>
                <c:pt idx="3795">
                  <c:v>392.26790478327899</c:v>
                </c:pt>
                <c:pt idx="3796">
                  <c:v>401.00070284429199</c:v>
                </c:pt>
                <c:pt idx="3797">
                  <c:v>394.56031668795902</c:v>
                </c:pt>
                <c:pt idx="3798">
                  <c:v>398.82724342358398</c:v>
                </c:pt>
                <c:pt idx="3799">
                  <c:v>416.98228901875001</c:v>
                </c:pt>
                <c:pt idx="3800">
                  <c:v>440.96017582844098</c:v>
                </c:pt>
                <c:pt idx="3801">
                  <c:v>479.27573908404202</c:v>
                </c:pt>
                <c:pt idx="3802">
                  <c:v>531.74015066309903</c:v>
                </c:pt>
                <c:pt idx="3803">
                  <c:v>594.20728929690097</c:v>
                </c:pt>
                <c:pt idx="3804">
                  <c:v>645.18112056914799</c:v>
                </c:pt>
                <c:pt idx="3805">
                  <c:v>689.27116541282203</c:v>
                </c:pt>
                <c:pt idx="3806">
                  <c:v>739.59029942078598</c:v>
                </c:pt>
                <c:pt idx="3807">
                  <c:v>783.43508033324895</c:v>
                </c:pt>
                <c:pt idx="3808">
                  <c:v>820.24491536886501</c:v>
                </c:pt>
                <c:pt idx="3809">
                  <c:v>871.77821774702204</c:v>
                </c:pt>
                <c:pt idx="3810">
                  <c:v>892.00397546157205</c:v>
                </c:pt>
                <c:pt idx="3811">
                  <c:v>871.18840140810096</c:v>
                </c:pt>
                <c:pt idx="3812">
                  <c:v>824.39592000027199</c:v>
                </c:pt>
                <c:pt idx="3813">
                  <c:v>767.74332840989496</c:v>
                </c:pt>
                <c:pt idx="3814">
                  <c:v>714.41559024780895</c:v>
                </c:pt>
                <c:pt idx="3815">
                  <c:v>658.66430032518099</c:v>
                </c:pt>
                <c:pt idx="3816">
                  <c:v>577.89295673667198</c:v>
                </c:pt>
                <c:pt idx="3817">
                  <c:v>469.94293834507698</c:v>
                </c:pt>
                <c:pt idx="3818">
                  <c:v>353.67905336763903</c:v>
                </c:pt>
                <c:pt idx="3819">
                  <c:v>247.74276017992801</c:v>
                </c:pt>
                <c:pt idx="3820">
                  <c:v>141.00078742078</c:v>
                </c:pt>
                <c:pt idx="3821">
                  <c:v>42.426298047124902</c:v>
                </c:pt>
                <c:pt idx="3822">
                  <c:v>-26.4928806544631</c:v>
                </c:pt>
                <c:pt idx="3823">
                  <c:v>-73.078482028315193</c:v>
                </c:pt>
                <c:pt idx="3824">
                  <c:v>-109.409066369873</c:v>
                </c:pt>
                <c:pt idx="3825">
                  <c:v>-132.940716728306</c:v>
                </c:pt>
                <c:pt idx="3826">
                  <c:v>-147.22558769544401</c:v>
                </c:pt>
                <c:pt idx="3827">
                  <c:v>-156.64567949911</c:v>
                </c:pt>
                <c:pt idx="3828">
                  <c:v>-156.69345403621301</c:v>
                </c:pt>
                <c:pt idx="3829">
                  <c:v>-147.105817540869</c:v>
                </c:pt>
                <c:pt idx="3830">
                  <c:v>-145.532942887861</c:v>
                </c:pt>
                <c:pt idx="3831">
                  <c:v>-145.641549564287</c:v>
                </c:pt>
                <c:pt idx="3832">
                  <c:v>-142.85500921109599</c:v>
                </c:pt>
                <c:pt idx="3833">
                  <c:v>-144.252069487673</c:v>
                </c:pt>
                <c:pt idx="3834">
                  <c:v>-140.63310309939001</c:v>
                </c:pt>
                <c:pt idx="3835">
                  <c:v>-129.05291407540801</c:v>
                </c:pt>
                <c:pt idx="3836">
                  <c:v>-122.933142150883</c:v>
                </c:pt>
                <c:pt idx="3837">
                  <c:v>-122.64060188549</c:v>
                </c:pt>
                <c:pt idx="3838">
                  <c:v>-114.69904552256</c:v>
                </c:pt>
                <c:pt idx="3839">
                  <c:v>-101.56838778861901</c:v>
                </c:pt>
                <c:pt idx="3840">
                  <c:v>-87.769351267139399</c:v>
                </c:pt>
                <c:pt idx="3841">
                  <c:v>-79.639491297974004</c:v>
                </c:pt>
                <c:pt idx="3842">
                  <c:v>-78.163827978350994</c:v>
                </c:pt>
                <c:pt idx="3843">
                  <c:v>-79.806319738869206</c:v>
                </c:pt>
                <c:pt idx="3844">
                  <c:v>-75.077065978068305</c:v>
                </c:pt>
                <c:pt idx="3845">
                  <c:v>-79.781791490939199</c:v>
                </c:pt>
                <c:pt idx="3846">
                  <c:v>-84.478378530955496</c:v>
                </c:pt>
                <c:pt idx="3847">
                  <c:v>-81.850954704787</c:v>
                </c:pt>
                <c:pt idx="3848">
                  <c:v>-74.229207977856305</c:v>
                </c:pt>
                <c:pt idx="3849">
                  <c:v>-75.478182367762201</c:v>
                </c:pt>
                <c:pt idx="3850">
                  <c:v>-77.137678027065704</c:v>
                </c:pt>
                <c:pt idx="3851">
                  <c:v>-79.829395444219699</c:v>
                </c:pt>
                <c:pt idx="3852">
                  <c:v>-85.664124273142093</c:v>
                </c:pt>
                <c:pt idx="3853">
                  <c:v>-91.301177549801693</c:v>
                </c:pt>
                <c:pt idx="3854">
                  <c:v>-105.12631524523</c:v>
                </c:pt>
                <c:pt idx="3855">
                  <c:v>-131.126169049472</c:v>
                </c:pt>
                <c:pt idx="3856">
                  <c:v>-154.82469893909001</c:v>
                </c:pt>
                <c:pt idx="3857">
                  <c:v>-164.72844645893201</c:v>
                </c:pt>
                <c:pt idx="3858">
                  <c:v>-162.878661636365</c:v>
                </c:pt>
                <c:pt idx="3859">
                  <c:v>-164.28222529415501</c:v>
                </c:pt>
                <c:pt idx="3860">
                  <c:v>-165.71217459140499</c:v>
                </c:pt>
                <c:pt idx="3861">
                  <c:v>-158.19575305200101</c:v>
                </c:pt>
                <c:pt idx="3862">
                  <c:v>-144.844697228618</c:v>
                </c:pt>
                <c:pt idx="3863">
                  <c:v>-130.76140001844001</c:v>
                </c:pt>
                <c:pt idx="3864">
                  <c:v>-112.127779214657</c:v>
                </c:pt>
                <c:pt idx="3865">
                  <c:v>-79.984501621714998</c:v>
                </c:pt>
                <c:pt idx="3866">
                  <c:v>-54.1825497979735</c:v>
                </c:pt>
                <c:pt idx="3867">
                  <c:v>-40.776784818866901</c:v>
                </c:pt>
                <c:pt idx="3868">
                  <c:v>-32.062577561111503</c:v>
                </c:pt>
                <c:pt idx="3869">
                  <c:v>-27.893575780850401</c:v>
                </c:pt>
                <c:pt idx="3870">
                  <c:v>-12.0845063040179</c:v>
                </c:pt>
                <c:pt idx="3871">
                  <c:v>-2.2393281155818801</c:v>
                </c:pt>
                <c:pt idx="3872">
                  <c:v>-11.4067681524175</c:v>
                </c:pt>
                <c:pt idx="3873">
                  <c:v>-37.036264451409799</c:v>
                </c:pt>
                <c:pt idx="3874">
                  <c:v>-73.338174685530205</c:v>
                </c:pt>
                <c:pt idx="3875">
                  <c:v>-107.44515689167</c:v>
                </c:pt>
                <c:pt idx="3876">
                  <c:v>-129.488054932241</c:v>
                </c:pt>
                <c:pt idx="3877">
                  <c:v>-132.41425981967799</c:v>
                </c:pt>
                <c:pt idx="3878">
                  <c:v>-135.728619980437</c:v>
                </c:pt>
                <c:pt idx="3879">
                  <c:v>-133.39336922077899</c:v>
                </c:pt>
                <c:pt idx="3880">
                  <c:v>-123.454710672871</c:v>
                </c:pt>
                <c:pt idx="3881">
                  <c:v>-120.48291695529799</c:v>
                </c:pt>
                <c:pt idx="3882">
                  <c:v>-113.854137364528</c:v>
                </c:pt>
                <c:pt idx="3883">
                  <c:v>-96.506135186209605</c:v>
                </c:pt>
                <c:pt idx="3884">
                  <c:v>-73.911321516061406</c:v>
                </c:pt>
                <c:pt idx="3885">
                  <c:v>-57.987044393361401</c:v>
                </c:pt>
                <c:pt idx="3886">
                  <c:v>-46.698423984358698</c:v>
                </c:pt>
                <c:pt idx="3887">
                  <c:v>-36.904613574151902</c:v>
                </c:pt>
                <c:pt idx="3888">
                  <c:v>-20.433174267469401</c:v>
                </c:pt>
                <c:pt idx="3889">
                  <c:v>-9.5253293643909291</c:v>
                </c:pt>
                <c:pt idx="3890">
                  <c:v>-32.634871684887898</c:v>
                </c:pt>
                <c:pt idx="3891">
                  <c:v>-92.511111201660199</c:v>
                </c:pt>
                <c:pt idx="3892">
                  <c:v>-153.381812908759</c:v>
                </c:pt>
                <c:pt idx="3893">
                  <c:v>-177.63701092527501</c:v>
                </c:pt>
                <c:pt idx="3894">
                  <c:v>-178.72556041652601</c:v>
                </c:pt>
                <c:pt idx="3895">
                  <c:v>-178.216404637918</c:v>
                </c:pt>
                <c:pt idx="3896">
                  <c:v>-171.35257436169201</c:v>
                </c:pt>
                <c:pt idx="3897">
                  <c:v>-160.74760301716699</c:v>
                </c:pt>
                <c:pt idx="3898">
                  <c:v>-144.59638131724199</c:v>
                </c:pt>
                <c:pt idx="3899">
                  <c:v>-129.87516521656701</c:v>
                </c:pt>
                <c:pt idx="3900">
                  <c:v>-120.104576082915</c:v>
                </c:pt>
                <c:pt idx="3901">
                  <c:v>-115.937774210659</c:v>
                </c:pt>
                <c:pt idx="3902">
                  <c:v>-122.734432715602</c:v>
                </c:pt>
                <c:pt idx="3903">
                  <c:v>-131.47473193143401</c:v>
                </c:pt>
                <c:pt idx="3904">
                  <c:v>-145.362689187314</c:v>
                </c:pt>
                <c:pt idx="3905">
                  <c:v>-152.312073555848</c:v>
                </c:pt>
                <c:pt idx="3906">
                  <c:v>-152.000309824347</c:v>
                </c:pt>
                <c:pt idx="3907">
                  <c:v>-146.194926138196</c:v>
                </c:pt>
                <c:pt idx="3908">
                  <c:v>-136.244512037156</c:v>
                </c:pt>
                <c:pt idx="3909">
                  <c:v>-120.24605801075801</c:v>
                </c:pt>
                <c:pt idx="3910">
                  <c:v>-110.258643016568</c:v>
                </c:pt>
                <c:pt idx="3911">
                  <c:v>-119.964332005009</c:v>
                </c:pt>
                <c:pt idx="3912">
                  <c:v>-139.373733038388</c:v>
                </c:pt>
                <c:pt idx="3913">
                  <c:v>-142.05779596425401</c:v>
                </c:pt>
                <c:pt idx="3914">
                  <c:v>-142.645561345402</c:v>
                </c:pt>
                <c:pt idx="3915">
                  <c:v>-144.861812596471</c:v>
                </c:pt>
                <c:pt idx="3916">
                  <c:v>-140.72761720615401</c:v>
                </c:pt>
                <c:pt idx="3917">
                  <c:v>-140.15273245099499</c:v>
                </c:pt>
                <c:pt idx="3918">
                  <c:v>-145.95687667353201</c:v>
                </c:pt>
                <c:pt idx="3919">
                  <c:v>-153.18452553152699</c:v>
                </c:pt>
                <c:pt idx="3920">
                  <c:v>-156.836837987634</c:v>
                </c:pt>
                <c:pt idx="3921">
                  <c:v>-166.667726087326</c:v>
                </c:pt>
                <c:pt idx="3922">
                  <c:v>-217.82448933542801</c:v>
                </c:pt>
                <c:pt idx="3923">
                  <c:v>-280.98905012647401</c:v>
                </c:pt>
                <c:pt idx="3924">
                  <c:v>-312.84643057166198</c:v>
                </c:pt>
                <c:pt idx="3925">
                  <c:v>-331.26629986523801</c:v>
                </c:pt>
                <c:pt idx="3926">
                  <c:v>-353.66813871322699</c:v>
                </c:pt>
                <c:pt idx="3927">
                  <c:v>-372.84907529971701</c:v>
                </c:pt>
                <c:pt idx="3928">
                  <c:v>-390.74416215972502</c:v>
                </c:pt>
                <c:pt idx="3929">
                  <c:v>-403.91771562394598</c:v>
                </c:pt>
                <c:pt idx="3930">
                  <c:v>-410.00193606915099</c:v>
                </c:pt>
                <c:pt idx="3931">
                  <c:v>-423.99435532186197</c:v>
                </c:pt>
                <c:pt idx="3932">
                  <c:v>-435.33989954464801</c:v>
                </c:pt>
                <c:pt idx="3933">
                  <c:v>-420.69319798391399</c:v>
                </c:pt>
                <c:pt idx="3934">
                  <c:v>-390.77648477521097</c:v>
                </c:pt>
                <c:pt idx="3935">
                  <c:v>-362.38719958694099</c:v>
                </c:pt>
                <c:pt idx="3936">
                  <c:v>-341.42564224134497</c:v>
                </c:pt>
                <c:pt idx="3937">
                  <c:v>-320.368195197283</c:v>
                </c:pt>
                <c:pt idx="3938">
                  <c:v>-300.81988763219903</c:v>
                </c:pt>
                <c:pt idx="3939">
                  <c:v>-290.03190740036399</c:v>
                </c:pt>
                <c:pt idx="3940">
                  <c:v>-283.30901349765202</c:v>
                </c:pt>
                <c:pt idx="3941">
                  <c:v>-281.02161519891501</c:v>
                </c:pt>
                <c:pt idx="3942">
                  <c:v>-276.62179061838799</c:v>
                </c:pt>
                <c:pt idx="3943">
                  <c:v>-276.50613337622798</c:v>
                </c:pt>
                <c:pt idx="3944">
                  <c:v>-318.934784391866</c:v>
                </c:pt>
                <c:pt idx="3945">
                  <c:v>-371.05750375283202</c:v>
                </c:pt>
                <c:pt idx="3946">
                  <c:v>-384.74951152443799</c:v>
                </c:pt>
                <c:pt idx="3947">
                  <c:v>-381.62471478548798</c:v>
                </c:pt>
                <c:pt idx="3948">
                  <c:v>-376.95892582977802</c:v>
                </c:pt>
                <c:pt idx="3949">
                  <c:v>-372.74936680130497</c:v>
                </c:pt>
                <c:pt idx="3950">
                  <c:v>-378.04718499639398</c:v>
                </c:pt>
                <c:pt idx="3951">
                  <c:v>-393.78718850212999</c:v>
                </c:pt>
                <c:pt idx="3952">
                  <c:v>-399.94834369118303</c:v>
                </c:pt>
                <c:pt idx="3953">
                  <c:v>-402.63326243190397</c:v>
                </c:pt>
                <c:pt idx="3954">
                  <c:v>-405.64887928155099</c:v>
                </c:pt>
                <c:pt idx="3955">
                  <c:v>-407.231501953676</c:v>
                </c:pt>
                <c:pt idx="3956">
                  <c:v>-413.12993521729402</c:v>
                </c:pt>
                <c:pt idx="3957">
                  <c:v>-416.46775997715298</c:v>
                </c:pt>
                <c:pt idx="3958">
                  <c:v>-405.57659711503902</c:v>
                </c:pt>
                <c:pt idx="3959">
                  <c:v>-383.57759813321201</c:v>
                </c:pt>
                <c:pt idx="3960">
                  <c:v>-353.25812371188698</c:v>
                </c:pt>
                <c:pt idx="3961">
                  <c:v>-313.08795701428602</c:v>
                </c:pt>
                <c:pt idx="3962">
                  <c:v>-273.45178826928901</c:v>
                </c:pt>
                <c:pt idx="3963">
                  <c:v>-229.97055461967801</c:v>
                </c:pt>
                <c:pt idx="3964">
                  <c:v>-187.142184807875</c:v>
                </c:pt>
                <c:pt idx="3965">
                  <c:v>-163.933242018116</c:v>
                </c:pt>
                <c:pt idx="3966">
                  <c:v>-155.508135771219</c:v>
                </c:pt>
                <c:pt idx="3967">
                  <c:v>-161.357831350222</c:v>
                </c:pt>
                <c:pt idx="3968">
                  <c:v>-186.69585876366199</c:v>
                </c:pt>
                <c:pt idx="3969">
                  <c:v>-221.99103575042699</c:v>
                </c:pt>
                <c:pt idx="3970">
                  <c:v>-268.00715698328003</c:v>
                </c:pt>
                <c:pt idx="3971">
                  <c:v>-325.53922766503803</c:v>
                </c:pt>
                <c:pt idx="3972">
                  <c:v>-369.81611363323498</c:v>
                </c:pt>
                <c:pt idx="3973">
                  <c:v>-411.33955348440202</c:v>
                </c:pt>
                <c:pt idx="3974">
                  <c:v>-447.96142667499998</c:v>
                </c:pt>
                <c:pt idx="3975">
                  <c:v>-453.70808063451801</c:v>
                </c:pt>
                <c:pt idx="3976">
                  <c:v>-450.555524811483</c:v>
                </c:pt>
                <c:pt idx="3977">
                  <c:v>-449.409472925123</c:v>
                </c:pt>
                <c:pt idx="3978">
                  <c:v>-448.36252542289702</c:v>
                </c:pt>
                <c:pt idx="3979">
                  <c:v>-442.50997172809701</c:v>
                </c:pt>
                <c:pt idx="3980">
                  <c:v>-442.776881467973</c:v>
                </c:pt>
                <c:pt idx="3981">
                  <c:v>-441.14099978332501</c:v>
                </c:pt>
                <c:pt idx="3982">
                  <c:v>-423.49437848778302</c:v>
                </c:pt>
                <c:pt idx="3983">
                  <c:v>-405.422129050639</c:v>
                </c:pt>
                <c:pt idx="3984">
                  <c:v>-388.83214131454599</c:v>
                </c:pt>
                <c:pt idx="3985">
                  <c:v>-369.16787435606199</c:v>
                </c:pt>
                <c:pt idx="3986">
                  <c:v>-343.51835914386902</c:v>
                </c:pt>
                <c:pt idx="3987">
                  <c:v>-321.70545908199</c:v>
                </c:pt>
                <c:pt idx="3988">
                  <c:v>-311.45950593594199</c:v>
                </c:pt>
                <c:pt idx="3989">
                  <c:v>-314.79128275222303</c:v>
                </c:pt>
                <c:pt idx="3990">
                  <c:v>-320.53297800599802</c:v>
                </c:pt>
                <c:pt idx="3991">
                  <c:v>-329.74866093789802</c:v>
                </c:pt>
                <c:pt idx="3992">
                  <c:v>-345.76459100727499</c:v>
                </c:pt>
                <c:pt idx="3993">
                  <c:v>-364.87251305855199</c:v>
                </c:pt>
                <c:pt idx="3994">
                  <c:v>-367.002444713871</c:v>
                </c:pt>
                <c:pt idx="3995">
                  <c:v>-363.39045458946202</c:v>
                </c:pt>
                <c:pt idx="3996">
                  <c:v>-358.77573618607101</c:v>
                </c:pt>
                <c:pt idx="3997">
                  <c:v>-361.10716764596901</c:v>
                </c:pt>
                <c:pt idx="3998">
                  <c:v>-387.57097790074499</c:v>
                </c:pt>
                <c:pt idx="3999">
                  <c:v>-420.71033842103498</c:v>
                </c:pt>
                <c:pt idx="4000">
                  <c:v>-434.35169532852899</c:v>
                </c:pt>
                <c:pt idx="4001">
                  <c:v>-435.46879994674202</c:v>
                </c:pt>
                <c:pt idx="4002">
                  <c:v>-435.04993873550802</c:v>
                </c:pt>
                <c:pt idx="4003">
                  <c:v>-436.82387018964801</c:v>
                </c:pt>
                <c:pt idx="4004">
                  <c:v>-431.112080880848</c:v>
                </c:pt>
                <c:pt idx="4005">
                  <c:v>-426.95211793029699</c:v>
                </c:pt>
                <c:pt idx="4006">
                  <c:v>-421.804381793772</c:v>
                </c:pt>
                <c:pt idx="4007">
                  <c:v>-415.88540456604102</c:v>
                </c:pt>
                <c:pt idx="4008">
                  <c:v>-403.01264517559298</c:v>
                </c:pt>
                <c:pt idx="4009">
                  <c:v>-385.37916370344499</c:v>
                </c:pt>
                <c:pt idx="4010">
                  <c:v>-372.32490587139898</c:v>
                </c:pt>
                <c:pt idx="4011">
                  <c:v>-374.30264950879803</c:v>
                </c:pt>
                <c:pt idx="4012">
                  <c:v>-380.24924287716601</c:v>
                </c:pt>
                <c:pt idx="4013">
                  <c:v>-391.80247025533799</c:v>
                </c:pt>
                <c:pt idx="4014">
                  <c:v>-389.282487789416</c:v>
                </c:pt>
                <c:pt idx="4015">
                  <c:v>-364.56414952882898</c:v>
                </c:pt>
                <c:pt idx="4016">
                  <c:v>-313.67174016672698</c:v>
                </c:pt>
                <c:pt idx="4017">
                  <c:v>-252.606002914501</c:v>
                </c:pt>
                <c:pt idx="4018">
                  <c:v>-185.29644865151201</c:v>
                </c:pt>
                <c:pt idx="4019">
                  <c:v>-131.82596731143701</c:v>
                </c:pt>
                <c:pt idx="4020">
                  <c:v>-100.6469565515</c:v>
                </c:pt>
                <c:pt idx="4021">
                  <c:v>-88.118930963275503</c:v>
                </c:pt>
                <c:pt idx="4022">
                  <c:v>-84.548354599799495</c:v>
                </c:pt>
                <c:pt idx="4023">
                  <c:v>-73.285906919190893</c:v>
                </c:pt>
                <c:pt idx="4024">
                  <c:v>-54.6434595942264</c:v>
                </c:pt>
                <c:pt idx="4025">
                  <c:v>-37.8531978640967</c:v>
                </c:pt>
                <c:pt idx="4026">
                  <c:v>-29.039929331585899</c:v>
                </c:pt>
                <c:pt idx="4027">
                  <c:v>-21.192366612449401</c:v>
                </c:pt>
                <c:pt idx="4028">
                  <c:v>-24.694285374600401</c:v>
                </c:pt>
                <c:pt idx="4029">
                  <c:v>-32.600551441602903</c:v>
                </c:pt>
                <c:pt idx="4030">
                  <c:v>-42.668223578701102</c:v>
                </c:pt>
                <c:pt idx="4031">
                  <c:v>-60.319931986377902</c:v>
                </c:pt>
                <c:pt idx="4032">
                  <c:v>-87.858303349901703</c:v>
                </c:pt>
                <c:pt idx="4033">
                  <c:v>-116.038136987074</c:v>
                </c:pt>
                <c:pt idx="4034">
                  <c:v>-134.929223548126</c:v>
                </c:pt>
                <c:pt idx="4035">
                  <c:v>-145.62884263515301</c:v>
                </c:pt>
                <c:pt idx="4036">
                  <c:v>-151.70093641520401</c:v>
                </c:pt>
                <c:pt idx="4037">
                  <c:v>-159.12152572085299</c:v>
                </c:pt>
                <c:pt idx="4038">
                  <c:v>-167.78232412457899</c:v>
                </c:pt>
                <c:pt idx="4039">
                  <c:v>-178.87105235923099</c:v>
                </c:pt>
                <c:pt idx="4040">
                  <c:v>-207.99157572466399</c:v>
                </c:pt>
                <c:pt idx="4041">
                  <c:v>-251.112741457808</c:v>
                </c:pt>
                <c:pt idx="4042">
                  <c:v>-265.98331968027901</c:v>
                </c:pt>
                <c:pt idx="4043">
                  <c:v>-280.31288687026199</c:v>
                </c:pt>
                <c:pt idx="4044">
                  <c:v>-293.43049975998298</c:v>
                </c:pt>
                <c:pt idx="4045">
                  <c:v>-285.06676413337101</c:v>
                </c:pt>
                <c:pt idx="4046">
                  <c:v>-271.88676088563801</c:v>
                </c:pt>
                <c:pt idx="4047">
                  <c:v>-249.44358495976499</c:v>
                </c:pt>
                <c:pt idx="4048">
                  <c:v>-212.752825552991</c:v>
                </c:pt>
                <c:pt idx="4049">
                  <c:v>-152.99558640150599</c:v>
                </c:pt>
                <c:pt idx="4050">
                  <c:v>-69.275507442987902</c:v>
                </c:pt>
                <c:pt idx="4051">
                  <c:v>36.938499642870703</c:v>
                </c:pt>
                <c:pt idx="4052">
                  <c:v>154.725015103468</c:v>
                </c:pt>
                <c:pt idx="4053">
                  <c:v>265.31886445597002</c:v>
                </c:pt>
                <c:pt idx="4054">
                  <c:v>355.51447095486202</c:v>
                </c:pt>
                <c:pt idx="4055">
                  <c:v>415.526268841204</c:v>
                </c:pt>
                <c:pt idx="4056">
                  <c:v>449.74972601405199</c:v>
                </c:pt>
                <c:pt idx="4057">
                  <c:v>481.50393393852602</c:v>
                </c:pt>
                <c:pt idx="4058">
                  <c:v>521.46746528048197</c:v>
                </c:pt>
                <c:pt idx="4059">
                  <c:v>560.45238548547798</c:v>
                </c:pt>
                <c:pt idx="4060">
                  <c:v>596.91822411997396</c:v>
                </c:pt>
                <c:pt idx="4061">
                  <c:v>640.37939851656802</c:v>
                </c:pt>
                <c:pt idx="4062">
                  <c:v>684.75313456021797</c:v>
                </c:pt>
                <c:pt idx="4063">
                  <c:v>718.70946018212999</c:v>
                </c:pt>
                <c:pt idx="4064">
                  <c:v>754.34482263521897</c:v>
                </c:pt>
                <c:pt idx="4065">
                  <c:v>809.98160508510796</c:v>
                </c:pt>
                <c:pt idx="4066">
                  <c:v>892.55581041886796</c:v>
                </c:pt>
                <c:pt idx="4067">
                  <c:v>1004.04985325954</c:v>
                </c:pt>
                <c:pt idx="4068">
                  <c:v>1107.37749789032</c:v>
                </c:pt>
                <c:pt idx="4069">
                  <c:v>1195.43262230459</c:v>
                </c:pt>
                <c:pt idx="4070">
                  <c:v>1254.9306144505699</c:v>
                </c:pt>
                <c:pt idx="4071">
                  <c:v>1303.3944077675601</c:v>
                </c:pt>
                <c:pt idx="4072">
                  <c:v>1364.1491265689001</c:v>
                </c:pt>
                <c:pt idx="4073">
                  <c:v>1429.65816171553</c:v>
                </c:pt>
                <c:pt idx="4074">
                  <c:v>1483.93592277622</c:v>
                </c:pt>
                <c:pt idx="4075">
                  <c:v>1517.7760044026199</c:v>
                </c:pt>
                <c:pt idx="4076">
                  <c:v>1536.4836578362001</c:v>
                </c:pt>
                <c:pt idx="4077">
                  <c:v>1537.4417102294101</c:v>
                </c:pt>
                <c:pt idx="4078">
                  <c:v>1517.6702336277499</c:v>
                </c:pt>
                <c:pt idx="4079">
                  <c:v>1464.42339516632</c:v>
                </c:pt>
                <c:pt idx="4080">
                  <c:v>1389.05613839794</c:v>
                </c:pt>
                <c:pt idx="4081">
                  <c:v>1302.51742095334</c:v>
                </c:pt>
                <c:pt idx="4082">
                  <c:v>1213.99514522291</c:v>
                </c:pt>
                <c:pt idx="4083">
                  <c:v>1053.3180779443801</c:v>
                </c:pt>
                <c:pt idx="4084">
                  <c:v>848.20175651053398</c:v>
                </c:pt>
                <c:pt idx="4085">
                  <c:v>634.966438110132</c:v>
                </c:pt>
                <c:pt idx="4086">
                  <c:v>473.44601010633102</c:v>
                </c:pt>
                <c:pt idx="4087">
                  <c:v>377.19908984292101</c:v>
                </c:pt>
                <c:pt idx="4088">
                  <c:v>317.80133174736699</c:v>
                </c:pt>
                <c:pt idx="4089">
                  <c:v>285.34729183981801</c:v>
                </c:pt>
                <c:pt idx="4090">
                  <c:v>263.30475402482301</c:v>
                </c:pt>
                <c:pt idx="4091">
                  <c:v>244.33513471236799</c:v>
                </c:pt>
                <c:pt idx="4092">
                  <c:v>225.314592824681</c:v>
                </c:pt>
                <c:pt idx="4093">
                  <c:v>193.83026854638601</c:v>
                </c:pt>
                <c:pt idx="4094">
                  <c:v>144.03601075173401</c:v>
                </c:pt>
                <c:pt idx="4095">
                  <c:v>84.774816109929802</c:v>
                </c:pt>
                <c:pt idx="4096">
                  <c:v>36.061597730193199</c:v>
                </c:pt>
                <c:pt idx="4097">
                  <c:v>10.775674434829901</c:v>
                </c:pt>
                <c:pt idx="4098">
                  <c:v>3.5763524634821802</c:v>
                </c:pt>
                <c:pt idx="4099">
                  <c:v>20.7043720438087</c:v>
                </c:pt>
                <c:pt idx="4100">
                  <c:v>55.653121349736502</c:v>
                </c:pt>
                <c:pt idx="4101">
                  <c:v>108.40250544669099</c:v>
                </c:pt>
                <c:pt idx="4102">
                  <c:v>186.50281619404299</c:v>
                </c:pt>
                <c:pt idx="4103">
                  <c:v>276.11832463748601</c:v>
                </c:pt>
                <c:pt idx="4104">
                  <c:v>378.95854317686502</c:v>
                </c:pt>
                <c:pt idx="4105">
                  <c:v>479.78672649041999</c:v>
                </c:pt>
                <c:pt idx="4106">
                  <c:v>544.56250044466299</c:v>
                </c:pt>
                <c:pt idx="4107">
                  <c:v>557.85722392699995</c:v>
                </c:pt>
                <c:pt idx="4108">
                  <c:v>538.38292871841998</c:v>
                </c:pt>
                <c:pt idx="4109">
                  <c:v>525.5873929933</c:v>
                </c:pt>
                <c:pt idx="4110">
                  <c:v>521.40205792093195</c:v>
                </c:pt>
                <c:pt idx="4111">
                  <c:v>532.46075857798905</c:v>
                </c:pt>
                <c:pt idx="4112">
                  <c:v>579.39938471396499</c:v>
                </c:pt>
                <c:pt idx="4113">
                  <c:v>685.61447027019994</c:v>
                </c:pt>
                <c:pt idx="4114">
                  <c:v>813.148768772327</c:v>
                </c:pt>
                <c:pt idx="4115">
                  <c:v>911.25030004447001</c:v>
                </c:pt>
                <c:pt idx="4116">
                  <c:v>980.42363367319899</c:v>
                </c:pt>
                <c:pt idx="4117">
                  <c:v>1021.3905592733799</c:v>
                </c:pt>
                <c:pt idx="4118">
                  <c:v>1026.14360720747</c:v>
                </c:pt>
                <c:pt idx="4119">
                  <c:v>1015.77542348791</c:v>
                </c:pt>
                <c:pt idx="4120">
                  <c:v>1012.50989083921</c:v>
                </c:pt>
                <c:pt idx="4121">
                  <c:v>1013.83099557966</c:v>
                </c:pt>
                <c:pt idx="4122">
                  <c:v>992.47152148681903</c:v>
                </c:pt>
                <c:pt idx="4123">
                  <c:v>938.74074414138204</c:v>
                </c:pt>
                <c:pt idx="4124">
                  <c:v>880.15104537272396</c:v>
                </c:pt>
                <c:pt idx="4125">
                  <c:v>848.42750135899405</c:v>
                </c:pt>
                <c:pt idx="4126">
                  <c:v>830.57833143217397</c:v>
                </c:pt>
                <c:pt idx="4127">
                  <c:v>810.18686958015303</c:v>
                </c:pt>
                <c:pt idx="4128">
                  <c:v>799.51388938362697</c:v>
                </c:pt>
                <c:pt idx="4129">
                  <c:v>825.65849073302502</c:v>
                </c:pt>
                <c:pt idx="4130">
                  <c:v>887.56614289669994</c:v>
                </c:pt>
                <c:pt idx="4131">
                  <c:v>975.33182377762603</c:v>
                </c:pt>
                <c:pt idx="4132">
                  <c:v>1088.6741417722999</c:v>
                </c:pt>
                <c:pt idx="4133">
                  <c:v>1229.01323519518</c:v>
                </c:pt>
                <c:pt idx="4134">
                  <c:v>1386.95248005395</c:v>
                </c:pt>
                <c:pt idx="4135">
                  <c:v>1536.62732223231</c:v>
                </c:pt>
                <c:pt idx="4136">
                  <c:v>1674.1314606793001</c:v>
                </c:pt>
                <c:pt idx="4137">
                  <c:v>1796.48451946164</c:v>
                </c:pt>
                <c:pt idx="4138">
                  <c:v>1894.00982571495</c:v>
                </c:pt>
                <c:pt idx="4139">
                  <c:v>1950.77644780077</c:v>
                </c:pt>
                <c:pt idx="4140">
                  <c:v>1968.33443058377</c:v>
                </c:pt>
                <c:pt idx="4141">
                  <c:v>1969.5148465765501</c:v>
                </c:pt>
                <c:pt idx="4142">
                  <c:v>1967.39163127245</c:v>
                </c:pt>
                <c:pt idx="4143">
                  <c:v>1935.8370085179599</c:v>
                </c:pt>
                <c:pt idx="4144">
                  <c:v>1869.9841272183801</c:v>
                </c:pt>
                <c:pt idx="4145">
                  <c:v>1787.1797021754601</c:v>
                </c:pt>
                <c:pt idx="4146">
                  <c:v>1723.3413725538701</c:v>
                </c:pt>
                <c:pt idx="4147">
                  <c:v>1681.5537069775</c:v>
                </c:pt>
                <c:pt idx="4148">
                  <c:v>1666.7651211162299</c:v>
                </c:pt>
                <c:pt idx="4149">
                  <c:v>1683.43984222328</c:v>
                </c:pt>
                <c:pt idx="4150">
                  <c:v>1738.4866893313899</c:v>
                </c:pt>
                <c:pt idx="4151">
                  <c:v>1816.23706519131</c:v>
                </c:pt>
                <c:pt idx="4152">
                  <c:v>1898.29311463876</c:v>
                </c:pt>
                <c:pt idx="4153">
                  <c:v>1978.6434645479501</c:v>
                </c:pt>
                <c:pt idx="4154">
                  <c:v>2021.24487263586</c:v>
                </c:pt>
                <c:pt idx="4155">
                  <c:v>2031.20768321164</c:v>
                </c:pt>
                <c:pt idx="4156">
                  <c:v>2035.81158747627</c:v>
                </c:pt>
                <c:pt idx="4157">
                  <c:v>2048.8023283759198</c:v>
                </c:pt>
                <c:pt idx="4158">
                  <c:v>2080.3161889091598</c:v>
                </c:pt>
                <c:pt idx="4159">
                  <c:v>2099.47099848477</c:v>
                </c:pt>
                <c:pt idx="4160">
                  <c:v>2103.9598093752002</c:v>
                </c:pt>
                <c:pt idx="4161">
                  <c:v>2099.3313553049702</c:v>
                </c:pt>
                <c:pt idx="4162">
                  <c:v>2094.8966867783602</c:v>
                </c:pt>
                <c:pt idx="4163">
                  <c:v>2092.0096962544799</c:v>
                </c:pt>
                <c:pt idx="4164">
                  <c:v>2096.1190256053101</c:v>
                </c:pt>
                <c:pt idx="4165">
                  <c:v>2110.5319174817901</c:v>
                </c:pt>
                <c:pt idx="4166">
                  <c:v>2126.3249224784099</c:v>
                </c:pt>
                <c:pt idx="4167">
                  <c:v>2121.2754773727502</c:v>
                </c:pt>
                <c:pt idx="4168">
                  <c:v>2068.4345926497899</c:v>
                </c:pt>
                <c:pt idx="4169">
                  <c:v>1949.8683341487899</c:v>
                </c:pt>
                <c:pt idx="4170">
                  <c:v>1795.8328158557599</c:v>
                </c:pt>
                <c:pt idx="4171">
                  <c:v>1657.6851037910401</c:v>
                </c:pt>
                <c:pt idx="4172">
                  <c:v>1533.6621675914801</c:v>
                </c:pt>
                <c:pt idx="4173">
                  <c:v>1445.2815016644299</c:v>
                </c:pt>
                <c:pt idx="4174">
                  <c:v>1388.0220803329</c:v>
                </c:pt>
                <c:pt idx="4175">
                  <c:v>1345.64009179913</c:v>
                </c:pt>
                <c:pt idx="4176">
                  <c:v>1309.61545852735</c:v>
                </c:pt>
                <c:pt idx="4177">
                  <c:v>1268.9696209415599</c:v>
                </c:pt>
                <c:pt idx="4178">
                  <c:v>1206.6683774611699</c:v>
                </c:pt>
                <c:pt idx="4179">
                  <c:v>1143.3673737491299</c:v>
                </c:pt>
                <c:pt idx="4180">
                  <c:v>1094.97458596709</c:v>
                </c:pt>
                <c:pt idx="4181">
                  <c:v>1086.5704623762599</c:v>
                </c:pt>
                <c:pt idx="4182">
                  <c:v>1121.72252966838</c:v>
                </c:pt>
                <c:pt idx="4183">
                  <c:v>1209.93244392681</c:v>
                </c:pt>
                <c:pt idx="4184">
                  <c:v>1357.0457393552799</c:v>
                </c:pt>
                <c:pt idx="4185">
                  <c:v>1567.9862928360701</c:v>
                </c:pt>
                <c:pt idx="4186">
                  <c:v>1857.39443780185</c:v>
                </c:pt>
                <c:pt idx="4187">
                  <c:v>2197.26468968279</c:v>
                </c:pt>
                <c:pt idx="4188">
                  <c:v>2551.3205924397198</c:v>
                </c:pt>
                <c:pt idx="4189">
                  <c:v>2842.3845012547799</c:v>
                </c:pt>
                <c:pt idx="4190">
                  <c:v>3029.4893568964599</c:v>
                </c:pt>
                <c:pt idx="4191">
                  <c:v>3085.8710348043101</c:v>
                </c:pt>
                <c:pt idx="4192">
                  <c:v>3032.1832967415498</c:v>
                </c:pt>
                <c:pt idx="4193">
                  <c:v>2905.8505854391601</c:v>
                </c:pt>
                <c:pt idx="4194">
                  <c:v>2742.38688027646</c:v>
                </c:pt>
                <c:pt idx="4195">
                  <c:v>2577.7401964147102</c:v>
                </c:pt>
                <c:pt idx="4196">
                  <c:v>2415.38971609787</c:v>
                </c:pt>
                <c:pt idx="4197">
                  <c:v>2283.80447700794</c:v>
                </c:pt>
                <c:pt idx="4198">
                  <c:v>2195.3745888203998</c:v>
                </c:pt>
                <c:pt idx="4199">
                  <c:v>2144.7374434356998</c:v>
                </c:pt>
                <c:pt idx="4200">
                  <c:v>2124.9202998984802</c:v>
                </c:pt>
                <c:pt idx="4201">
                  <c:v>2131.2330803544201</c:v>
                </c:pt>
                <c:pt idx="4202">
                  <c:v>2176.7567567235201</c:v>
                </c:pt>
                <c:pt idx="4203">
                  <c:v>2283.6687635931698</c:v>
                </c:pt>
                <c:pt idx="4204">
                  <c:v>2467.0036652990102</c:v>
                </c:pt>
                <c:pt idx="4205">
                  <c:v>2728.3035239568599</c:v>
                </c:pt>
                <c:pt idx="4206">
                  <c:v>3043.69149633916</c:v>
                </c:pt>
                <c:pt idx="4207">
                  <c:v>3358.3527705076699</c:v>
                </c:pt>
                <c:pt idx="4208">
                  <c:v>3585.6418995705299</c:v>
                </c:pt>
                <c:pt idx="4209">
                  <c:v>3711.4774029268201</c:v>
                </c:pt>
                <c:pt idx="4210">
                  <c:v>3748.1368096633801</c:v>
                </c:pt>
                <c:pt idx="4211">
                  <c:v>3730.5897725453101</c:v>
                </c:pt>
                <c:pt idx="4212">
                  <c:v>3705.8812056346101</c:v>
                </c:pt>
                <c:pt idx="4213">
                  <c:v>3702.8134726462299</c:v>
                </c:pt>
                <c:pt idx="4214">
                  <c:v>3694.1669895657701</c:v>
                </c:pt>
                <c:pt idx="4215">
                  <c:v>3680.61110553765</c:v>
                </c:pt>
                <c:pt idx="4216">
                  <c:v>3675.0172350748899</c:v>
                </c:pt>
                <c:pt idx="4217">
                  <c:v>3674.4318026747901</c:v>
                </c:pt>
                <c:pt idx="4218">
                  <c:v>3658.3759527817001</c:v>
                </c:pt>
                <c:pt idx="4219">
                  <c:v>3662.1312232027699</c:v>
                </c:pt>
                <c:pt idx="4220">
                  <c:v>3694.3178494026902</c:v>
                </c:pt>
                <c:pt idx="4221">
                  <c:v>3763.5108555802399</c:v>
                </c:pt>
                <c:pt idx="4222">
                  <c:v>3853.8224265579302</c:v>
                </c:pt>
                <c:pt idx="4223">
                  <c:v>3959.6646958946399</c:v>
                </c:pt>
                <c:pt idx="4224">
                  <c:v>4084.4398892617</c:v>
                </c:pt>
                <c:pt idx="4225">
                  <c:v>4193.0785255760402</c:v>
                </c:pt>
                <c:pt idx="4226">
                  <c:v>4255.0032642968599</c:v>
                </c:pt>
                <c:pt idx="4227">
                  <c:v>4260.7508193713302</c:v>
                </c:pt>
                <c:pt idx="4228">
                  <c:v>4203.7657429409601</c:v>
                </c:pt>
                <c:pt idx="4229">
                  <c:v>4085.2133744804601</c:v>
                </c:pt>
                <c:pt idx="4230">
                  <c:v>3867.0139227692998</c:v>
                </c:pt>
                <c:pt idx="4231">
                  <c:v>3554.0668978824401</c:v>
                </c:pt>
                <c:pt idx="4232">
                  <c:v>3199.4840670619501</c:v>
                </c:pt>
                <c:pt idx="4233">
                  <c:v>3056.9744450039302</c:v>
                </c:pt>
                <c:pt idx="4234">
                  <c:v>2845.6931656638299</c:v>
                </c:pt>
                <c:pt idx="4235">
                  <c:v>2567.7983532508401</c:v>
                </c:pt>
                <c:pt idx="4236">
                  <c:v>2217.0917009152599</c:v>
                </c:pt>
                <c:pt idx="4237">
                  <c:v>1827.8991057938099</c:v>
                </c:pt>
                <c:pt idx="4238">
                  <c:v>1422.39266922456</c:v>
                </c:pt>
                <c:pt idx="4239">
                  <c:v>1075.3357587492901</c:v>
                </c:pt>
                <c:pt idx="4240">
                  <c:v>887.27795544057199</c:v>
                </c:pt>
                <c:pt idx="4241">
                  <c:v>699.894526202566</c:v>
                </c:pt>
                <c:pt idx="4242">
                  <c:v>536.89460939213996</c:v>
                </c:pt>
                <c:pt idx="4243">
                  <c:v>446.09652847365902</c:v>
                </c:pt>
                <c:pt idx="4244">
                  <c:v>398.91421346503199</c:v>
                </c:pt>
                <c:pt idx="4245">
                  <c:v>401.10614423063799</c:v>
                </c:pt>
                <c:pt idx="4246">
                  <c:v>449.48494790343102</c:v>
                </c:pt>
                <c:pt idx="4247">
                  <c:v>525.44091817196795</c:v>
                </c:pt>
                <c:pt idx="4248">
                  <c:v>609.58585258382698</c:v>
                </c:pt>
                <c:pt idx="4249">
                  <c:v>669.54640715438302</c:v>
                </c:pt>
                <c:pt idx="4250">
                  <c:v>684.60838015165098</c:v>
                </c:pt>
                <c:pt idx="4251">
                  <c:v>659.36653968963901</c:v>
                </c:pt>
                <c:pt idx="4252">
                  <c:v>590.93106532997604</c:v>
                </c:pt>
                <c:pt idx="4253">
                  <c:v>476.33363372670999</c:v>
                </c:pt>
                <c:pt idx="4254">
                  <c:v>317.62017841559998</c:v>
                </c:pt>
                <c:pt idx="4255">
                  <c:v>134.54662590316701</c:v>
                </c:pt>
                <c:pt idx="4256">
                  <c:v>-57.475653013330898</c:v>
                </c:pt>
                <c:pt idx="4257">
                  <c:v>-213.31504216407501</c:v>
                </c:pt>
                <c:pt idx="4258">
                  <c:v>-291.41004724797699</c:v>
                </c:pt>
                <c:pt idx="4259">
                  <c:v>-350.59282192103302</c:v>
                </c:pt>
                <c:pt idx="4260">
                  <c:v>-405.95452527594199</c:v>
                </c:pt>
                <c:pt idx="4261">
                  <c:v>-451.464017605322</c:v>
                </c:pt>
                <c:pt idx="4262">
                  <c:v>-485.46076566859801</c:v>
                </c:pt>
                <c:pt idx="4263">
                  <c:v>-518.63784308727202</c:v>
                </c:pt>
                <c:pt idx="4264">
                  <c:v>-538.58458119342697</c:v>
                </c:pt>
                <c:pt idx="4265">
                  <c:v>-548.98260569575405</c:v>
                </c:pt>
                <c:pt idx="4266">
                  <c:v>-542.87345215272205</c:v>
                </c:pt>
                <c:pt idx="4267">
                  <c:v>-517.88723122417298</c:v>
                </c:pt>
                <c:pt idx="4268">
                  <c:v>-472.02162048256997</c:v>
                </c:pt>
                <c:pt idx="4269">
                  <c:v>-392.751898286369</c:v>
                </c:pt>
                <c:pt idx="4270">
                  <c:v>-264.41523036129399</c:v>
                </c:pt>
                <c:pt idx="4271">
                  <c:v>-88.042385659107794</c:v>
                </c:pt>
                <c:pt idx="4272">
                  <c:v>153.07027700649601</c:v>
                </c:pt>
                <c:pt idx="4273">
                  <c:v>474.80726439757598</c:v>
                </c:pt>
                <c:pt idx="4274">
                  <c:v>857.20219134491299</c:v>
                </c:pt>
                <c:pt idx="4275">
                  <c:v>1249.0630229304199</c:v>
                </c:pt>
                <c:pt idx="4276">
                  <c:v>1519.03548465463</c:v>
                </c:pt>
                <c:pt idx="4277">
                  <c:v>1665.6906678231801</c:v>
                </c:pt>
                <c:pt idx="4278">
                  <c:v>1736.8800979135001</c:v>
                </c:pt>
                <c:pt idx="4279">
                  <c:v>1785.8165809494999</c:v>
                </c:pt>
                <c:pt idx="4280">
                  <c:v>1856.0642865586699</c:v>
                </c:pt>
                <c:pt idx="4281">
                  <c:v>1976.1185611477299</c:v>
                </c:pt>
                <c:pt idx="4282">
                  <c:v>2107.4410464728398</c:v>
                </c:pt>
                <c:pt idx="4283">
                  <c:v>2255.8043668840301</c:v>
                </c:pt>
                <c:pt idx="4284">
                  <c:v>2430.1963051411999</c:v>
                </c:pt>
                <c:pt idx="4285">
                  <c:v>2584.9668505861</c:v>
                </c:pt>
                <c:pt idx="4286">
                  <c:v>2694.8979281378702</c:v>
                </c:pt>
                <c:pt idx="4287">
                  <c:v>2776.36261546076</c:v>
                </c:pt>
                <c:pt idx="4288">
                  <c:v>2840.7275537597602</c:v>
                </c:pt>
                <c:pt idx="4289">
                  <c:v>2902.1459815336102</c:v>
                </c:pt>
                <c:pt idx="4290">
                  <c:v>2985.9493214225199</c:v>
                </c:pt>
                <c:pt idx="4291">
                  <c:v>3119.5726555967699</c:v>
                </c:pt>
                <c:pt idx="4292">
                  <c:v>3334.2234007142802</c:v>
                </c:pt>
                <c:pt idx="4293">
                  <c:v>3635.6059277647901</c:v>
                </c:pt>
                <c:pt idx="4294">
                  <c:v>3974.07853205435</c:v>
                </c:pt>
                <c:pt idx="4295">
                  <c:v>4269.0088940177402</c:v>
                </c:pt>
                <c:pt idx="4296">
                  <c:v>4527.7074239596805</c:v>
                </c:pt>
                <c:pt idx="4297">
                  <c:v>4763.85135437599</c:v>
                </c:pt>
                <c:pt idx="4298">
                  <c:v>4969.8951089493203</c:v>
                </c:pt>
                <c:pt idx="4299">
                  <c:v>5154.2889846613398</c:v>
                </c:pt>
                <c:pt idx="4300">
                  <c:v>5314.6610757381904</c:v>
                </c:pt>
                <c:pt idx="4301">
                  <c:v>5436.5305233421996</c:v>
                </c:pt>
                <c:pt idx="4302">
                  <c:v>5502.5039042323297</c:v>
                </c:pt>
                <c:pt idx="4303">
                  <c:v>5484.4776835614603</c:v>
                </c:pt>
                <c:pt idx="4304">
                  <c:v>5348.4885732371604</c:v>
                </c:pt>
                <c:pt idx="4305">
                  <c:v>5074.1890274610796</c:v>
                </c:pt>
                <c:pt idx="4306">
                  <c:v>4616.6158460367596</c:v>
                </c:pt>
                <c:pt idx="4307">
                  <c:v>4000.4308941934901</c:v>
                </c:pt>
                <c:pt idx="4308">
                  <c:v>3252.5015528729</c:v>
                </c:pt>
                <c:pt idx="4309">
                  <c:v>2577.9794988907101</c:v>
                </c:pt>
                <c:pt idx="4310">
                  <c:v>2016.56470188701</c:v>
                </c:pt>
                <c:pt idx="4311">
                  <c:v>1496.17366264263</c:v>
                </c:pt>
                <c:pt idx="4312">
                  <c:v>1175.78153012446</c:v>
                </c:pt>
                <c:pt idx="4313">
                  <c:v>928.59562303723897</c:v>
                </c:pt>
                <c:pt idx="4314">
                  <c:v>741.42485523480002</c:v>
                </c:pt>
                <c:pt idx="4315">
                  <c:v>534.565670272641</c:v>
                </c:pt>
                <c:pt idx="4316">
                  <c:v>405.493499690259</c:v>
                </c:pt>
                <c:pt idx="4317">
                  <c:v>283.73796143804799</c:v>
                </c:pt>
                <c:pt idx="4318">
                  <c:v>196.50152812487801</c:v>
                </c:pt>
                <c:pt idx="4319">
                  <c:v>142.230784651721</c:v>
                </c:pt>
                <c:pt idx="4320">
                  <c:v>113.575565764389</c:v>
                </c:pt>
                <c:pt idx="4321">
                  <c:v>132.73285950289599</c:v>
                </c:pt>
                <c:pt idx="4322">
                  <c:v>216.81352986808599</c:v>
                </c:pt>
                <c:pt idx="4323">
                  <c:v>368.207150842543</c:v>
                </c:pt>
                <c:pt idx="4324">
                  <c:v>589.789291628971</c:v>
                </c:pt>
                <c:pt idx="4325">
                  <c:v>886.41375841009699</c:v>
                </c:pt>
                <c:pt idx="4326">
                  <c:v>1276.8985087235901</c:v>
                </c:pt>
                <c:pt idx="4327">
                  <c:v>1709.48679070805</c:v>
                </c:pt>
                <c:pt idx="4328">
                  <c:v>2212.4097986797101</c:v>
                </c:pt>
                <c:pt idx="4329">
                  <c:v>2833.4430732618898</c:v>
                </c:pt>
                <c:pt idx="4330">
                  <c:v>3582.9496744696098</c:v>
                </c:pt>
                <c:pt idx="4331">
                  <c:v>4398.0999342779396</c:v>
                </c:pt>
                <c:pt idx="4332">
                  <c:v>5128.9537424518803</c:v>
                </c:pt>
                <c:pt idx="4333">
                  <c:v>5693.9921247411503</c:v>
                </c:pt>
                <c:pt idx="4334">
                  <c:v>6112.3718302714997</c:v>
                </c:pt>
                <c:pt idx="4335">
                  <c:v>6373.7508220364798</c:v>
                </c:pt>
                <c:pt idx="4336">
                  <c:v>6455.4660042216701</c:v>
                </c:pt>
                <c:pt idx="4337">
                  <c:v>6347.9922598049498</c:v>
                </c:pt>
                <c:pt idx="4338">
                  <c:v>6051.0654236861401</c:v>
                </c:pt>
                <c:pt idx="4339">
                  <c:v>5573.2935362628205</c:v>
                </c:pt>
                <c:pt idx="4340">
                  <c:v>4941.3264643657503</c:v>
                </c:pt>
                <c:pt idx="4341">
                  <c:v>4201.4263721137104</c:v>
                </c:pt>
                <c:pt idx="4342">
                  <c:v>3489.1246592296802</c:v>
                </c:pt>
                <c:pt idx="4343">
                  <c:v>3024.5409026972002</c:v>
                </c:pt>
                <c:pt idx="4344">
                  <c:v>2621.04535754977</c:v>
                </c:pt>
                <c:pt idx="4345">
                  <c:v>2245.5734010340798</c:v>
                </c:pt>
                <c:pt idx="4346">
                  <c:v>1939.8542359406699</c:v>
                </c:pt>
                <c:pt idx="4347">
                  <c:v>1724.54865940935</c:v>
                </c:pt>
                <c:pt idx="4348">
                  <c:v>1555.2618898226201</c:v>
                </c:pt>
                <c:pt idx="4349">
                  <c:v>1428.49233388012</c:v>
                </c:pt>
                <c:pt idx="4350">
                  <c:v>1324.6672129203801</c:v>
                </c:pt>
                <c:pt idx="4351">
                  <c:v>1242.4685208506</c:v>
                </c:pt>
                <c:pt idx="4352">
                  <c:v>1186.79288827407</c:v>
                </c:pt>
                <c:pt idx="4353">
                  <c:v>1148.6777458684201</c:v>
                </c:pt>
                <c:pt idx="4354">
                  <c:v>1111.9232130651501</c:v>
                </c:pt>
                <c:pt idx="4355">
                  <c:v>1064.8329896821699</c:v>
                </c:pt>
                <c:pt idx="4356">
                  <c:v>1007.0124631935601</c:v>
                </c:pt>
                <c:pt idx="4357">
                  <c:v>948.95400848072302</c:v>
                </c:pt>
                <c:pt idx="4358">
                  <c:v>909.40451768417597</c:v>
                </c:pt>
                <c:pt idx="4359">
                  <c:v>904.05741696033499</c:v>
                </c:pt>
                <c:pt idx="4360">
                  <c:v>909.87662497197698</c:v>
                </c:pt>
                <c:pt idx="4361">
                  <c:v>939.25426512108197</c:v>
                </c:pt>
                <c:pt idx="4362">
                  <c:v>1000.93006790587</c:v>
                </c:pt>
                <c:pt idx="4363">
                  <c:v>1113.4623449877099</c:v>
                </c:pt>
                <c:pt idx="4364">
                  <c:v>1312.7941586571701</c:v>
                </c:pt>
                <c:pt idx="4365">
                  <c:v>1618.98590617288</c:v>
                </c:pt>
                <c:pt idx="4366">
                  <c:v>2041.0875206637299</c:v>
                </c:pt>
                <c:pt idx="4367">
                  <c:v>2563.3151359365102</c:v>
                </c:pt>
                <c:pt idx="4368">
                  <c:v>3182.8725382787102</c:v>
                </c:pt>
                <c:pt idx="4369">
                  <c:v>3910.99646074878</c:v>
                </c:pt>
                <c:pt idx="4370">
                  <c:v>4672.6088640554699</c:v>
                </c:pt>
                <c:pt idx="4371">
                  <c:v>5306.1342434308299</c:v>
                </c:pt>
                <c:pt idx="4372">
                  <c:v>5779.8564310977699</c:v>
                </c:pt>
                <c:pt idx="4373">
                  <c:v>6089.1157839347597</c:v>
                </c:pt>
                <c:pt idx="4374">
                  <c:v>6296.9377566757303</c:v>
                </c:pt>
                <c:pt idx="4375">
                  <c:v>6480.5033791618498</c:v>
                </c:pt>
                <c:pt idx="4376">
                  <c:v>6649.7744183349896</c:v>
                </c:pt>
                <c:pt idx="4377">
                  <c:v>6824.53720286921</c:v>
                </c:pt>
                <c:pt idx="4378">
                  <c:v>7034.70098824447</c:v>
                </c:pt>
                <c:pt idx="4379">
                  <c:v>7286.7767373142597</c:v>
                </c:pt>
                <c:pt idx="4380">
                  <c:v>7532.6651258332704</c:v>
                </c:pt>
                <c:pt idx="4381">
                  <c:v>7705.5600085011802</c:v>
                </c:pt>
                <c:pt idx="4382">
                  <c:v>7785.5737431317002</c:v>
                </c:pt>
                <c:pt idx="4383">
                  <c:v>7789.2777303763996</c:v>
                </c:pt>
                <c:pt idx="4384">
                  <c:v>7738.4842238214196</c:v>
                </c:pt>
                <c:pt idx="4385">
                  <c:v>7678.19019050528</c:v>
                </c:pt>
                <c:pt idx="4386">
                  <c:v>7660.0001696372201</c:v>
                </c:pt>
                <c:pt idx="4387">
                  <c:v>7751.2969332476396</c:v>
                </c:pt>
                <c:pt idx="4388">
                  <c:v>8013.45729006908</c:v>
                </c:pt>
                <c:pt idx="4389">
                  <c:v>8480.4745866621797</c:v>
                </c:pt>
                <c:pt idx="4390">
                  <c:v>9142.3398867878004</c:v>
                </c:pt>
                <c:pt idx="4391">
                  <c:v>9960.3292354737405</c:v>
                </c:pt>
                <c:pt idx="4392">
                  <c:v>10750.312539274601</c:v>
                </c:pt>
                <c:pt idx="4393">
                  <c:v>11462.167270447901</c:v>
                </c:pt>
                <c:pt idx="4394">
                  <c:v>12072.9162091054</c:v>
                </c:pt>
                <c:pt idx="4395">
                  <c:v>12585.924757762599</c:v>
                </c:pt>
                <c:pt idx="4396">
                  <c:v>13015.0430799735</c:v>
                </c:pt>
                <c:pt idx="4397">
                  <c:v>13359.3488458911</c:v>
                </c:pt>
                <c:pt idx="4398">
                  <c:v>13605.122055284901</c:v>
                </c:pt>
                <c:pt idx="4399">
                  <c:v>13731.6430895337</c:v>
                </c:pt>
                <c:pt idx="4400">
                  <c:v>13737.225062699699</c:v>
                </c:pt>
                <c:pt idx="4401">
                  <c:v>13619.35931548</c:v>
                </c:pt>
                <c:pt idx="4402">
                  <c:v>13385.6656237835</c:v>
                </c:pt>
                <c:pt idx="4403">
                  <c:v>13047.088189672801</c:v>
                </c:pt>
                <c:pt idx="4404">
                  <c:v>12598.8682111541</c:v>
                </c:pt>
                <c:pt idx="4405">
                  <c:v>12076.344207144501</c:v>
                </c:pt>
                <c:pt idx="4406">
                  <c:v>11549.469338512101</c:v>
                </c:pt>
                <c:pt idx="4407">
                  <c:v>11086.687526378901</c:v>
                </c:pt>
                <c:pt idx="4408">
                  <c:v>10756.269869465201</c:v>
                </c:pt>
                <c:pt idx="4409">
                  <c:v>10626.9114713978</c:v>
                </c:pt>
                <c:pt idx="4410">
                  <c:v>10677.5263517536</c:v>
                </c:pt>
                <c:pt idx="4411">
                  <c:v>10698.5018713072</c:v>
                </c:pt>
                <c:pt idx="4412">
                  <c:v>10686.149087469699</c:v>
                </c:pt>
                <c:pt idx="4413">
                  <c:v>10624.799390956699</c:v>
                </c:pt>
                <c:pt idx="4414">
                  <c:v>10471.9863506193</c:v>
                </c:pt>
                <c:pt idx="4415">
                  <c:v>10219.8514489052</c:v>
                </c:pt>
                <c:pt idx="4416">
                  <c:v>9876.0064950983797</c:v>
                </c:pt>
                <c:pt idx="4417">
                  <c:v>9444.9537100551806</c:v>
                </c:pt>
                <c:pt idx="4418">
                  <c:v>8880.7375721055996</c:v>
                </c:pt>
                <c:pt idx="4419">
                  <c:v>8197.9016377094395</c:v>
                </c:pt>
                <c:pt idx="4420">
                  <c:v>7439.90403914542</c:v>
                </c:pt>
                <c:pt idx="4421">
                  <c:v>6656.0268084081199</c:v>
                </c:pt>
                <c:pt idx="4422">
                  <c:v>5894.1188878315197</c:v>
                </c:pt>
                <c:pt idx="4423">
                  <c:v>5200.0256415252097</c:v>
                </c:pt>
                <c:pt idx="4424">
                  <c:v>4616.5255322778503</c:v>
                </c:pt>
                <c:pt idx="4425">
                  <c:v>4144.8346701679402</c:v>
                </c:pt>
                <c:pt idx="4426">
                  <c:v>3754.4582041640101</c:v>
                </c:pt>
                <c:pt idx="4427">
                  <c:v>3469.86996971915</c:v>
                </c:pt>
                <c:pt idx="4428">
                  <c:v>3188.20578825752</c:v>
                </c:pt>
                <c:pt idx="4429">
                  <c:v>2910.3252763313599</c:v>
                </c:pt>
                <c:pt idx="4430">
                  <c:v>2660.32038965328</c:v>
                </c:pt>
                <c:pt idx="4431">
                  <c:v>2477.6402413040601</c:v>
                </c:pt>
                <c:pt idx="4432">
                  <c:v>2398.4996986946599</c:v>
                </c:pt>
                <c:pt idx="4433">
                  <c:v>2383.2479971121402</c:v>
                </c:pt>
                <c:pt idx="4434">
                  <c:v>2421.9996925404798</c:v>
                </c:pt>
                <c:pt idx="4435">
                  <c:v>2533.7895783102999</c:v>
                </c:pt>
                <c:pt idx="4436">
                  <c:v>2706.33828848848</c:v>
                </c:pt>
                <c:pt idx="4437">
                  <c:v>2854.9243582220702</c:v>
                </c:pt>
                <c:pt idx="4438">
                  <c:v>2976.4226455247999</c:v>
                </c:pt>
                <c:pt idx="4439">
                  <c:v>3106.70642029904</c:v>
                </c:pt>
                <c:pt idx="4440">
                  <c:v>3268.9408351432398</c:v>
                </c:pt>
                <c:pt idx="4441">
                  <c:v>3456.50897799626</c:v>
                </c:pt>
                <c:pt idx="4442">
                  <c:v>3651.7942891692801</c:v>
                </c:pt>
                <c:pt idx="4443">
                  <c:v>3845.7968777998499</c:v>
                </c:pt>
                <c:pt idx="4444">
                  <c:v>4015.6794880819398</c:v>
                </c:pt>
                <c:pt idx="4445">
                  <c:v>4150.7004948089498</c:v>
                </c:pt>
                <c:pt idx="4446">
                  <c:v>4228.3379237608997</c:v>
                </c:pt>
                <c:pt idx="4447">
                  <c:v>4249.3763862392098</c:v>
                </c:pt>
                <c:pt idx="4448">
                  <c:v>4202.7903232973504</c:v>
                </c:pt>
                <c:pt idx="4449">
                  <c:v>4096.8898469965798</c:v>
                </c:pt>
                <c:pt idx="4450">
                  <c:v>3944.4492776399102</c:v>
                </c:pt>
                <c:pt idx="4451">
                  <c:v>3765.66359780324</c:v>
                </c:pt>
                <c:pt idx="4452">
                  <c:v>3592.2062090388199</c:v>
                </c:pt>
                <c:pt idx="4453">
                  <c:v>3474.5203959816899</c:v>
                </c:pt>
                <c:pt idx="4454">
                  <c:v>3451.19104235242</c:v>
                </c:pt>
                <c:pt idx="4455">
                  <c:v>3576.4562335374599</c:v>
                </c:pt>
                <c:pt idx="4456">
                  <c:v>3895.6048704541299</c:v>
                </c:pt>
                <c:pt idx="4457">
                  <c:v>4413.5907698778201</c:v>
                </c:pt>
                <c:pt idx="4458">
                  <c:v>5149.35577584765</c:v>
                </c:pt>
                <c:pt idx="4459">
                  <c:v>6122.6694660691601</c:v>
                </c:pt>
                <c:pt idx="4460">
                  <c:v>7298.4039528993499</c:v>
                </c:pt>
                <c:pt idx="4461">
                  <c:v>8438.0103360702506</c:v>
                </c:pt>
                <c:pt idx="4462">
                  <c:v>9430.4042512870201</c:v>
                </c:pt>
                <c:pt idx="4463">
                  <c:v>10279.778804134699</c:v>
                </c:pt>
                <c:pt idx="4464">
                  <c:v>10985.4283405844</c:v>
                </c:pt>
                <c:pt idx="4465">
                  <c:v>11559.5959332286</c:v>
                </c:pt>
                <c:pt idx="4466">
                  <c:v>12015.1331430765</c:v>
                </c:pt>
                <c:pt idx="4467">
                  <c:v>12347.8954881066</c:v>
                </c:pt>
                <c:pt idx="4468">
                  <c:v>12558.383819590599</c:v>
                </c:pt>
                <c:pt idx="4469">
                  <c:v>12658.836960745</c:v>
                </c:pt>
                <c:pt idx="4470">
                  <c:v>12658.962328769499</c:v>
                </c:pt>
                <c:pt idx="4471">
                  <c:v>12579.4817242884</c:v>
                </c:pt>
                <c:pt idx="4472">
                  <c:v>12440.083747013899</c:v>
                </c:pt>
                <c:pt idx="4473">
                  <c:v>12277.001045692101</c:v>
                </c:pt>
                <c:pt idx="4474">
                  <c:v>12135.498437771401</c:v>
                </c:pt>
                <c:pt idx="4475">
                  <c:v>12056.504985800901</c:v>
                </c:pt>
                <c:pt idx="4476">
                  <c:v>12042.329426931599</c:v>
                </c:pt>
                <c:pt idx="4477">
                  <c:v>12054.1997785687</c:v>
                </c:pt>
                <c:pt idx="4478">
                  <c:v>12068.351494161399</c:v>
                </c:pt>
                <c:pt idx="4479">
                  <c:v>12067.8965456266</c:v>
                </c:pt>
                <c:pt idx="4480">
                  <c:v>12027.0733114302</c:v>
                </c:pt>
                <c:pt idx="4481">
                  <c:v>11928.6542436821</c:v>
                </c:pt>
                <c:pt idx="4482">
                  <c:v>11765.5820476634</c:v>
                </c:pt>
                <c:pt idx="4483">
                  <c:v>11533.9255073103</c:v>
                </c:pt>
                <c:pt idx="4484">
                  <c:v>11221.5567505872</c:v>
                </c:pt>
                <c:pt idx="4485">
                  <c:v>10808.320019147999</c:v>
                </c:pt>
                <c:pt idx="4486">
                  <c:v>10289.325796351401</c:v>
                </c:pt>
                <c:pt idx="4487">
                  <c:v>9664.3002408733992</c:v>
                </c:pt>
                <c:pt idx="4488">
                  <c:v>8953.8953023929098</c:v>
                </c:pt>
                <c:pt idx="4489">
                  <c:v>8195.4627748806197</c:v>
                </c:pt>
                <c:pt idx="4490">
                  <c:v>7450.2152457857401</c:v>
                </c:pt>
                <c:pt idx="4491">
                  <c:v>6857.2382829785502</c:v>
                </c:pt>
                <c:pt idx="4492">
                  <c:v>6452.1584553470902</c:v>
                </c:pt>
                <c:pt idx="4493">
                  <c:v>6091.2200850190602</c:v>
                </c:pt>
                <c:pt idx="4494">
                  <c:v>5775.3040260703001</c:v>
                </c:pt>
                <c:pt idx="4495">
                  <c:v>5493.9827591541098</c:v>
                </c:pt>
                <c:pt idx="4496">
                  <c:v>5195.4617535317102</c:v>
                </c:pt>
                <c:pt idx="4497">
                  <c:v>4873.3796693919103</c:v>
                </c:pt>
                <c:pt idx="4498">
                  <c:v>4559.8206375939599</c:v>
                </c:pt>
                <c:pt idx="4499">
                  <c:v>4293.7089418399801</c:v>
                </c:pt>
                <c:pt idx="4500">
                  <c:v>4121.9532641344704</c:v>
                </c:pt>
                <c:pt idx="4501">
                  <c:v>4033.7267228876999</c:v>
                </c:pt>
                <c:pt idx="4502">
                  <c:v>4003.6675645753098</c:v>
                </c:pt>
                <c:pt idx="4503">
                  <c:v>4017.7916735991498</c:v>
                </c:pt>
                <c:pt idx="4504">
                  <c:v>4089.8291159830301</c:v>
                </c:pt>
                <c:pt idx="4505">
                  <c:v>4220.3877480041701</c:v>
                </c:pt>
                <c:pt idx="4506">
                  <c:v>4384.2111343086099</c:v>
                </c:pt>
                <c:pt idx="4507">
                  <c:v>4584.5221706688599</c:v>
                </c:pt>
                <c:pt idx="4508">
                  <c:v>4806.4564399952096</c:v>
                </c:pt>
                <c:pt idx="4509">
                  <c:v>5066.4688604032099</c:v>
                </c:pt>
                <c:pt idx="4510">
                  <c:v>5366.5959857609996</c:v>
                </c:pt>
                <c:pt idx="4511">
                  <c:v>5698.6695027947399</c:v>
                </c:pt>
                <c:pt idx="4512">
                  <c:v>6066.8207219167398</c:v>
                </c:pt>
                <c:pt idx="4513">
                  <c:v>6471.7887582594303</c:v>
                </c:pt>
                <c:pt idx="4514">
                  <c:v>6854.7058612834799</c:v>
                </c:pt>
                <c:pt idx="4515">
                  <c:v>7170.1022591517803</c:v>
                </c:pt>
                <c:pt idx="4516">
                  <c:v>7408.1992019354702</c:v>
                </c:pt>
                <c:pt idx="4517">
                  <c:v>7584.0718340845096</c:v>
                </c:pt>
                <c:pt idx="4518">
                  <c:v>7689.4479933978701</c:v>
                </c:pt>
                <c:pt idx="4519">
                  <c:v>7723.8921702799598</c:v>
                </c:pt>
                <c:pt idx="4520">
                  <c:v>7712.8695632608096</c:v>
                </c:pt>
                <c:pt idx="4521">
                  <c:v>7679.5634404126004</c:v>
                </c:pt>
                <c:pt idx="4522">
                  <c:v>7654.1557187976996</c:v>
                </c:pt>
                <c:pt idx="4523">
                  <c:v>7668.3043511206597</c:v>
                </c:pt>
                <c:pt idx="4524">
                  <c:v>7744.4271360620896</c:v>
                </c:pt>
                <c:pt idx="4525">
                  <c:v>7911.7964890170797</c:v>
                </c:pt>
                <c:pt idx="4526">
                  <c:v>8224.0207718942493</c:v>
                </c:pt>
                <c:pt idx="4527">
                  <c:v>8706.9937418685404</c:v>
                </c:pt>
                <c:pt idx="4528">
                  <c:v>9388.2997820074997</c:v>
                </c:pt>
                <c:pt idx="4529">
                  <c:v>10270.359616981799</c:v>
                </c:pt>
                <c:pt idx="4530">
                  <c:v>11106.766884861399</c:v>
                </c:pt>
                <c:pt idx="4531">
                  <c:v>11804.486489033001</c:v>
                </c:pt>
                <c:pt idx="4532">
                  <c:v>12366.485029126799</c:v>
                </c:pt>
                <c:pt idx="4533">
                  <c:v>12798.0242934362</c:v>
                </c:pt>
                <c:pt idx="4534">
                  <c:v>13097.6416818161</c:v>
                </c:pt>
                <c:pt idx="4535">
                  <c:v>13275.7520747207</c:v>
                </c:pt>
                <c:pt idx="4536">
                  <c:v>13356.904465150599</c:v>
                </c:pt>
                <c:pt idx="4537">
                  <c:v>13369.814896436899</c:v>
                </c:pt>
                <c:pt idx="4538">
                  <c:v>13338.5656761995</c:v>
                </c:pt>
                <c:pt idx="4539">
                  <c:v>13299.9756627835</c:v>
                </c:pt>
                <c:pt idx="4540">
                  <c:v>13293.9677088225</c:v>
                </c:pt>
                <c:pt idx="4541">
                  <c:v>13340.959872690601</c:v>
                </c:pt>
                <c:pt idx="4542">
                  <c:v>13431.632988118699</c:v>
                </c:pt>
                <c:pt idx="4543">
                  <c:v>13546.9582604851</c:v>
                </c:pt>
                <c:pt idx="4544">
                  <c:v>13679.3479504283</c:v>
                </c:pt>
                <c:pt idx="4545">
                  <c:v>13826.318610463701</c:v>
                </c:pt>
                <c:pt idx="4546">
                  <c:v>13983.3312628158</c:v>
                </c:pt>
                <c:pt idx="4547">
                  <c:v>14145.529430303301</c:v>
                </c:pt>
                <c:pt idx="4548">
                  <c:v>14310.654261057</c:v>
                </c:pt>
                <c:pt idx="4549">
                  <c:v>14470.82619896</c:v>
                </c:pt>
                <c:pt idx="4550">
                  <c:v>14623.989493404901</c:v>
                </c:pt>
                <c:pt idx="4551">
                  <c:v>14753.051972134799</c:v>
                </c:pt>
                <c:pt idx="4552">
                  <c:v>14848.8982470845</c:v>
                </c:pt>
                <c:pt idx="4553">
                  <c:v>14891.270571520599</c:v>
                </c:pt>
                <c:pt idx="4554">
                  <c:v>14853.7391656175</c:v>
                </c:pt>
                <c:pt idx="4555">
                  <c:v>14712.9380449361</c:v>
                </c:pt>
                <c:pt idx="4556">
                  <c:v>14455.4008886753</c:v>
                </c:pt>
                <c:pt idx="4557">
                  <c:v>14058.6850805672</c:v>
                </c:pt>
                <c:pt idx="4558">
                  <c:v>13495.941335912101</c:v>
                </c:pt>
                <c:pt idx="4559">
                  <c:v>12791.1618247158</c:v>
                </c:pt>
                <c:pt idx="4560">
                  <c:v>11991.344783729801</c:v>
                </c:pt>
                <c:pt idx="4561">
                  <c:v>11169.509980836299</c:v>
                </c:pt>
                <c:pt idx="4562">
                  <c:v>10419.828717283601</c:v>
                </c:pt>
                <c:pt idx="4563">
                  <c:v>9907.4208765447693</c:v>
                </c:pt>
                <c:pt idx="4564">
                  <c:v>9547.6263126136892</c:v>
                </c:pt>
                <c:pt idx="4565">
                  <c:v>9263.0860735449405</c:v>
                </c:pt>
                <c:pt idx="4566">
                  <c:v>9021.4908780755704</c:v>
                </c:pt>
                <c:pt idx="4567">
                  <c:v>8841.8585539482192</c:v>
                </c:pt>
                <c:pt idx="4568">
                  <c:v>8715.3387441581399</c:v>
                </c:pt>
                <c:pt idx="4569">
                  <c:v>8617.0759720408805</c:v>
                </c:pt>
                <c:pt idx="4570">
                  <c:v>8500.3136170444795</c:v>
                </c:pt>
                <c:pt idx="4571">
                  <c:v>8322.01770590468</c:v>
                </c:pt>
                <c:pt idx="4572">
                  <c:v>8065.2768377490602</c:v>
                </c:pt>
                <c:pt idx="4573">
                  <c:v>7722.7447733893496</c:v>
                </c:pt>
                <c:pt idx="4574">
                  <c:v>7295.7885692235404</c:v>
                </c:pt>
                <c:pt idx="4575">
                  <c:v>6801.7727586130404</c:v>
                </c:pt>
                <c:pt idx="4576">
                  <c:v>6283.5956355218104</c:v>
                </c:pt>
                <c:pt idx="4577">
                  <c:v>5804.6988696001599</c:v>
                </c:pt>
                <c:pt idx="4578">
                  <c:v>5415.9977024344398</c:v>
                </c:pt>
                <c:pt idx="4579">
                  <c:v>5120.3756483222796</c:v>
                </c:pt>
                <c:pt idx="4580">
                  <c:v>4880.9703728756103</c:v>
                </c:pt>
                <c:pt idx="4581">
                  <c:v>4674.4075605283397</c:v>
                </c:pt>
                <c:pt idx="4582">
                  <c:v>4480.0622567126702</c:v>
                </c:pt>
                <c:pt idx="4583">
                  <c:v>4335.8270659011896</c:v>
                </c:pt>
                <c:pt idx="4584">
                  <c:v>4259.7402253099099</c:v>
                </c:pt>
                <c:pt idx="4585">
                  <c:v>4264.0431576993096</c:v>
                </c:pt>
                <c:pt idx="4586">
                  <c:v>4358.9590666455797</c:v>
                </c:pt>
                <c:pt idx="4587">
                  <c:v>4555.8847424880396</c:v>
                </c:pt>
                <c:pt idx="4588">
                  <c:v>4856.3510499447602</c:v>
                </c:pt>
                <c:pt idx="4589">
                  <c:v>5251.1936423779698</c:v>
                </c:pt>
                <c:pt idx="4590">
                  <c:v>5715.1436641927003</c:v>
                </c:pt>
                <c:pt idx="4591">
                  <c:v>6196.2800059567498</c:v>
                </c:pt>
                <c:pt idx="4592">
                  <c:v>6684.7740474496404</c:v>
                </c:pt>
                <c:pt idx="4593">
                  <c:v>7039.6856994523096</c:v>
                </c:pt>
                <c:pt idx="4594">
                  <c:v>7242.6454916661896</c:v>
                </c:pt>
                <c:pt idx="4595">
                  <c:v>7301.6379692952196</c:v>
                </c:pt>
                <c:pt idx="4596">
                  <c:v>7265.6270562363597</c:v>
                </c:pt>
                <c:pt idx="4597">
                  <c:v>7146.2885974104602</c:v>
                </c:pt>
                <c:pt idx="4598">
                  <c:v>6972.5954080721303</c:v>
                </c:pt>
                <c:pt idx="4599">
                  <c:v>6761.3154053288299</c:v>
                </c:pt>
                <c:pt idx="4600">
                  <c:v>6541.4438087971103</c:v>
                </c:pt>
                <c:pt idx="4601">
                  <c:v>6326.8545700626701</c:v>
                </c:pt>
                <c:pt idx="4602">
                  <c:v>6119.1706368795303</c:v>
                </c:pt>
                <c:pt idx="4603">
                  <c:v>5927.8120888201802</c:v>
                </c:pt>
                <c:pt idx="4604">
                  <c:v>5779.9958678277198</c:v>
                </c:pt>
                <c:pt idx="4605">
                  <c:v>5660.2200493284899</c:v>
                </c:pt>
                <c:pt idx="4606">
                  <c:v>5547.3611334264297</c:v>
                </c:pt>
                <c:pt idx="4607">
                  <c:v>5440.2972367798602</c:v>
                </c:pt>
                <c:pt idx="4608">
                  <c:v>5316.9899232708804</c:v>
                </c:pt>
                <c:pt idx="4609">
                  <c:v>5168.18394322926</c:v>
                </c:pt>
                <c:pt idx="4610">
                  <c:v>4991.0201976181297</c:v>
                </c:pt>
                <c:pt idx="4611">
                  <c:v>4789.8927432769297</c:v>
                </c:pt>
                <c:pt idx="4612">
                  <c:v>4588.74406407891</c:v>
                </c:pt>
                <c:pt idx="4613">
                  <c:v>4416.7833153030497</c:v>
                </c:pt>
                <c:pt idx="4614">
                  <c:v>4292.3684437893098</c:v>
                </c:pt>
                <c:pt idx="4615">
                  <c:v>4237.0687198838596</c:v>
                </c:pt>
                <c:pt idx="4616">
                  <c:v>4277.9615518908404</c:v>
                </c:pt>
                <c:pt idx="4617">
                  <c:v>4426.6848068687996</c:v>
                </c:pt>
                <c:pt idx="4618">
                  <c:v>4694.6785581171298</c:v>
                </c:pt>
                <c:pt idx="4619">
                  <c:v>5075.9918643197898</c:v>
                </c:pt>
                <c:pt idx="4620">
                  <c:v>5543.5493647205603</c:v>
                </c:pt>
                <c:pt idx="4621">
                  <c:v>6044.6461285874502</c:v>
                </c:pt>
                <c:pt idx="4622">
                  <c:v>6617.9163435980399</c:v>
                </c:pt>
                <c:pt idx="4623">
                  <c:v>7285.6973513481898</c:v>
                </c:pt>
                <c:pt idx="4624">
                  <c:v>8050.8023127735496</c:v>
                </c:pt>
                <c:pt idx="4625">
                  <c:v>8811.10436723151</c:v>
                </c:pt>
                <c:pt idx="4626">
                  <c:v>9393.7773428624805</c:v>
                </c:pt>
                <c:pt idx="4627">
                  <c:v>9796.3331574712502</c:v>
                </c:pt>
                <c:pt idx="4628">
                  <c:v>10022.857263309201</c:v>
                </c:pt>
                <c:pt idx="4629">
                  <c:v>10083.7442578804</c:v>
                </c:pt>
                <c:pt idx="4630">
                  <c:v>10002.6331871897</c:v>
                </c:pt>
                <c:pt idx="4631">
                  <c:v>9811.3759942845209</c:v>
                </c:pt>
                <c:pt idx="4632">
                  <c:v>9547.1827359952895</c:v>
                </c:pt>
                <c:pt idx="4633">
                  <c:v>9253.5846205518301</c:v>
                </c:pt>
                <c:pt idx="4634">
                  <c:v>8980.2408345794702</c:v>
                </c:pt>
                <c:pt idx="4635">
                  <c:v>8755.1466677815606</c:v>
                </c:pt>
                <c:pt idx="4636">
                  <c:v>8600.1084066451695</c:v>
                </c:pt>
                <c:pt idx="4637">
                  <c:v>8474.6998035569595</c:v>
                </c:pt>
                <c:pt idx="4638">
                  <c:v>8329.7186491582706</c:v>
                </c:pt>
                <c:pt idx="4639">
                  <c:v>8168.1111253495301</c:v>
                </c:pt>
                <c:pt idx="4640">
                  <c:v>8006.5218351196199</c:v>
                </c:pt>
                <c:pt idx="4641">
                  <c:v>7861.1078122197396</c:v>
                </c:pt>
                <c:pt idx="4642">
                  <c:v>7748.0930714113501</c:v>
                </c:pt>
                <c:pt idx="4643">
                  <c:v>7661.0694929929996</c:v>
                </c:pt>
                <c:pt idx="4644">
                  <c:v>7600.6227117133703</c:v>
                </c:pt>
                <c:pt idx="4645">
                  <c:v>7560.8177795178499</c:v>
                </c:pt>
                <c:pt idx="4646">
                  <c:v>7554.2139839127203</c:v>
                </c:pt>
                <c:pt idx="4647">
                  <c:v>7567.3410903714203</c:v>
                </c:pt>
                <c:pt idx="4648">
                  <c:v>7600.1864880397197</c:v>
                </c:pt>
                <c:pt idx="4649">
                  <c:v>7629.6561445802799</c:v>
                </c:pt>
                <c:pt idx="4650">
                  <c:v>7635.7758057236197</c:v>
                </c:pt>
                <c:pt idx="4651">
                  <c:v>7628.0649710468097</c:v>
                </c:pt>
                <c:pt idx="4652">
                  <c:v>7620.1656592038498</c:v>
                </c:pt>
                <c:pt idx="4653">
                  <c:v>7615.6628564767198</c:v>
                </c:pt>
                <c:pt idx="4654">
                  <c:v>7620.4008237114303</c:v>
                </c:pt>
                <c:pt idx="4655">
                  <c:v>7639.2034911881201</c:v>
                </c:pt>
                <c:pt idx="4656">
                  <c:v>7660.3287629875003</c:v>
                </c:pt>
                <c:pt idx="4657">
                  <c:v>7687.2624202893903</c:v>
                </c:pt>
                <c:pt idx="4658">
                  <c:v>7725.9177251583997</c:v>
                </c:pt>
                <c:pt idx="4659">
                  <c:v>7780.4714843560196</c:v>
                </c:pt>
                <c:pt idx="4660">
                  <c:v>7819.71035627114</c:v>
                </c:pt>
                <c:pt idx="4661">
                  <c:v>7854.1635181183401</c:v>
                </c:pt>
                <c:pt idx="4662">
                  <c:v>7899.4108399353599</c:v>
                </c:pt>
                <c:pt idx="4663">
                  <c:v>7952.2206361649396</c:v>
                </c:pt>
                <c:pt idx="4664">
                  <c:v>8016.8601536998603</c:v>
                </c:pt>
                <c:pt idx="4665">
                  <c:v>8098.1125211581202</c:v>
                </c:pt>
                <c:pt idx="4666">
                  <c:v>8198.5039054588906</c:v>
                </c:pt>
                <c:pt idx="4667">
                  <c:v>8315.4516626746208</c:v>
                </c:pt>
                <c:pt idx="4668">
                  <c:v>8396.3508283439005</c:v>
                </c:pt>
                <c:pt idx="4669">
                  <c:v>8375.3015484319603</c:v>
                </c:pt>
                <c:pt idx="4670">
                  <c:v>8236.7136864969707</c:v>
                </c:pt>
                <c:pt idx="4671">
                  <c:v>7949.2612196128803</c:v>
                </c:pt>
                <c:pt idx="4672">
                  <c:v>7461.9026117864596</c:v>
                </c:pt>
                <c:pt idx="4673">
                  <c:v>6825.5842752943699</c:v>
                </c:pt>
                <c:pt idx="4674">
                  <c:v>6110.5881052595196</c:v>
                </c:pt>
                <c:pt idx="4675">
                  <c:v>5448.1050525574801</c:v>
                </c:pt>
                <c:pt idx="4676">
                  <c:v>4995.0304862619796</c:v>
                </c:pt>
                <c:pt idx="4677">
                  <c:v>4628.3890967450097</c:v>
                </c:pt>
                <c:pt idx="4678">
                  <c:v>4336.5465982334899</c:v>
                </c:pt>
                <c:pt idx="4679">
                  <c:v>4129.8071478030897</c:v>
                </c:pt>
                <c:pt idx="4680">
                  <c:v>4046.92603185182</c:v>
                </c:pt>
                <c:pt idx="4681">
                  <c:v>4106.8881201355698</c:v>
                </c:pt>
                <c:pt idx="4682">
                  <c:v>4303.9511529548199</c:v>
                </c:pt>
                <c:pt idx="4683">
                  <c:v>4611.7124399065096</c:v>
                </c:pt>
                <c:pt idx="4684">
                  <c:v>5042.6945313873903</c:v>
                </c:pt>
                <c:pt idx="4685">
                  <c:v>5583.10124572727</c:v>
                </c:pt>
                <c:pt idx="4686">
                  <c:v>6105.9125819588999</c:v>
                </c:pt>
                <c:pt idx="4687">
                  <c:v>6583.3136071610897</c:v>
                </c:pt>
                <c:pt idx="4688">
                  <c:v>7016.9374204885098</c:v>
                </c:pt>
                <c:pt idx="4689">
                  <c:v>7417.4689460950003</c:v>
                </c:pt>
                <c:pt idx="4690">
                  <c:v>7778.9475905839599</c:v>
                </c:pt>
                <c:pt idx="4691">
                  <c:v>8099.0371508301296</c:v>
                </c:pt>
                <c:pt idx="4692">
                  <c:v>8406.6040594381593</c:v>
                </c:pt>
                <c:pt idx="4693">
                  <c:v>8702.5381917313498</c:v>
                </c:pt>
                <c:pt idx="4694">
                  <c:v>8979.6130062126904</c:v>
                </c:pt>
                <c:pt idx="4695">
                  <c:v>9207.0394733933808</c:v>
                </c:pt>
                <c:pt idx="4696">
                  <c:v>9375.3618427739893</c:v>
                </c:pt>
                <c:pt idx="4697">
                  <c:v>9498.6813156661992</c:v>
                </c:pt>
                <c:pt idx="4698">
                  <c:v>9573.7725357011404</c:v>
                </c:pt>
                <c:pt idx="4699">
                  <c:v>9587.6465122460704</c:v>
                </c:pt>
                <c:pt idx="4700">
                  <c:v>9549.2645168568106</c:v>
                </c:pt>
                <c:pt idx="4701">
                  <c:v>9477.3858950000704</c:v>
                </c:pt>
                <c:pt idx="4702">
                  <c:v>9377.5463546159208</c:v>
                </c:pt>
                <c:pt idx="4703">
                  <c:v>9253.5691521870503</c:v>
                </c:pt>
                <c:pt idx="4704">
                  <c:v>9113.2741923336707</c:v>
                </c:pt>
                <c:pt idx="4705">
                  <c:v>8964.7040106035092</c:v>
                </c:pt>
                <c:pt idx="4706">
                  <c:v>8837.3536033216697</c:v>
                </c:pt>
                <c:pt idx="4707">
                  <c:v>8747.8040035110607</c:v>
                </c:pt>
                <c:pt idx="4708">
                  <c:v>8708.33651842168</c:v>
                </c:pt>
                <c:pt idx="4709">
                  <c:v>8732.57569739055</c:v>
                </c:pt>
                <c:pt idx="4710">
                  <c:v>8797.2921097663493</c:v>
                </c:pt>
                <c:pt idx="4711">
                  <c:v>8901.3812262927204</c:v>
                </c:pt>
                <c:pt idx="4712">
                  <c:v>9032.7378899967007</c:v>
                </c:pt>
                <c:pt idx="4713">
                  <c:v>9216.5690333325492</c:v>
                </c:pt>
                <c:pt idx="4714">
                  <c:v>9476.0721147396507</c:v>
                </c:pt>
                <c:pt idx="4715">
                  <c:v>9805.0313668208491</c:v>
                </c:pt>
                <c:pt idx="4716">
                  <c:v>10160.898963279</c:v>
                </c:pt>
                <c:pt idx="4717">
                  <c:v>10534.3418054014</c:v>
                </c:pt>
                <c:pt idx="4718">
                  <c:v>10896.234257459901</c:v>
                </c:pt>
                <c:pt idx="4719">
                  <c:v>11210.201213755599</c:v>
                </c:pt>
                <c:pt idx="4720">
                  <c:v>11457.507285507199</c:v>
                </c:pt>
                <c:pt idx="4721">
                  <c:v>11617.9268806644</c:v>
                </c:pt>
                <c:pt idx="4722">
                  <c:v>11692.456916527701</c:v>
                </c:pt>
                <c:pt idx="4723">
                  <c:v>11680.358771314401</c:v>
                </c:pt>
                <c:pt idx="4724">
                  <c:v>11586.2170357217</c:v>
                </c:pt>
                <c:pt idx="4725">
                  <c:v>11394.239089208901</c:v>
                </c:pt>
                <c:pt idx="4726">
                  <c:v>11092.942091957701</c:v>
                </c:pt>
                <c:pt idx="4727">
                  <c:v>10705.638762426501</c:v>
                </c:pt>
                <c:pt idx="4728">
                  <c:v>10278.454268592701</c:v>
                </c:pt>
                <c:pt idx="4729">
                  <c:v>9852.8353945151903</c:v>
                </c:pt>
                <c:pt idx="4730">
                  <c:v>9476.8984739284497</c:v>
                </c:pt>
                <c:pt idx="4731">
                  <c:v>9203.5402205904993</c:v>
                </c:pt>
                <c:pt idx="4732">
                  <c:v>9096.6879199596897</c:v>
                </c:pt>
                <c:pt idx="4733">
                  <c:v>9174.1782045702694</c:v>
                </c:pt>
                <c:pt idx="4734">
                  <c:v>9321.7779755147294</c:v>
                </c:pt>
                <c:pt idx="4735">
                  <c:v>9508.5565911822505</c:v>
                </c:pt>
                <c:pt idx="4736">
                  <c:v>9714.0060024355807</c:v>
                </c:pt>
                <c:pt idx="4737">
                  <c:v>9931.7135509915006</c:v>
                </c:pt>
                <c:pt idx="4738">
                  <c:v>10162.347830152101</c:v>
                </c:pt>
                <c:pt idx="4739">
                  <c:v>10422.381251865099</c:v>
                </c:pt>
                <c:pt idx="4740">
                  <c:v>10725.9505668168</c:v>
                </c:pt>
                <c:pt idx="4741">
                  <c:v>11063.904216352999</c:v>
                </c:pt>
                <c:pt idx="4742">
                  <c:v>11420.7349194124</c:v>
                </c:pt>
                <c:pt idx="4743">
                  <c:v>11774.3649938822</c:v>
                </c:pt>
                <c:pt idx="4744">
                  <c:v>12124.812522035299</c:v>
                </c:pt>
                <c:pt idx="4745">
                  <c:v>12470.841318094101</c:v>
                </c:pt>
                <c:pt idx="4746">
                  <c:v>12789.321077962901</c:v>
                </c:pt>
                <c:pt idx="4747">
                  <c:v>13059.2388713326</c:v>
                </c:pt>
                <c:pt idx="4748">
                  <c:v>13274.8931878851</c:v>
                </c:pt>
                <c:pt idx="4749">
                  <c:v>13438.467726982701</c:v>
                </c:pt>
                <c:pt idx="4750">
                  <c:v>13548.8871338063</c:v>
                </c:pt>
                <c:pt idx="4751">
                  <c:v>13601.4367980483</c:v>
                </c:pt>
                <c:pt idx="4752">
                  <c:v>13573.730670269901</c:v>
                </c:pt>
                <c:pt idx="4753">
                  <c:v>13442.5839313421</c:v>
                </c:pt>
                <c:pt idx="4754">
                  <c:v>13210.614060525901</c:v>
                </c:pt>
                <c:pt idx="4755">
                  <c:v>12887.9599877128</c:v>
                </c:pt>
                <c:pt idx="4756">
                  <c:v>12510.0955000457</c:v>
                </c:pt>
                <c:pt idx="4757">
                  <c:v>12142.7559109701</c:v>
                </c:pt>
                <c:pt idx="4758">
                  <c:v>11859.7877290697</c:v>
                </c:pt>
                <c:pt idx="4759">
                  <c:v>11696.2006649949</c:v>
                </c:pt>
                <c:pt idx="4760">
                  <c:v>11502.453993246399</c:v>
                </c:pt>
                <c:pt idx="4761">
                  <c:v>11288.20706986</c:v>
                </c:pt>
                <c:pt idx="4762">
                  <c:v>11046.549329394</c:v>
                </c:pt>
                <c:pt idx="4763">
                  <c:v>10795.2245050781</c:v>
                </c:pt>
                <c:pt idx="4764">
                  <c:v>10553.990857024</c:v>
                </c:pt>
                <c:pt idx="4765">
                  <c:v>10314.5640435812</c:v>
                </c:pt>
                <c:pt idx="4766">
                  <c:v>10096.316660210499</c:v>
                </c:pt>
                <c:pt idx="4767">
                  <c:v>9917.2204141603397</c:v>
                </c:pt>
                <c:pt idx="4768">
                  <c:v>9788.3839314224206</c:v>
                </c:pt>
                <c:pt idx="4769">
                  <c:v>9706.1148139305005</c:v>
                </c:pt>
                <c:pt idx="4770">
                  <c:v>9679.6866296214303</c:v>
                </c:pt>
                <c:pt idx="4771">
                  <c:v>9698.1855511826907</c:v>
                </c:pt>
                <c:pt idx="4772">
                  <c:v>9774.53818007052</c:v>
                </c:pt>
                <c:pt idx="4773">
                  <c:v>9911.0067065631192</c:v>
                </c:pt>
                <c:pt idx="4774">
                  <c:v>10113.8723583997</c:v>
                </c:pt>
                <c:pt idx="4775">
                  <c:v>10397.712800301801</c:v>
                </c:pt>
                <c:pt idx="4776">
                  <c:v>10746.188956976101</c:v>
                </c:pt>
                <c:pt idx="4777">
                  <c:v>11131.7654073583</c:v>
                </c:pt>
                <c:pt idx="4778">
                  <c:v>11532.2869974075</c:v>
                </c:pt>
                <c:pt idx="4779">
                  <c:v>11926.717570544301</c:v>
                </c:pt>
                <c:pt idx="4780">
                  <c:v>12298.4413077316</c:v>
                </c:pt>
                <c:pt idx="4781">
                  <c:v>12631.5823159295</c:v>
                </c:pt>
                <c:pt idx="4782">
                  <c:v>12915.1149251877</c:v>
                </c:pt>
                <c:pt idx="4783">
                  <c:v>13124.3323939128</c:v>
                </c:pt>
                <c:pt idx="4784">
                  <c:v>13217.4775665941</c:v>
                </c:pt>
                <c:pt idx="4785">
                  <c:v>13181.2245169831</c:v>
                </c:pt>
                <c:pt idx="4786">
                  <c:v>13005.139785481901</c:v>
                </c:pt>
                <c:pt idx="4787">
                  <c:v>12700.4948073043</c:v>
                </c:pt>
                <c:pt idx="4788">
                  <c:v>12281.295874633401</c:v>
                </c:pt>
                <c:pt idx="4789">
                  <c:v>11751.733177337401</c:v>
                </c:pt>
                <c:pt idx="4790">
                  <c:v>11177.6861365512</c:v>
                </c:pt>
                <c:pt idx="4791">
                  <c:v>10615.063541846899</c:v>
                </c:pt>
                <c:pt idx="4792">
                  <c:v>10099.387694732301</c:v>
                </c:pt>
                <c:pt idx="4793">
                  <c:v>9664.14997229859</c:v>
                </c:pt>
                <c:pt idx="4794">
                  <c:v>9308.0988768018597</c:v>
                </c:pt>
                <c:pt idx="4795">
                  <c:v>9030.3760967343405</c:v>
                </c:pt>
                <c:pt idx="4796">
                  <c:v>8833.2005417840701</c:v>
                </c:pt>
                <c:pt idx="4797">
                  <c:v>8713.8944729035902</c:v>
                </c:pt>
                <c:pt idx="4798">
                  <c:v>8664.9053607273709</c:v>
                </c:pt>
                <c:pt idx="4799">
                  <c:v>8668.8472247167501</c:v>
                </c:pt>
                <c:pt idx="4800">
                  <c:v>8708.7138757791308</c:v>
                </c:pt>
                <c:pt idx="4801">
                  <c:v>8793.5017679863795</c:v>
                </c:pt>
                <c:pt idx="4802">
                  <c:v>8908.2767148889106</c:v>
                </c:pt>
                <c:pt idx="4803">
                  <c:v>9024.5931113880906</c:v>
                </c:pt>
                <c:pt idx="4804">
                  <c:v>9146.2570696399798</c:v>
                </c:pt>
                <c:pt idx="4805">
                  <c:v>9280.4151873611008</c:v>
                </c:pt>
                <c:pt idx="4806">
                  <c:v>9430.7012153343694</c:v>
                </c:pt>
                <c:pt idx="4807">
                  <c:v>9582.1160404976508</c:v>
                </c:pt>
                <c:pt idx="4808">
                  <c:v>9739.9696800667698</c:v>
                </c:pt>
                <c:pt idx="4809">
                  <c:v>9910.4201895181304</c:v>
                </c:pt>
                <c:pt idx="4810">
                  <c:v>10110.189530112501</c:v>
                </c:pt>
                <c:pt idx="4811">
                  <c:v>10348.8975834387</c:v>
                </c:pt>
                <c:pt idx="4812">
                  <c:v>10621.33342357</c:v>
                </c:pt>
                <c:pt idx="4813">
                  <c:v>10908.3526837064</c:v>
                </c:pt>
                <c:pt idx="4814">
                  <c:v>11186.9382924827</c:v>
                </c:pt>
                <c:pt idx="4815">
                  <c:v>11445.215849848601</c:v>
                </c:pt>
                <c:pt idx="4816">
                  <c:v>11655.9162884036</c:v>
                </c:pt>
                <c:pt idx="4817">
                  <c:v>11809.9223491634</c:v>
                </c:pt>
                <c:pt idx="4818">
                  <c:v>11885.364072672901</c:v>
                </c:pt>
                <c:pt idx="4819">
                  <c:v>11855.640757270799</c:v>
                </c:pt>
                <c:pt idx="4820">
                  <c:v>11686.140221288901</c:v>
                </c:pt>
                <c:pt idx="4821">
                  <c:v>11370.049625204399</c:v>
                </c:pt>
                <c:pt idx="4822">
                  <c:v>10916.4099077299</c:v>
                </c:pt>
                <c:pt idx="4823">
                  <c:v>10361.129058951799</c:v>
                </c:pt>
                <c:pt idx="4824">
                  <c:v>9769.8938678368395</c:v>
                </c:pt>
                <c:pt idx="4825">
                  <c:v>9209.06532983539</c:v>
                </c:pt>
                <c:pt idx="4826">
                  <c:v>8785.9857938836394</c:v>
                </c:pt>
                <c:pt idx="4827">
                  <c:v>8561.0197174761597</c:v>
                </c:pt>
                <c:pt idx="4828">
                  <c:v>8365.1242401578293</c:v>
                </c:pt>
                <c:pt idx="4829">
                  <c:v>8220.3896200242307</c:v>
                </c:pt>
                <c:pt idx="4830">
                  <c:v>8120.9936663181297</c:v>
                </c:pt>
                <c:pt idx="4831">
                  <c:v>8065.1790330617096</c:v>
                </c:pt>
                <c:pt idx="4832">
                  <c:v>8051.3222535245905</c:v>
                </c:pt>
                <c:pt idx="4833">
                  <c:v>8064.6186289523903</c:v>
                </c:pt>
                <c:pt idx="4834">
                  <c:v>8076.6651688244701</c:v>
                </c:pt>
                <c:pt idx="4835">
                  <c:v>8023.9062036334399</c:v>
                </c:pt>
                <c:pt idx="4836">
                  <c:v>7897.8715431520804</c:v>
                </c:pt>
                <c:pt idx="4837">
                  <c:v>7725.3020857408401</c:v>
                </c:pt>
                <c:pt idx="4838">
                  <c:v>7538.0094355543297</c:v>
                </c:pt>
                <c:pt idx="4839">
                  <c:v>7379.6512285037297</c:v>
                </c:pt>
                <c:pt idx="4840">
                  <c:v>7276.4051043237896</c:v>
                </c:pt>
                <c:pt idx="4841">
                  <c:v>7236.4992262234</c:v>
                </c:pt>
                <c:pt idx="4842">
                  <c:v>7235.3777915067503</c:v>
                </c:pt>
                <c:pt idx="4843">
                  <c:v>7232.5933420087804</c:v>
                </c:pt>
                <c:pt idx="4844">
                  <c:v>7234.6016889351604</c:v>
                </c:pt>
                <c:pt idx="4845">
                  <c:v>7242.8198400417004</c:v>
                </c:pt>
                <c:pt idx="4846">
                  <c:v>7255.0639309605604</c:v>
                </c:pt>
                <c:pt idx="4847">
                  <c:v>7272.5314788388896</c:v>
                </c:pt>
                <c:pt idx="4848">
                  <c:v>7297.3159554431604</c:v>
                </c:pt>
                <c:pt idx="4849">
                  <c:v>7341.5860526927299</c:v>
                </c:pt>
                <c:pt idx="4850">
                  <c:v>7408.3194365688396</c:v>
                </c:pt>
                <c:pt idx="4851">
                  <c:v>7487.6523369523202</c:v>
                </c:pt>
                <c:pt idx="4852">
                  <c:v>7562.0931026490398</c:v>
                </c:pt>
                <c:pt idx="4853">
                  <c:v>7643.5769466844504</c:v>
                </c:pt>
                <c:pt idx="4854">
                  <c:v>7734.0243321023299</c:v>
                </c:pt>
                <c:pt idx="4855">
                  <c:v>7835.0212856398302</c:v>
                </c:pt>
                <c:pt idx="4856">
                  <c:v>7951.4121641215597</c:v>
                </c:pt>
                <c:pt idx="4857">
                  <c:v>8076.1058855241299</c:v>
                </c:pt>
                <c:pt idx="4858">
                  <c:v>8180.1781255421702</c:v>
                </c:pt>
                <c:pt idx="4859">
                  <c:v>8273.8731493320101</c:v>
                </c:pt>
                <c:pt idx="4860">
                  <c:v>8363.8249729327799</c:v>
                </c:pt>
                <c:pt idx="4861">
                  <c:v>8442.7604395128892</c:v>
                </c:pt>
                <c:pt idx="4862">
                  <c:v>8506.6890874640703</c:v>
                </c:pt>
                <c:pt idx="4863">
                  <c:v>8545.0309389860504</c:v>
                </c:pt>
                <c:pt idx="4864">
                  <c:v>8540.1498091278809</c:v>
                </c:pt>
                <c:pt idx="4865">
                  <c:v>8513.0635377359995</c:v>
                </c:pt>
                <c:pt idx="4866">
                  <c:v>8474.9466963453597</c:v>
                </c:pt>
                <c:pt idx="4867">
                  <c:v>8437.7593757428094</c:v>
                </c:pt>
                <c:pt idx="4868">
                  <c:v>8409.2290335975304</c:v>
                </c:pt>
                <c:pt idx="4869">
                  <c:v>8398.56560363475</c:v>
                </c:pt>
                <c:pt idx="4870">
                  <c:v>8394.2895519776903</c:v>
                </c:pt>
                <c:pt idx="4871">
                  <c:v>8404.1040740662393</c:v>
                </c:pt>
                <c:pt idx="4872">
                  <c:v>8424.7413998136308</c:v>
                </c:pt>
                <c:pt idx="4873">
                  <c:v>8452.2455432617407</c:v>
                </c:pt>
                <c:pt idx="4874">
                  <c:v>8492.8720154846997</c:v>
                </c:pt>
                <c:pt idx="4875">
                  <c:v>8555.0755546397995</c:v>
                </c:pt>
                <c:pt idx="4876">
                  <c:v>8642.2915886415303</c:v>
                </c:pt>
                <c:pt idx="4877">
                  <c:v>8731.1308779662195</c:v>
                </c:pt>
                <c:pt idx="4878">
                  <c:v>8813.6518089250694</c:v>
                </c:pt>
                <c:pt idx="4879">
                  <c:v>8895.6520396071992</c:v>
                </c:pt>
                <c:pt idx="4880">
                  <c:v>8980.0645543425107</c:v>
                </c:pt>
                <c:pt idx="4881">
                  <c:v>9083.7145940301707</c:v>
                </c:pt>
                <c:pt idx="4882">
                  <c:v>9210.1273513392098</c:v>
                </c:pt>
                <c:pt idx="4883">
                  <c:v>9366.3351288557296</c:v>
                </c:pt>
                <c:pt idx="4884">
                  <c:v>9551.9605951263693</c:v>
                </c:pt>
                <c:pt idx="4885">
                  <c:v>9748.8057528392201</c:v>
                </c:pt>
                <c:pt idx="4886">
                  <c:v>9930.3482117394196</c:v>
                </c:pt>
                <c:pt idx="4887">
                  <c:v>10050.679311373</c:v>
                </c:pt>
                <c:pt idx="4888">
                  <c:v>9982.2330009521502</c:v>
                </c:pt>
                <c:pt idx="4889">
                  <c:v>9711.3141892823896</c:v>
                </c:pt>
                <c:pt idx="4890">
                  <c:v>9415.7338641554998</c:v>
                </c:pt>
                <c:pt idx="4891">
                  <c:v>9141.0075178183506</c:v>
                </c:pt>
                <c:pt idx="4892">
                  <c:v>9054.8508270672792</c:v>
                </c:pt>
                <c:pt idx="4893">
                  <c:v>9059.0499338200807</c:v>
                </c:pt>
                <c:pt idx="4894">
                  <c:v>9249.6078501606207</c:v>
                </c:pt>
                <c:pt idx="4895">
                  <c:v>9569.1766434203601</c:v>
                </c:pt>
                <c:pt idx="4896">
                  <c:v>9980.8141985730908</c:v>
                </c:pt>
                <c:pt idx="4897">
                  <c:v>10490.176446368299</c:v>
                </c:pt>
                <c:pt idx="4898">
                  <c:v>11093.932329245499</c:v>
                </c:pt>
                <c:pt idx="4899">
                  <c:v>11798.5015558372</c:v>
                </c:pt>
                <c:pt idx="4900">
                  <c:v>12613.411608115801</c:v>
                </c:pt>
                <c:pt idx="4901">
                  <c:v>13434.0670569135</c:v>
                </c:pt>
                <c:pt idx="4902">
                  <c:v>14123.698222312099</c:v>
                </c:pt>
                <c:pt idx="4903">
                  <c:v>14684.6626393812</c:v>
                </c:pt>
                <c:pt idx="4904">
                  <c:v>15067.018777925099</c:v>
                </c:pt>
                <c:pt idx="4905">
                  <c:v>15250.299363989599</c:v>
                </c:pt>
                <c:pt idx="4906">
                  <c:v>15218.151779637599</c:v>
                </c:pt>
                <c:pt idx="4907">
                  <c:v>14961.8604072626</c:v>
                </c:pt>
                <c:pt idx="4908">
                  <c:v>14486.941536038499</c:v>
                </c:pt>
                <c:pt idx="4909">
                  <c:v>13825.3922557641</c:v>
                </c:pt>
                <c:pt idx="4910">
                  <c:v>13055.761298215901</c:v>
                </c:pt>
                <c:pt idx="4911">
                  <c:v>12276.8277209342</c:v>
                </c:pt>
                <c:pt idx="4912">
                  <c:v>11666.0325102486</c:v>
                </c:pt>
                <c:pt idx="4913">
                  <c:v>11378.2028516917</c:v>
                </c:pt>
                <c:pt idx="4914">
                  <c:v>11135.1277857638</c:v>
                </c:pt>
                <c:pt idx="4915">
                  <c:v>10934.245515454901</c:v>
                </c:pt>
                <c:pt idx="4916">
                  <c:v>10784.5016966768</c:v>
                </c:pt>
                <c:pt idx="4917">
                  <c:v>10702.538589580599</c:v>
                </c:pt>
                <c:pt idx="4918">
                  <c:v>10685.091373593101</c:v>
                </c:pt>
                <c:pt idx="4919">
                  <c:v>10718.486197546399</c:v>
                </c:pt>
                <c:pt idx="4920">
                  <c:v>10794.692895904</c:v>
                </c:pt>
                <c:pt idx="4921">
                  <c:v>10903.531287207001</c:v>
                </c:pt>
                <c:pt idx="4922">
                  <c:v>11056.4387584693</c:v>
                </c:pt>
                <c:pt idx="4923">
                  <c:v>11251.9115420785</c:v>
                </c:pt>
                <c:pt idx="4924">
                  <c:v>11488.8319601734</c:v>
                </c:pt>
                <c:pt idx="4925">
                  <c:v>11777.4437225897</c:v>
                </c:pt>
                <c:pt idx="4926">
                  <c:v>12125.6897014775</c:v>
                </c:pt>
                <c:pt idx="4927">
                  <c:v>12515.447600941299</c:v>
                </c:pt>
                <c:pt idx="4928">
                  <c:v>12925.277288355201</c:v>
                </c:pt>
                <c:pt idx="4929">
                  <c:v>13315.156988397501</c:v>
                </c:pt>
                <c:pt idx="4930">
                  <c:v>13651.024089807601</c:v>
                </c:pt>
                <c:pt idx="4931">
                  <c:v>13923.8496284545</c:v>
                </c:pt>
                <c:pt idx="4932">
                  <c:v>14144.9543953579</c:v>
                </c:pt>
                <c:pt idx="4933">
                  <c:v>14302.649778352001</c:v>
                </c:pt>
                <c:pt idx="4934">
                  <c:v>14397.847584343101</c:v>
                </c:pt>
                <c:pt idx="4935">
                  <c:v>14416.1372431943</c:v>
                </c:pt>
                <c:pt idx="4936">
                  <c:v>14343.50471066</c:v>
                </c:pt>
                <c:pt idx="4937">
                  <c:v>14162.129370491601</c:v>
                </c:pt>
                <c:pt idx="4938">
                  <c:v>13847.4982489495</c:v>
                </c:pt>
                <c:pt idx="4939">
                  <c:v>13382.525423244</c:v>
                </c:pt>
                <c:pt idx="4940">
                  <c:v>12744.4149422762</c:v>
                </c:pt>
                <c:pt idx="4941">
                  <c:v>11942.0089007324</c:v>
                </c:pt>
                <c:pt idx="4942">
                  <c:v>10973.4789947347</c:v>
                </c:pt>
                <c:pt idx="4943">
                  <c:v>9927.7415951966796</c:v>
                </c:pt>
                <c:pt idx="4944">
                  <c:v>8942.7693429929896</c:v>
                </c:pt>
                <c:pt idx="4945">
                  <c:v>8203.2716253456001</c:v>
                </c:pt>
                <c:pt idx="4946">
                  <c:v>7798.2855068088202</c:v>
                </c:pt>
                <c:pt idx="4947">
                  <c:v>7490.3083145984301</c:v>
                </c:pt>
                <c:pt idx="4948">
                  <c:v>7228.5189741676604</c:v>
                </c:pt>
                <c:pt idx="4949">
                  <c:v>7011.3041039578202</c:v>
                </c:pt>
                <c:pt idx="4950">
                  <c:v>6836.1364326667999</c:v>
                </c:pt>
                <c:pt idx="4951">
                  <c:v>6690.62614930778</c:v>
                </c:pt>
                <c:pt idx="4952">
                  <c:v>6578.5524675228098</c:v>
                </c:pt>
                <c:pt idx="4953">
                  <c:v>6485.74108549628</c:v>
                </c:pt>
                <c:pt idx="4954">
                  <c:v>6405.3711261579401</c:v>
                </c:pt>
                <c:pt idx="4955">
                  <c:v>6345.3379069764196</c:v>
                </c:pt>
                <c:pt idx="4956">
                  <c:v>6338.6436752724303</c:v>
                </c:pt>
                <c:pt idx="4957">
                  <c:v>6388.8171377480803</c:v>
                </c:pt>
                <c:pt idx="4958">
                  <c:v>6519.4857140050199</c:v>
                </c:pt>
                <c:pt idx="4959">
                  <c:v>6770.0448370261602</c:v>
                </c:pt>
                <c:pt idx="4960">
                  <c:v>7135.8240443078002</c:v>
                </c:pt>
                <c:pt idx="4961">
                  <c:v>7596.5180274765398</c:v>
                </c:pt>
                <c:pt idx="4962">
                  <c:v>8144.1920648884297</c:v>
                </c:pt>
                <c:pt idx="4963">
                  <c:v>8768.5327730241806</c:v>
                </c:pt>
                <c:pt idx="4964">
                  <c:v>9397.3642333520402</c:v>
                </c:pt>
                <c:pt idx="4965">
                  <c:v>10032.8075246477</c:v>
                </c:pt>
                <c:pt idx="4966">
                  <c:v>10688.6705084775</c:v>
                </c:pt>
                <c:pt idx="4967">
                  <c:v>11383.942934562599</c:v>
                </c:pt>
                <c:pt idx="4968">
                  <c:v>12121.538420327</c:v>
                </c:pt>
                <c:pt idx="4969">
                  <c:v>12866.7643968706</c:v>
                </c:pt>
                <c:pt idx="4970">
                  <c:v>13585.2862631834</c:v>
                </c:pt>
                <c:pt idx="4971">
                  <c:v>14263.8772761859</c:v>
                </c:pt>
                <c:pt idx="4972">
                  <c:v>14889.785168726799</c:v>
                </c:pt>
                <c:pt idx="4973">
                  <c:v>15449.339405558299</c:v>
                </c:pt>
                <c:pt idx="4974">
                  <c:v>15929.563282040401</c:v>
                </c:pt>
                <c:pt idx="4975">
                  <c:v>16329.3304632154</c:v>
                </c:pt>
                <c:pt idx="4976">
                  <c:v>16659.367973830402</c:v>
                </c:pt>
                <c:pt idx="4977">
                  <c:v>16939.5325138224</c:v>
                </c:pt>
                <c:pt idx="4978">
                  <c:v>17187.955312911501</c:v>
                </c:pt>
                <c:pt idx="4979">
                  <c:v>17425.387738968398</c:v>
                </c:pt>
                <c:pt idx="4980">
                  <c:v>17659.486214291999</c:v>
                </c:pt>
                <c:pt idx="4981">
                  <c:v>17874.774968770202</c:v>
                </c:pt>
                <c:pt idx="4982">
                  <c:v>18047.035382899801</c:v>
                </c:pt>
                <c:pt idx="4983">
                  <c:v>18169.102047918601</c:v>
                </c:pt>
                <c:pt idx="4984">
                  <c:v>18244.936298646498</c:v>
                </c:pt>
                <c:pt idx="4985">
                  <c:v>18281.002621379099</c:v>
                </c:pt>
                <c:pt idx="4986">
                  <c:v>18280.680087065699</c:v>
                </c:pt>
                <c:pt idx="4987">
                  <c:v>18253.111024828901</c:v>
                </c:pt>
                <c:pt idx="4988">
                  <c:v>18203.2628135778</c:v>
                </c:pt>
                <c:pt idx="4989">
                  <c:v>18106.786547272201</c:v>
                </c:pt>
                <c:pt idx="4990">
                  <c:v>17968.7134846802</c:v>
                </c:pt>
                <c:pt idx="4991">
                  <c:v>17792.293912716501</c:v>
                </c:pt>
                <c:pt idx="4992">
                  <c:v>17574.010466966902</c:v>
                </c:pt>
                <c:pt idx="4993">
                  <c:v>17306.762851808999</c:v>
                </c:pt>
                <c:pt idx="4994">
                  <c:v>16974.162516957698</c:v>
                </c:pt>
                <c:pt idx="4995">
                  <c:v>16565.563052765399</c:v>
                </c:pt>
                <c:pt idx="4996">
                  <c:v>16078.7890756323</c:v>
                </c:pt>
                <c:pt idx="4997">
                  <c:v>15504.549158736199</c:v>
                </c:pt>
                <c:pt idx="4998">
                  <c:v>14837.107739887701</c:v>
                </c:pt>
                <c:pt idx="4999">
                  <c:v>14074.3358563698</c:v>
                </c:pt>
                <c:pt idx="5000">
                  <c:v>13235.2941220745</c:v>
                </c:pt>
                <c:pt idx="5001">
                  <c:v>12357.764541135301</c:v>
                </c:pt>
                <c:pt idx="5002">
                  <c:v>11495.023609490599</c:v>
                </c:pt>
                <c:pt idx="5003">
                  <c:v>10750.637950452299</c:v>
                </c:pt>
                <c:pt idx="5004">
                  <c:v>10302.205065996201</c:v>
                </c:pt>
                <c:pt idx="5005">
                  <c:v>10078.0466082601</c:v>
                </c:pt>
                <c:pt idx="5006">
                  <c:v>9930.9674527455209</c:v>
                </c:pt>
                <c:pt idx="5007">
                  <c:v>9873.6079785054299</c:v>
                </c:pt>
                <c:pt idx="5008">
                  <c:v>9900.3543365535406</c:v>
                </c:pt>
                <c:pt idx="5009">
                  <c:v>9977.0936455601204</c:v>
                </c:pt>
                <c:pt idx="5010">
                  <c:v>10062.5231071858</c:v>
                </c:pt>
                <c:pt idx="5011">
                  <c:v>10144.9547775632</c:v>
                </c:pt>
                <c:pt idx="5012">
                  <c:v>10235.8684597233</c:v>
                </c:pt>
                <c:pt idx="5013">
                  <c:v>10357.705701447499</c:v>
                </c:pt>
                <c:pt idx="5014">
                  <c:v>10527.511017863601</c:v>
                </c:pt>
                <c:pt idx="5015">
                  <c:v>10761.5384989745</c:v>
                </c:pt>
                <c:pt idx="5016">
                  <c:v>11071.169399817099</c:v>
                </c:pt>
                <c:pt idx="5017">
                  <c:v>11450.376570758899</c:v>
                </c:pt>
                <c:pt idx="5018">
                  <c:v>11874.660917155201</c:v>
                </c:pt>
                <c:pt idx="5019">
                  <c:v>12294.202462597599</c:v>
                </c:pt>
                <c:pt idx="5020">
                  <c:v>12641.990641288499</c:v>
                </c:pt>
                <c:pt idx="5021">
                  <c:v>12872.1523839732</c:v>
                </c:pt>
                <c:pt idx="5022">
                  <c:v>12934.384365661799</c:v>
                </c:pt>
                <c:pt idx="5023">
                  <c:v>12836.1211262294</c:v>
                </c:pt>
                <c:pt idx="5024">
                  <c:v>12600.6324648629</c:v>
                </c:pt>
                <c:pt idx="5025">
                  <c:v>12259.411819987499</c:v>
                </c:pt>
                <c:pt idx="5026">
                  <c:v>11856.131129063901</c:v>
                </c:pt>
                <c:pt idx="5027">
                  <c:v>11442.791664225</c:v>
                </c:pt>
                <c:pt idx="5028">
                  <c:v>11034.6793380488</c:v>
                </c:pt>
                <c:pt idx="5029">
                  <c:v>10624.596452072599</c:v>
                </c:pt>
                <c:pt idx="5030">
                  <c:v>10244.508507492001</c:v>
                </c:pt>
                <c:pt idx="5031">
                  <c:v>9915.5852620982296</c:v>
                </c:pt>
                <c:pt idx="5032">
                  <c:v>9649.3728884141692</c:v>
                </c:pt>
                <c:pt idx="5033">
                  <c:v>9468.1254272666993</c:v>
                </c:pt>
                <c:pt idx="5034">
                  <c:v>9391.4208911700698</c:v>
                </c:pt>
                <c:pt idx="5035">
                  <c:v>9430.9228091008699</c:v>
                </c:pt>
                <c:pt idx="5036">
                  <c:v>9594.5467584315902</c:v>
                </c:pt>
                <c:pt idx="5037">
                  <c:v>9850.9831468797493</c:v>
                </c:pt>
                <c:pt idx="5038">
                  <c:v>10154.3607823977</c:v>
                </c:pt>
                <c:pt idx="5039">
                  <c:v>10478.755857420399</c:v>
                </c:pt>
                <c:pt idx="5040">
                  <c:v>10799.905468493</c:v>
                </c:pt>
                <c:pt idx="5041">
                  <c:v>11107.843655133</c:v>
                </c:pt>
                <c:pt idx="5042">
                  <c:v>11389.589895515101</c:v>
                </c:pt>
                <c:pt idx="5043">
                  <c:v>11634.9854979394</c:v>
                </c:pt>
                <c:pt idx="5044">
                  <c:v>11833.230779317</c:v>
                </c:pt>
                <c:pt idx="5045">
                  <c:v>11973.3044558619</c:v>
                </c:pt>
                <c:pt idx="5046">
                  <c:v>12057.993730242801</c:v>
                </c:pt>
                <c:pt idx="5047">
                  <c:v>12080.3239051611</c:v>
                </c:pt>
                <c:pt idx="5048">
                  <c:v>12038.283017829801</c:v>
                </c:pt>
                <c:pt idx="5049">
                  <c:v>11940.806683692799</c:v>
                </c:pt>
                <c:pt idx="5050">
                  <c:v>11786.4415331006</c:v>
                </c:pt>
                <c:pt idx="5051">
                  <c:v>11596.5314226029</c:v>
                </c:pt>
                <c:pt idx="5052">
                  <c:v>11383.1654193506</c:v>
                </c:pt>
                <c:pt idx="5053">
                  <c:v>11157.713357856101</c:v>
                </c:pt>
                <c:pt idx="5054">
                  <c:v>10921.561183932699</c:v>
                </c:pt>
                <c:pt idx="5055">
                  <c:v>10666.632564485501</c:v>
                </c:pt>
                <c:pt idx="5056">
                  <c:v>10412.8744554119</c:v>
                </c:pt>
                <c:pt idx="5057">
                  <c:v>10196.0105391172</c:v>
                </c:pt>
                <c:pt idx="5058">
                  <c:v>10055.618613766899</c:v>
                </c:pt>
                <c:pt idx="5059">
                  <c:v>10027.441840627</c:v>
                </c:pt>
                <c:pt idx="5060">
                  <c:v>10083.264826692101</c:v>
                </c:pt>
                <c:pt idx="5061">
                  <c:v>10229.210613491299</c:v>
                </c:pt>
                <c:pt idx="5062">
                  <c:v>10477.5005061587</c:v>
                </c:pt>
                <c:pt idx="5063">
                  <c:v>10835.407684464801</c:v>
                </c:pt>
                <c:pt idx="5064">
                  <c:v>11315.499662496601</c:v>
                </c:pt>
                <c:pt idx="5065">
                  <c:v>11928.5554445793</c:v>
                </c:pt>
                <c:pt idx="5066">
                  <c:v>12684.3410794806</c:v>
                </c:pt>
                <c:pt idx="5067">
                  <c:v>13575.943042241301</c:v>
                </c:pt>
                <c:pt idx="5068">
                  <c:v>14532.5817556204</c:v>
                </c:pt>
                <c:pt idx="5069">
                  <c:v>15400.789456029301</c:v>
                </c:pt>
                <c:pt idx="5070">
                  <c:v>16122.805457463101</c:v>
                </c:pt>
                <c:pt idx="5071">
                  <c:v>16653.203864811101</c:v>
                </c:pt>
                <c:pt idx="5072">
                  <c:v>16972.3788839755</c:v>
                </c:pt>
                <c:pt idx="5073">
                  <c:v>17047.750178763199</c:v>
                </c:pt>
                <c:pt idx="5074">
                  <c:v>16869.774152211499</c:v>
                </c:pt>
                <c:pt idx="5075">
                  <c:v>16454.1342385104</c:v>
                </c:pt>
                <c:pt idx="5076">
                  <c:v>15838.8234776186</c:v>
                </c:pt>
                <c:pt idx="5077">
                  <c:v>15082.7975755307</c:v>
                </c:pt>
                <c:pt idx="5078">
                  <c:v>14276.4596695444</c:v>
                </c:pt>
                <c:pt idx="5079">
                  <c:v>13639.9515387312</c:v>
                </c:pt>
                <c:pt idx="5080">
                  <c:v>13276.612278648799</c:v>
                </c:pt>
                <c:pt idx="5081">
                  <c:v>12932.5664865569</c:v>
                </c:pt>
                <c:pt idx="5082">
                  <c:v>12570.871692901501</c:v>
                </c:pt>
                <c:pt idx="5083">
                  <c:v>12211.937126099399</c:v>
                </c:pt>
                <c:pt idx="5084">
                  <c:v>11866.816098302301</c:v>
                </c:pt>
                <c:pt idx="5085">
                  <c:v>11568.323193856</c:v>
                </c:pt>
                <c:pt idx="5086">
                  <c:v>11335.7983757401</c:v>
                </c:pt>
                <c:pt idx="5087">
                  <c:v>11152.5294841343</c:v>
                </c:pt>
                <c:pt idx="5088">
                  <c:v>11028.6208557755</c:v>
                </c:pt>
                <c:pt idx="5089">
                  <c:v>10951.612973023201</c:v>
                </c:pt>
                <c:pt idx="5090">
                  <c:v>10911.0201332413</c:v>
                </c:pt>
                <c:pt idx="5091">
                  <c:v>10885.713950756</c:v>
                </c:pt>
                <c:pt idx="5092">
                  <c:v>10861.1898550808</c:v>
                </c:pt>
                <c:pt idx="5093">
                  <c:v>10840.9518893149</c:v>
                </c:pt>
                <c:pt idx="5094">
                  <c:v>10822.331309758099</c:v>
                </c:pt>
                <c:pt idx="5095">
                  <c:v>10809.9639290058</c:v>
                </c:pt>
                <c:pt idx="5096">
                  <c:v>10806.395874706201</c:v>
                </c:pt>
                <c:pt idx="5097">
                  <c:v>10820.5842586856</c:v>
                </c:pt>
                <c:pt idx="5098">
                  <c:v>10854.493594505801</c:v>
                </c:pt>
                <c:pt idx="5099">
                  <c:v>10914.5567216975</c:v>
                </c:pt>
                <c:pt idx="5100">
                  <c:v>10984.5294795356</c:v>
                </c:pt>
                <c:pt idx="5101">
                  <c:v>11052.3760523079</c:v>
                </c:pt>
                <c:pt idx="5102">
                  <c:v>11090.8990351146</c:v>
                </c:pt>
                <c:pt idx="5103">
                  <c:v>11076.751204910999</c:v>
                </c:pt>
                <c:pt idx="5104">
                  <c:v>10981.645331764999</c:v>
                </c:pt>
                <c:pt idx="5105">
                  <c:v>10810.9130262584</c:v>
                </c:pt>
                <c:pt idx="5106">
                  <c:v>10573.5339228539</c:v>
                </c:pt>
                <c:pt idx="5107">
                  <c:v>10293.8023887933</c:v>
                </c:pt>
                <c:pt idx="5108">
                  <c:v>10007.024007349</c:v>
                </c:pt>
                <c:pt idx="5109">
                  <c:v>9765.3595023447997</c:v>
                </c:pt>
                <c:pt idx="5110">
                  <c:v>9588.3718920437695</c:v>
                </c:pt>
                <c:pt idx="5111">
                  <c:v>9489.1024051895802</c:v>
                </c:pt>
                <c:pt idx="5112">
                  <c:v>9449.9057362546191</c:v>
                </c:pt>
                <c:pt idx="5113">
                  <c:v>9446.1206963397308</c:v>
                </c:pt>
                <c:pt idx="5114">
                  <c:v>9475.9743660378608</c:v>
                </c:pt>
                <c:pt idx="5115">
                  <c:v>9547.9680553314993</c:v>
                </c:pt>
                <c:pt idx="5116">
                  <c:v>9609.3019212691397</c:v>
                </c:pt>
                <c:pt idx="5117">
                  <c:v>9636.2338075698099</c:v>
                </c:pt>
                <c:pt idx="5118">
                  <c:v>9594.5747617148299</c:v>
                </c:pt>
                <c:pt idx="5119">
                  <c:v>9479.6789309886499</c:v>
                </c:pt>
                <c:pt idx="5120">
                  <c:v>9306.1252024577607</c:v>
                </c:pt>
                <c:pt idx="5121">
                  <c:v>9077.6760666556493</c:v>
                </c:pt>
                <c:pt idx="5122">
                  <c:v>8819.9327390838298</c:v>
                </c:pt>
                <c:pt idx="5123">
                  <c:v>8577.4265595808101</c:v>
                </c:pt>
                <c:pt idx="5124">
                  <c:v>8409.1989179549691</c:v>
                </c:pt>
                <c:pt idx="5125">
                  <c:v>8351.20007625574</c:v>
                </c:pt>
                <c:pt idx="5126">
                  <c:v>8427.5687099350798</c:v>
                </c:pt>
                <c:pt idx="5127">
                  <c:v>8580.7596778319403</c:v>
                </c:pt>
                <c:pt idx="5128">
                  <c:v>8772.1704233623896</c:v>
                </c:pt>
                <c:pt idx="5129">
                  <c:v>8985.2944896721001</c:v>
                </c:pt>
                <c:pt idx="5130">
                  <c:v>9206.3418676174206</c:v>
                </c:pt>
                <c:pt idx="5131">
                  <c:v>9426.2762228152696</c:v>
                </c:pt>
                <c:pt idx="5132">
                  <c:v>9645.1259966699599</c:v>
                </c:pt>
                <c:pt idx="5133">
                  <c:v>9867.5662556960906</c:v>
                </c:pt>
                <c:pt idx="5134">
                  <c:v>10094.9643464456</c:v>
                </c:pt>
                <c:pt idx="5135">
                  <c:v>10335.8915687877</c:v>
                </c:pt>
                <c:pt idx="5136">
                  <c:v>10580.4526378423</c:v>
                </c:pt>
                <c:pt idx="5137">
                  <c:v>10815.862421526699</c:v>
                </c:pt>
                <c:pt idx="5138">
                  <c:v>11069.945327982599</c:v>
                </c:pt>
                <c:pt idx="5139">
                  <c:v>11357.424157666001</c:v>
                </c:pt>
                <c:pt idx="5140">
                  <c:v>11680.0226040898</c:v>
                </c:pt>
                <c:pt idx="5141">
                  <c:v>12034.4249049463</c:v>
                </c:pt>
                <c:pt idx="5142">
                  <c:v>12379.7080921697</c:v>
                </c:pt>
                <c:pt idx="5143">
                  <c:v>12738.846207619699</c:v>
                </c:pt>
                <c:pt idx="5144">
                  <c:v>13099.3591553855</c:v>
                </c:pt>
                <c:pt idx="5145">
                  <c:v>13456.8392347184</c:v>
                </c:pt>
                <c:pt idx="5146">
                  <c:v>13822.021264954299</c:v>
                </c:pt>
                <c:pt idx="5147">
                  <c:v>14180.2932787481</c:v>
                </c:pt>
                <c:pt idx="5148">
                  <c:v>14558.0167088452</c:v>
                </c:pt>
                <c:pt idx="5149">
                  <c:v>14970.2657827613</c:v>
                </c:pt>
                <c:pt idx="5150">
                  <c:v>15417.827710874401</c:v>
                </c:pt>
                <c:pt idx="5151">
                  <c:v>15923.235422281599</c:v>
                </c:pt>
                <c:pt idx="5152">
                  <c:v>16510.163875637601</c:v>
                </c:pt>
                <c:pt idx="5153">
                  <c:v>17203.577535622899</c:v>
                </c:pt>
                <c:pt idx="5154">
                  <c:v>17983.943137155198</c:v>
                </c:pt>
                <c:pt idx="5155">
                  <c:v>18795.908395389801</c:v>
                </c:pt>
                <c:pt idx="5156">
                  <c:v>19594.482415670998</c:v>
                </c:pt>
                <c:pt idx="5157">
                  <c:v>20333.503238352601</c:v>
                </c:pt>
                <c:pt idx="5158">
                  <c:v>20988.607688142201</c:v>
                </c:pt>
                <c:pt idx="5159">
                  <c:v>21534.297924371502</c:v>
                </c:pt>
                <c:pt idx="5160">
                  <c:v>21952.976300001901</c:v>
                </c:pt>
                <c:pt idx="5161">
                  <c:v>22215.591836803302</c:v>
                </c:pt>
                <c:pt idx="5162">
                  <c:v>22311.752632126099</c:v>
                </c:pt>
                <c:pt idx="5163">
                  <c:v>22233.993622306501</c:v>
                </c:pt>
                <c:pt idx="5164">
                  <c:v>21960.553413529899</c:v>
                </c:pt>
                <c:pt idx="5165">
                  <c:v>21482.490046721701</c:v>
                </c:pt>
                <c:pt idx="5166">
                  <c:v>20805.894067024299</c:v>
                </c:pt>
                <c:pt idx="5167">
                  <c:v>19953.500812126698</c:v>
                </c:pt>
                <c:pt idx="5168">
                  <c:v>18968.476013380099</c:v>
                </c:pt>
                <c:pt idx="5169">
                  <c:v>17940.8114112654</c:v>
                </c:pt>
                <c:pt idx="5170">
                  <c:v>17024.7308472119</c:v>
                </c:pt>
                <c:pt idx="5171">
                  <c:v>16248.100554135901</c:v>
                </c:pt>
                <c:pt idx="5172">
                  <c:v>15623.700630126499</c:v>
                </c:pt>
                <c:pt idx="5173">
                  <c:v>15144.7058219676</c:v>
                </c:pt>
                <c:pt idx="5174">
                  <c:v>14755.580585501701</c:v>
                </c:pt>
                <c:pt idx="5175">
                  <c:v>14430.559812100701</c:v>
                </c:pt>
                <c:pt idx="5176">
                  <c:v>14161.4446127992</c:v>
                </c:pt>
                <c:pt idx="5177">
                  <c:v>13943.1819553408</c:v>
                </c:pt>
                <c:pt idx="5178">
                  <c:v>13788.7797523929</c:v>
                </c:pt>
                <c:pt idx="5179">
                  <c:v>13689.6182457177</c:v>
                </c:pt>
                <c:pt idx="5180">
                  <c:v>13640.3044673572</c:v>
                </c:pt>
                <c:pt idx="5181">
                  <c:v>13633.801588300599</c:v>
                </c:pt>
                <c:pt idx="5182">
                  <c:v>13664.2747559323</c:v>
                </c:pt>
                <c:pt idx="5183">
                  <c:v>13723.1296965416</c:v>
                </c:pt>
                <c:pt idx="5184">
                  <c:v>13808.2198116824</c:v>
                </c:pt>
                <c:pt idx="5185">
                  <c:v>13926.2847583689</c:v>
                </c:pt>
                <c:pt idx="5186">
                  <c:v>14084.1503441645</c:v>
                </c:pt>
                <c:pt idx="5187">
                  <c:v>14260.7848213875</c:v>
                </c:pt>
                <c:pt idx="5188">
                  <c:v>14418.994461431699</c:v>
                </c:pt>
                <c:pt idx="5189">
                  <c:v>14557.1365003103</c:v>
                </c:pt>
                <c:pt idx="5190">
                  <c:v>14682.4805754728</c:v>
                </c:pt>
                <c:pt idx="5191">
                  <c:v>14799.660221845301</c:v>
                </c:pt>
                <c:pt idx="5192">
                  <c:v>14901.114248738701</c:v>
                </c:pt>
                <c:pt idx="5193">
                  <c:v>14987.072980012899</c:v>
                </c:pt>
                <c:pt idx="5194">
                  <c:v>15087.2070442525</c:v>
                </c:pt>
                <c:pt idx="5195">
                  <c:v>15224.670897567399</c:v>
                </c:pt>
                <c:pt idx="5196">
                  <c:v>15384.8075366756</c:v>
                </c:pt>
                <c:pt idx="5197">
                  <c:v>15557.260047341601</c:v>
                </c:pt>
                <c:pt idx="5198">
                  <c:v>15720.134585785299</c:v>
                </c:pt>
                <c:pt idx="5199">
                  <c:v>15883.2360628514</c:v>
                </c:pt>
                <c:pt idx="5200">
                  <c:v>16035.079714672</c:v>
                </c:pt>
                <c:pt idx="5201">
                  <c:v>16145.9405725707</c:v>
                </c:pt>
                <c:pt idx="5202">
                  <c:v>16200.8853901803</c:v>
                </c:pt>
                <c:pt idx="5203">
                  <c:v>16200.4770383287</c:v>
                </c:pt>
                <c:pt idx="5204">
                  <c:v>16140.4393300384</c:v>
                </c:pt>
                <c:pt idx="5205">
                  <c:v>16002.6797142006</c:v>
                </c:pt>
                <c:pt idx="5206">
                  <c:v>15769.7229292218</c:v>
                </c:pt>
                <c:pt idx="5207">
                  <c:v>15460.140137009799</c:v>
                </c:pt>
                <c:pt idx="5208">
                  <c:v>15096.1771012751</c:v>
                </c:pt>
                <c:pt idx="5209">
                  <c:v>14693.0030788981</c:v>
                </c:pt>
                <c:pt idx="5210">
                  <c:v>14265.292398625999</c:v>
                </c:pt>
                <c:pt idx="5211">
                  <c:v>13804.867915839901</c:v>
                </c:pt>
                <c:pt idx="5212">
                  <c:v>13315.207902525201</c:v>
                </c:pt>
                <c:pt idx="5213">
                  <c:v>12812.413797545199</c:v>
                </c:pt>
                <c:pt idx="5214">
                  <c:v>12311.6807365531</c:v>
                </c:pt>
                <c:pt idx="5215">
                  <c:v>11818.059673513601</c:v>
                </c:pt>
                <c:pt idx="5216">
                  <c:v>11349.461819238601</c:v>
                </c:pt>
                <c:pt idx="5217">
                  <c:v>10915.897746349299</c:v>
                </c:pt>
                <c:pt idx="5218">
                  <c:v>10499.5803642914</c:v>
                </c:pt>
                <c:pt idx="5219">
                  <c:v>10099.471921079399</c:v>
                </c:pt>
                <c:pt idx="5220">
                  <c:v>9710.7141784422893</c:v>
                </c:pt>
                <c:pt idx="5221">
                  <c:v>9321.88844648132</c:v>
                </c:pt>
                <c:pt idx="5222">
                  <c:v>8949.8484013014404</c:v>
                </c:pt>
                <c:pt idx="5223">
                  <c:v>8618.8070216307406</c:v>
                </c:pt>
                <c:pt idx="5224">
                  <c:v>8347.3048887185305</c:v>
                </c:pt>
                <c:pt idx="5225">
                  <c:v>8151.5739604773999</c:v>
                </c:pt>
                <c:pt idx="5226">
                  <c:v>8025.06541350305</c:v>
                </c:pt>
                <c:pt idx="5227">
                  <c:v>7949.94738324836</c:v>
                </c:pt>
                <c:pt idx="5228">
                  <c:v>7876.416856504</c:v>
                </c:pt>
                <c:pt idx="5229">
                  <c:v>7755.2964199109801</c:v>
                </c:pt>
                <c:pt idx="5230">
                  <c:v>7585.5667664549301</c:v>
                </c:pt>
                <c:pt idx="5231">
                  <c:v>7391.5889736012496</c:v>
                </c:pt>
                <c:pt idx="5232">
                  <c:v>7200.4527374248401</c:v>
                </c:pt>
                <c:pt idx="5233">
                  <c:v>7047.7252880622</c:v>
                </c:pt>
                <c:pt idx="5234">
                  <c:v>6961.8442539367397</c:v>
                </c:pt>
                <c:pt idx="5235">
                  <c:v>6978.0971706029404</c:v>
                </c:pt>
                <c:pt idx="5236">
                  <c:v>7110.74009068959</c:v>
                </c:pt>
                <c:pt idx="5237">
                  <c:v>7340.7187376642996</c:v>
                </c:pt>
                <c:pt idx="5238">
                  <c:v>7681.8654067593898</c:v>
                </c:pt>
                <c:pt idx="5239">
                  <c:v>8133.9069023100501</c:v>
                </c:pt>
                <c:pt idx="5240">
                  <c:v>8617.9378303696394</c:v>
                </c:pt>
                <c:pt idx="5241">
                  <c:v>9095.5346235624602</c:v>
                </c:pt>
                <c:pt idx="5242">
                  <c:v>9563.7174370944995</c:v>
                </c:pt>
                <c:pt idx="5243">
                  <c:v>10017.0079452107</c:v>
                </c:pt>
                <c:pt idx="5244">
                  <c:v>10460.5350383684</c:v>
                </c:pt>
                <c:pt idx="5245">
                  <c:v>10882.6605498811</c:v>
                </c:pt>
                <c:pt idx="5246">
                  <c:v>11249.9567811205</c:v>
                </c:pt>
                <c:pt idx="5247">
                  <c:v>11553.511693153299</c:v>
                </c:pt>
                <c:pt idx="5248">
                  <c:v>11784.2383257457</c:v>
                </c:pt>
                <c:pt idx="5249">
                  <c:v>11931.1698320086</c:v>
                </c:pt>
                <c:pt idx="5250">
                  <c:v>11998.9951919781</c:v>
                </c:pt>
                <c:pt idx="5251">
                  <c:v>11996.310850510499</c:v>
                </c:pt>
                <c:pt idx="5252">
                  <c:v>11936.419168738301</c:v>
                </c:pt>
                <c:pt idx="5253">
                  <c:v>11835.111821689001</c:v>
                </c:pt>
                <c:pt idx="5254">
                  <c:v>11719.965760602299</c:v>
                </c:pt>
                <c:pt idx="5255">
                  <c:v>11626.823909308599</c:v>
                </c:pt>
                <c:pt idx="5256">
                  <c:v>11572.011664141601</c:v>
                </c:pt>
                <c:pt idx="5257">
                  <c:v>11586.875602657599</c:v>
                </c:pt>
                <c:pt idx="5258">
                  <c:v>11699.394444609499</c:v>
                </c:pt>
                <c:pt idx="5259">
                  <c:v>11885.1329367909</c:v>
                </c:pt>
                <c:pt idx="5260">
                  <c:v>12118.4030910113</c:v>
                </c:pt>
                <c:pt idx="5261">
                  <c:v>12392.0243670871</c:v>
                </c:pt>
                <c:pt idx="5262">
                  <c:v>12703.529109213099</c:v>
                </c:pt>
                <c:pt idx="5263">
                  <c:v>13020.201046582801</c:v>
                </c:pt>
                <c:pt idx="5264">
                  <c:v>13307.665719538099</c:v>
                </c:pt>
                <c:pt idx="5265">
                  <c:v>13529.9526896361</c:v>
                </c:pt>
                <c:pt idx="5266">
                  <c:v>13686.219195202901</c:v>
                </c:pt>
                <c:pt idx="5267">
                  <c:v>13766.621055001</c:v>
                </c:pt>
                <c:pt idx="5268">
                  <c:v>13771.6912973259</c:v>
                </c:pt>
                <c:pt idx="5269">
                  <c:v>13703.7717328609</c:v>
                </c:pt>
                <c:pt idx="5270">
                  <c:v>13581.7383921491</c:v>
                </c:pt>
                <c:pt idx="5271">
                  <c:v>13435.2106747126</c:v>
                </c:pt>
                <c:pt idx="5272">
                  <c:v>13237.0556647393</c:v>
                </c:pt>
                <c:pt idx="5273">
                  <c:v>13007.809933167</c:v>
                </c:pt>
                <c:pt idx="5274">
                  <c:v>12763.3705790197</c:v>
                </c:pt>
                <c:pt idx="5275">
                  <c:v>12491.640472422199</c:v>
                </c:pt>
                <c:pt idx="5276">
                  <c:v>12211.5621308024</c:v>
                </c:pt>
                <c:pt idx="5277">
                  <c:v>11938.255407163801</c:v>
                </c:pt>
                <c:pt idx="5278">
                  <c:v>11661.2086735346</c:v>
                </c:pt>
                <c:pt idx="5279">
                  <c:v>11355.808633141</c:v>
                </c:pt>
                <c:pt idx="5280">
                  <c:v>11008.183860872799</c:v>
                </c:pt>
                <c:pt idx="5281">
                  <c:v>10618.6972688566</c:v>
                </c:pt>
                <c:pt idx="5282">
                  <c:v>10196.9887383164</c:v>
                </c:pt>
                <c:pt idx="5283">
                  <c:v>9762.8818200022106</c:v>
                </c:pt>
                <c:pt idx="5284">
                  <c:v>9349.0983106502008</c:v>
                </c:pt>
                <c:pt idx="5285">
                  <c:v>8990.5071893960703</c:v>
                </c:pt>
                <c:pt idx="5286">
                  <c:v>8734.39335455734</c:v>
                </c:pt>
                <c:pt idx="5287">
                  <c:v>8608.8557614997808</c:v>
                </c:pt>
                <c:pt idx="5288">
                  <c:v>8647.01968801369</c:v>
                </c:pt>
                <c:pt idx="5289">
                  <c:v>8869.7559918706193</c:v>
                </c:pt>
                <c:pt idx="5290">
                  <c:v>9263.8016658545694</c:v>
                </c:pt>
                <c:pt idx="5291">
                  <c:v>9796.5333383321104</c:v>
                </c:pt>
                <c:pt idx="5292">
                  <c:v>10419.753483466</c:v>
                </c:pt>
                <c:pt idx="5293">
                  <c:v>10974.185670655599</c:v>
                </c:pt>
                <c:pt idx="5294">
                  <c:v>11429.125732637</c:v>
                </c:pt>
                <c:pt idx="5295">
                  <c:v>11795.124718848499</c:v>
                </c:pt>
                <c:pt idx="5296">
                  <c:v>12071.818832417201</c:v>
                </c:pt>
                <c:pt idx="5297">
                  <c:v>12254.4533338481</c:v>
                </c:pt>
                <c:pt idx="5298">
                  <c:v>12343.418626536801</c:v>
                </c:pt>
                <c:pt idx="5299">
                  <c:v>12360.4949157133</c:v>
                </c:pt>
                <c:pt idx="5300">
                  <c:v>12306.6671928834</c:v>
                </c:pt>
                <c:pt idx="5301">
                  <c:v>12214.2885543272</c:v>
                </c:pt>
                <c:pt idx="5302">
                  <c:v>12079.519690614499</c:v>
                </c:pt>
                <c:pt idx="5303">
                  <c:v>11902.0502694718</c:v>
                </c:pt>
                <c:pt idx="5304">
                  <c:v>11713.7805017418</c:v>
                </c:pt>
                <c:pt idx="5305">
                  <c:v>11545.144082090799</c:v>
                </c:pt>
                <c:pt idx="5306">
                  <c:v>11388.018633479</c:v>
                </c:pt>
                <c:pt idx="5307">
                  <c:v>11257.370186730999</c:v>
                </c:pt>
                <c:pt idx="5308">
                  <c:v>11159.897279115799</c:v>
                </c:pt>
                <c:pt idx="5309">
                  <c:v>11069.198104307001</c:v>
                </c:pt>
                <c:pt idx="5310">
                  <c:v>11014.4589161485</c:v>
                </c:pt>
                <c:pt idx="5311">
                  <c:v>11017.2196996455</c:v>
                </c:pt>
                <c:pt idx="5312">
                  <c:v>11079.411063728699</c:v>
                </c:pt>
                <c:pt idx="5313">
                  <c:v>11172.007408181</c:v>
                </c:pt>
                <c:pt idx="5314">
                  <c:v>11289.8629057781</c:v>
                </c:pt>
                <c:pt idx="5315">
                  <c:v>11426.4611571757</c:v>
                </c:pt>
                <c:pt idx="5316">
                  <c:v>11565.995474401599</c:v>
                </c:pt>
                <c:pt idx="5317">
                  <c:v>11690.4893220135</c:v>
                </c:pt>
                <c:pt idx="5318">
                  <c:v>11799.773735640299</c:v>
                </c:pt>
                <c:pt idx="5319">
                  <c:v>11892.6547037905</c:v>
                </c:pt>
                <c:pt idx="5320">
                  <c:v>11955.228660183</c:v>
                </c:pt>
                <c:pt idx="5321">
                  <c:v>11980.510892937</c:v>
                </c:pt>
                <c:pt idx="5322">
                  <c:v>11965.988918831101</c:v>
                </c:pt>
                <c:pt idx="5323">
                  <c:v>11925.203836986901</c:v>
                </c:pt>
                <c:pt idx="5324">
                  <c:v>11874.258193378901</c:v>
                </c:pt>
                <c:pt idx="5325">
                  <c:v>11841.082160910601</c:v>
                </c:pt>
                <c:pt idx="5326">
                  <c:v>11852.868182401</c:v>
                </c:pt>
                <c:pt idx="5327">
                  <c:v>11863.793668239499</c:v>
                </c:pt>
                <c:pt idx="5328">
                  <c:v>11884.1567694347</c:v>
                </c:pt>
                <c:pt idx="5329">
                  <c:v>11902.9920604202</c:v>
                </c:pt>
                <c:pt idx="5330">
                  <c:v>11922.7679901602</c:v>
                </c:pt>
                <c:pt idx="5331">
                  <c:v>11960.2142093361</c:v>
                </c:pt>
                <c:pt idx="5332">
                  <c:v>12020.343078756199</c:v>
                </c:pt>
                <c:pt idx="5333">
                  <c:v>12105.8043516042</c:v>
                </c:pt>
                <c:pt idx="5334">
                  <c:v>12205.563861487701</c:v>
                </c:pt>
                <c:pt idx="5335">
                  <c:v>12319.0002018795</c:v>
                </c:pt>
                <c:pt idx="5336">
                  <c:v>12431.270932424601</c:v>
                </c:pt>
                <c:pt idx="5337">
                  <c:v>12537.9941911816</c:v>
                </c:pt>
                <c:pt idx="5338">
                  <c:v>12649.282578921</c:v>
                </c:pt>
                <c:pt idx="5339">
                  <c:v>12763.2750881868</c:v>
                </c:pt>
                <c:pt idx="5340">
                  <c:v>12883.038184827699</c:v>
                </c:pt>
                <c:pt idx="5341">
                  <c:v>13022.0105456287</c:v>
                </c:pt>
                <c:pt idx="5342">
                  <c:v>13176.741092542999</c:v>
                </c:pt>
                <c:pt idx="5343">
                  <c:v>13347.5949299484</c:v>
                </c:pt>
                <c:pt idx="5344">
                  <c:v>13535.1857953094</c:v>
                </c:pt>
                <c:pt idx="5345">
                  <c:v>13740.7834637291</c:v>
                </c:pt>
                <c:pt idx="5346">
                  <c:v>13966.8141816139</c:v>
                </c:pt>
                <c:pt idx="5347">
                  <c:v>14214.5644659181</c:v>
                </c:pt>
                <c:pt idx="5348">
                  <c:v>14497.7040373778</c:v>
                </c:pt>
                <c:pt idx="5349">
                  <c:v>14821.7465958259</c:v>
                </c:pt>
                <c:pt idx="5350">
                  <c:v>15202.6553695806</c:v>
                </c:pt>
                <c:pt idx="5351">
                  <c:v>15649.2630098474</c:v>
                </c:pt>
                <c:pt idx="5352">
                  <c:v>16148.951994564401</c:v>
                </c:pt>
                <c:pt idx="5353">
                  <c:v>16674.174487650002</c:v>
                </c:pt>
                <c:pt idx="5354">
                  <c:v>17216.1758465493</c:v>
                </c:pt>
                <c:pt idx="5355">
                  <c:v>17751.107987096599</c:v>
                </c:pt>
                <c:pt idx="5356">
                  <c:v>18263.081853977099</c:v>
                </c:pt>
                <c:pt idx="5357">
                  <c:v>18729.546168695499</c:v>
                </c:pt>
                <c:pt idx="5358">
                  <c:v>19137.686742342099</c:v>
                </c:pt>
                <c:pt idx="5359">
                  <c:v>19470.8785598045</c:v>
                </c:pt>
                <c:pt idx="5360">
                  <c:v>19720.502121149599</c:v>
                </c:pt>
                <c:pt idx="5361">
                  <c:v>19887.0719199294</c:v>
                </c:pt>
                <c:pt idx="5362">
                  <c:v>19994.639846389498</c:v>
                </c:pt>
                <c:pt idx="5363">
                  <c:v>20070.439073224701</c:v>
                </c:pt>
                <c:pt idx="5364">
                  <c:v>20143.778313291499</c:v>
                </c:pt>
                <c:pt idx="5365">
                  <c:v>20237.738584527298</c:v>
                </c:pt>
                <c:pt idx="5366">
                  <c:v>20371.283620785201</c:v>
                </c:pt>
                <c:pt idx="5367">
                  <c:v>20490.812536393001</c:v>
                </c:pt>
                <c:pt idx="5368">
                  <c:v>20373.418150879701</c:v>
                </c:pt>
                <c:pt idx="5369">
                  <c:v>19987.961961343899</c:v>
                </c:pt>
                <c:pt idx="5370">
                  <c:v>19340.555438740001</c:v>
                </c:pt>
                <c:pt idx="5371">
                  <c:v>18410.960343290499</c:v>
                </c:pt>
                <c:pt idx="5372">
                  <c:v>17207.194176223398</c:v>
                </c:pt>
                <c:pt idx="5373">
                  <c:v>15811.682541902101</c:v>
                </c:pt>
                <c:pt idx="5374">
                  <c:v>14406.440105130399</c:v>
                </c:pt>
                <c:pt idx="5375">
                  <c:v>13321.655619897099</c:v>
                </c:pt>
                <c:pt idx="5376">
                  <c:v>12745.4674060909</c:v>
                </c:pt>
                <c:pt idx="5377">
                  <c:v>12300.2700008867</c:v>
                </c:pt>
                <c:pt idx="5378">
                  <c:v>11909.928362902499</c:v>
                </c:pt>
                <c:pt idx="5379">
                  <c:v>11572.3525509952</c:v>
                </c:pt>
                <c:pt idx="5380">
                  <c:v>11284.7572699477</c:v>
                </c:pt>
                <c:pt idx="5381">
                  <c:v>11030.053631966</c:v>
                </c:pt>
                <c:pt idx="5382">
                  <c:v>10793.9753922215</c:v>
                </c:pt>
                <c:pt idx="5383">
                  <c:v>10571.8013831219</c:v>
                </c:pt>
                <c:pt idx="5384">
                  <c:v>10360.812508934399</c:v>
                </c:pt>
                <c:pt idx="5385">
                  <c:v>10166.510926580801</c:v>
                </c:pt>
                <c:pt idx="5386">
                  <c:v>9996.3339883695298</c:v>
                </c:pt>
                <c:pt idx="5387">
                  <c:v>9855.3650703017192</c:v>
                </c:pt>
                <c:pt idx="5388">
                  <c:v>9759.2246464887303</c:v>
                </c:pt>
                <c:pt idx="5389">
                  <c:v>9718.4360947364203</c:v>
                </c:pt>
                <c:pt idx="5390">
                  <c:v>9749.8870668161308</c:v>
                </c:pt>
                <c:pt idx="5391">
                  <c:v>9870.6035020681902</c:v>
                </c:pt>
                <c:pt idx="5392">
                  <c:v>10070.586307870701</c:v>
                </c:pt>
                <c:pt idx="5393">
                  <c:v>10342.291465562899</c:v>
                </c:pt>
                <c:pt idx="5394">
                  <c:v>10654.3012080915</c:v>
                </c:pt>
                <c:pt idx="5395">
                  <c:v>10976.610763434401</c:v>
                </c:pt>
                <c:pt idx="5396">
                  <c:v>11281.1767420098</c:v>
                </c:pt>
                <c:pt idx="5397">
                  <c:v>11517.312776589801</c:v>
                </c:pt>
                <c:pt idx="5398">
                  <c:v>11674.908491418801</c:v>
                </c:pt>
                <c:pt idx="5399">
                  <c:v>11748.1474613723</c:v>
                </c:pt>
                <c:pt idx="5400">
                  <c:v>11741.012920417201</c:v>
                </c:pt>
                <c:pt idx="5401">
                  <c:v>11661.827335366601</c:v>
                </c:pt>
                <c:pt idx="5402">
                  <c:v>11511.832157163901</c:v>
                </c:pt>
                <c:pt idx="5403">
                  <c:v>11296.286719219899</c:v>
                </c:pt>
                <c:pt idx="5404">
                  <c:v>11043.6456189656</c:v>
                </c:pt>
                <c:pt idx="5405">
                  <c:v>10794.047547002599</c:v>
                </c:pt>
                <c:pt idx="5406">
                  <c:v>10585.589077666</c:v>
                </c:pt>
                <c:pt idx="5407">
                  <c:v>10450.382576867099</c:v>
                </c:pt>
                <c:pt idx="5408">
                  <c:v>10351.7896768838</c:v>
                </c:pt>
                <c:pt idx="5409">
                  <c:v>10280.3535239515</c:v>
                </c:pt>
                <c:pt idx="5410">
                  <c:v>10223.9796979701</c:v>
                </c:pt>
                <c:pt idx="5411">
                  <c:v>10190.369874620899</c:v>
                </c:pt>
                <c:pt idx="5412">
                  <c:v>10163.716049082201</c:v>
                </c:pt>
                <c:pt idx="5413">
                  <c:v>10135.6753480063</c:v>
                </c:pt>
                <c:pt idx="5414">
                  <c:v>10101.548028168299</c:v>
                </c:pt>
                <c:pt idx="5415">
                  <c:v>10054.485039015401</c:v>
                </c:pt>
                <c:pt idx="5416">
                  <c:v>10002.1307835591</c:v>
                </c:pt>
                <c:pt idx="5417">
                  <c:v>9941.3178968963002</c:v>
                </c:pt>
                <c:pt idx="5418">
                  <c:v>9874.6422549210001</c:v>
                </c:pt>
                <c:pt idx="5419">
                  <c:v>9810.0642814144794</c:v>
                </c:pt>
                <c:pt idx="5420">
                  <c:v>9746.7142159624509</c:v>
                </c:pt>
                <c:pt idx="5421">
                  <c:v>9674.2366962107608</c:v>
                </c:pt>
                <c:pt idx="5422">
                  <c:v>9586.8508485995008</c:v>
                </c:pt>
                <c:pt idx="5423">
                  <c:v>9471.7311356746504</c:v>
                </c:pt>
                <c:pt idx="5424">
                  <c:v>9319.0620515223909</c:v>
                </c:pt>
                <c:pt idx="5425">
                  <c:v>9154.0922900711994</c:v>
                </c:pt>
                <c:pt idx="5426">
                  <c:v>8998.4362357907103</c:v>
                </c:pt>
                <c:pt idx="5427">
                  <c:v>8901.1850390644995</c:v>
                </c:pt>
                <c:pt idx="5428">
                  <c:v>8874.0101150210994</c:v>
                </c:pt>
                <c:pt idx="5429">
                  <c:v>8933.2213083516799</c:v>
                </c:pt>
                <c:pt idx="5430">
                  <c:v>9099.5323665924407</c:v>
                </c:pt>
                <c:pt idx="5431">
                  <c:v>9367.6236386067303</c:v>
                </c:pt>
                <c:pt idx="5432">
                  <c:v>9735.9965552922895</c:v>
                </c:pt>
                <c:pt idx="5433">
                  <c:v>10196.842948731501</c:v>
                </c:pt>
                <c:pt idx="5434">
                  <c:v>10731.271333438801</c:v>
                </c:pt>
                <c:pt idx="5435">
                  <c:v>11313.4400625652</c:v>
                </c:pt>
                <c:pt idx="5436">
                  <c:v>11902.396976817799</c:v>
                </c:pt>
                <c:pt idx="5437">
                  <c:v>12476.478770178101</c:v>
                </c:pt>
                <c:pt idx="5438">
                  <c:v>13025.6713433555</c:v>
                </c:pt>
                <c:pt idx="5439">
                  <c:v>13545.3305027063</c:v>
                </c:pt>
                <c:pt idx="5440">
                  <c:v>14027.7120744122</c:v>
                </c:pt>
                <c:pt idx="5441">
                  <c:v>14469.1800007371</c:v>
                </c:pt>
                <c:pt idx="5442">
                  <c:v>14861.1548181416</c:v>
                </c:pt>
                <c:pt idx="5443">
                  <c:v>15222.115070813399</c:v>
                </c:pt>
                <c:pt idx="5444">
                  <c:v>15567.4941032399</c:v>
                </c:pt>
                <c:pt idx="5445">
                  <c:v>15907.336421554601</c:v>
                </c:pt>
                <c:pt idx="5446">
                  <c:v>16229.747905443</c:v>
                </c:pt>
                <c:pt idx="5447">
                  <c:v>16516.4437403429</c:v>
                </c:pt>
                <c:pt idx="5448">
                  <c:v>16746.994439638202</c:v>
                </c:pt>
                <c:pt idx="5449">
                  <c:v>16922.726905060499</c:v>
                </c:pt>
                <c:pt idx="5450">
                  <c:v>17058.319196467801</c:v>
                </c:pt>
                <c:pt idx="5451">
                  <c:v>17171.511322145001</c:v>
                </c:pt>
                <c:pt idx="5452">
                  <c:v>17276.7673617297</c:v>
                </c:pt>
                <c:pt idx="5453">
                  <c:v>17386.311630079799</c:v>
                </c:pt>
                <c:pt idx="5454">
                  <c:v>17529.919663661702</c:v>
                </c:pt>
                <c:pt idx="5455">
                  <c:v>17698.052561630499</c:v>
                </c:pt>
                <c:pt idx="5456">
                  <c:v>17883.937006593598</c:v>
                </c:pt>
                <c:pt idx="5457">
                  <c:v>18068.031860991701</c:v>
                </c:pt>
                <c:pt idx="5458">
                  <c:v>18232.106906196099</c:v>
                </c:pt>
                <c:pt idx="5459">
                  <c:v>18373.9357355879</c:v>
                </c:pt>
                <c:pt idx="5460">
                  <c:v>18507.885000185299</c:v>
                </c:pt>
                <c:pt idx="5461">
                  <c:v>18639.709763791099</c:v>
                </c:pt>
                <c:pt idx="5462">
                  <c:v>18741.533459722599</c:v>
                </c:pt>
                <c:pt idx="5463">
                  <c:v>18791.0763265932</c:v>
                </c:pt>
                <c:pt idx="5464">
                  <c:v>18765.0839105622</c:v>
                </c:pt>
                <c:pt idx="5465">
                  <c:v>18639.6704078558</c:v>
                </c:pt>
                <c:pt idx="5466">
                  <c:v>18410.185045040202</c:v>
                </c:pt>
                <c:pt idx="5467">
                  <c:v>18060.468174223101</c:v>
                </c:pt>
                <c:pt idx="5468">
                  <c:v>17594.642469536298</c:v>
                </c:pt>
                <c:pt idx="5469">
                  <c:v>17033.492903099301</c:v>
                </c:pt>
                <c:pt idx="5470">
                  <c:v>16405.3253731609</c:v>
                </c:pt>
                <c:pt idx="5471">
                  <c:v>15740.675625646099</c:v>
                </c:pt>
                <c:pt idx="5472">
                  <c:v>15080.6167728644</c:v>
                </c:pt>
                <c:pt idx="5473">
                  <c:v>14470.5674309599</c:v>
                </c:pt>
                <c:pt idx="5474">
                  <c:v>13960.7834570701</c:v>
                </c:pt>
                <c:pt idx="5475">
                  <c:v>13635.973114370299</c:v>
                </c:pt>
                <c:pt idx="5476">
                  <c:v>13411.871876147399</c:v>
                </c:pt>
                <c:pt idx="5477">
                  <c:v>13269.5535146243</c:v>
                </c:pt>
                <c:pt idx="5478">
                  <c:v>13231.236634102501</c:v>
                </c:pt>
                <c:pt idx="5479">
                  <c:v>13303.8675559935</c:v>
                </c:pt>
                <c:pt idx="5480">
                  <c:v>13469.1992667304</c:v>
                </c:pt>
                <c:pt idx="5481">
                  <c:v>13715.2238409128</c:v>
                </c:pt>
                <c:pt idx="5482">
                  <c:v>14036.072469856899</c:v>
                </c:pt>
                <c:pt idx="5483">
                  <c:v>14312.6912142213</c:v>
                </c:pt>
                <c:pt idx="5484">
                  <c:v>14497.6358999852</c:v>
                </c:pt>
                <c:pt idx="5485">
                  <c:v>14578.7891862823</c:v>
                </c:pt>
                <c:pt idx="5486">
                  <c:v>14558.300340751201</c:v>
                </c:pt>
                <c:pt idx="5487">
                  <c:v>14448.9800266774</c:v>
                </c:pt>
                <c:pt idx="5488">
                  <c:v>14262.5213761224</c:v>
                </c:pt>
                <c:pt idx="5489">
                  <c:v>14016.739268699699</c:v>
                </c:pt>
                <c:pt idx="5490">
                  <c:v>13741.0908658439</c:v>
                </c:pt>
                <c:pt idx="5491">
                  <c:v>13447.796827644301</c:v>
                </c:pt>
                <c:pt idx="5492">
                  <c:v>13147.950270490201</c:v>
                </c:pt>
                <c:pt idx="5493">
                  <c:v>12866.180550856599</c:v>
                </c:pt>
                <c:pt idx="5494">
                  <c:v>12607.1134583117</c:v>
                </c:pt>
                <c:pt idx="5495">
                  <c:v>12346.9240207435</c:v>
                </c:pt>
                <c:pt idx="5496">
                  <c:v>12077.6933520479</c:v>
                </c:pt>
                <c:pt idx="5497">
                  <c:v>11815.7892451263</c:v>
                </c:pt>
                <c:pt idx="5498">
                  <c:v>11561.696727624299</c:v>
                </c:pt>
                <c:pt idx="5499">
                  <c:v>11314.6570861253</c:v>
                </c:pt>
                <c:pt idx="5500">
                  <c:v>11057.370213423699</c:v>
                </c:pt>
                <c:pt idx="5501">
                  <c:v>10771.9094298527</c:v>
                </c:pt>
                <c:pt idx="5502">
                  <c:v>10460.985190961501</c:v>
                </c:pt>
                <c:pt idx="5503">
                  <c:v>10112.9556417115</c:v>
                </c:pt>
                <c:pt idx="5504">
                  <c:v>9695.6162550607296</c:v>
                </c:pt>
                <c:pt idx="5505">
                  <c:v>9218.8056458832107</c:v>
                </c:pt>
                <c:pt idx="5506">
                  <c:v>8689.4307242531795</c:v>
                </c:pt>
                <c:pt idx="5507">
                  <c:v>8117.6539050848496</c:v>
                </c:pt>
                <c:pt idx="5508">
                  <c:v>7527.1645014945198</c:v>
                </c:pt>
                <c:pt idx="5509">
                  <c:v>6927.0195318650203</c:v>
                </c:pt>
                <c:pt idx="5510">
                  <c:v>6354.6293909251799</c:v>
                </c:pt>
                <c:pt idx="5511">
                  <c:v>5863.63849787247</c:v>
                </c:pt>
                <c:pt idx="5512">
                  <c:v>5489.2088672606196</c:v>
                </c:pt>
                <c:pt idx="5513">
                  <c:v>5213.7221741706499</c:v>
                </c:pt>
                <c:pt idx="5514">
                  <c:v>4985.4545296330198</c:v>
                </c:pt>
                <c:pt idx="5515">
                  <c:v>4830.0177780200002</c:v>
                </c:pt>
                <c:pt idx="5516">
                  <c:v>4740.3379357260401</c:v>
                </c:pt>
                <c:pt idx="5517">
                  <c:v>4707.2378524281703</c:v>
                </c:pt>
                <c:pt idx="5518">
                  <c:v>4698.7503252071601</c:v>
                </c:pt>
                <c:pt idx="5519">
                  <c:v>4692.5337324123002</c:v>
                </c:pt>
                <c:pt idx="5520">
                  <c:v>4688.3940453262503</c:v>
                </c:pt>
                <c:pt idx="5521">
                  <c:v>4687.7212176162902</c:v>
                </c:pt>
                <c:pt idx="5522">
                  <c:v>4691.4837935995001</c:v>
                </c:pt>
                <c:pt idx="5523">
                  <c:v>4712.7034583697496</c:v>
                </c:pt>
                <c:pt idx="5524">
                  <c:v>4769.7952012497399</c:v>
                </c:pt>
                <c:pt idx="5525">
                  <c:v>4868.0724337767497</c:v>
                </c:pt>
                <c:pt idx="5526">
                  <c:v>5029.2012221028999</c:v>
                </c:pt>
                <c:pt idx="5527">
                  <c:v>5256.5700688829502</c:v>
                </c:pt>
                <c:pt idx="5528">
                  <c:v>5541.0254225189901</c:v>
                </c:pt>
                <c:pt idx="5529">
                  <c:v>5882.2329336236098</c:v>
                </c:pt>
                <c:pt idx="5530">
                  <c:v>6287.5432919724399</c:v>
                </c:pt>
                <c:pt idx="5531">
                  <c:v>6756.7606156505199</c:v>
                </c:pt>
                <c:pt idx="5532">
                  <c:v>7280.5253079602398</c:v>
                </c:pt>
                <c:pt idx="5533">
                  <c:v>7756.8922035940795</c:v>
                </c:pt>
                <c:pt idx="5534">
                  <c:v>8159.0499217135703</c:v>
                </c:pt>
                <c:pt idx="5535">
                  <c:v>8477.7663247069595</c:v>
                </c:pt>
                <c:pt idx="5536">
                  <c:v>8729.9323108744102</c:v>
                </c:pt>
                <c:pt idx="5537">
                  <c:v>8926.2716463591405</c:v>
                </c:pt>
                <c:pt idx="5538">
                  <c:v>9085.1188917009094</c:v>
                </c:pt>
                <c:pt idx="5539">
                  <c:v>9222.9705111941403</c:v>
                </c:pt>
                <c:pt idx="5540">
                  <c:v>9354.72827114965</c:v>
                </c:pt>
                <c:pt idx="5541">
                  <c:v>9497.8758239213203</c:v>
                </c:pt>
                <c:pt idx="5542">
                  <c:v>9662.1890709783002</c:v>
                </c:pt>
                <c:pt idx="5543">
                  <c:v>9822.5083150447299</c:v>
                </c:pt>
                <c:pt idx="5544">
                  <c:v>9945.53742578534</c:v>
                </c:pt>
                <c:pt idx="5545">
                  <c:v>10020.922321354001</c:v>
                </c:pt>
                <c:pt idx="5546">
                  <c:v>10052.4371866002</c:v>
                </c:pt>
                <c:pt idx="5547">
                  <c:v>10064.742185876499</c:v>
                </c:pt>
                <c:pt idx="5548">
                  <c:v>10070.952875176499</c:v>
                </c:pt>
                <c:pt idx="5549">
                  <c:v>10073.5269272392</c:v>
                </c:pt>
                <c:pt idx="5550">
                  <c:v>10086.0224783755</c:v>
                </c:pt>
                <c:pt idx="5551">
                  <c:v>10111.152835774999</c:v>
                </c:pt>
                <c:pt idx="5552">
                  <c:v>10137.214417253101</c:v>
                </c:pt>
                <c:pt idx="5553">
                  <c:v>10161.093319403501</c:v>
                </c:pt>
                <c:pt idx="5554">
                  <c:v>10187.9951589715</c:v>
                </c:pt>
                <c:pt idx="5555">
                  <c:v>10222.3102825683</c:v>
                </c:pt>
                <c:pt idx="5556">
                  <c:v>10272.4123133746</c:v>
                </c:pt>
                <c:pt idx="5557">
                  <c:v>10334.9036124043</c:v>
                </c:pt>
                <c:pt idx="5558">
                  <c:v>10410.5893121136</c:v>
                </c:pt>
                <c:pt idx="5559">
                  <c:v>10494.0707347485</c:v>
                </c:pt>
                <c:pt idx="5560">
                  <c:v>10569.8817144731</c:v>
                </c:pt>
                <c:pt idx="5561">
                  <c:v>10620.2848649305</c:v>
                </c:pt>
                <c:pt idx="5562">
                  <c:v>10619.688698445299</c:v>
                </c:pt>
                <c:pt idx="5563">
                  <c:v>10542.2584885132</c:v>
                </c:pt>
                <c:pt idx="5564">
                  <c:v>10369.453406173499</c:v>
                </c:pt>
                <c:pt idx="5565">
                  <c:v>10105.9467509483</c:v>
                </c:pt>
                <c:pt idx="5566">
                  <c:v>9765.1029716517805</c:v>
                </c:pt>
                <c:pt idx="5567">
                  <c:v>9381.7811979371309</c:v>
                </c:pt>
                <c:pt idx="5568">
                  <c:v>8997.9840882818698</c:v>
                </c:pt>
                <c:pt idx="5569">
                  <c:v>8665.1773336522292</c:v>
                </c:pt>
                <c:pt idx="5570">
                  <c:v>8414.9154235169808</c:v>
                </c:pt>
                <c:pt idx="5571">
                  <c:v>8217.1046574243792</c:v>
                </c:pt>
                <c:pt idx="5572">
                  <c:v>8065.5206545868105</c:v>
                </c:pt>
                <c:pt idx="5573">
                  <c:v>7970.5898890517601</c:v>
                </c:pt>
                <c:pt idx="5574">
                  <c:v>7938.2853808895497</c:v>
                </c:pt>
                <c:pt idx="5575">
                  <c:v>7970.6189540062296</c:v>
                </c:pt>
                <c:pt idx="5576">
                  <c:v>8063.5948532632501</c:v>
                </c:pt>
                <c:pt idx="5577">
                  <c:v>8216.1949651803297</c:v>
                </c:pt>
                <c:pt idx="5578">
                  <c:v>8399.4961688043404</c:v>
                </c:pt>
                <c:pt idx="5579">
                  <c:v>8601.3259626367108</c:v>
                </c:pt>
                <c:pt idx="5580">
                  <c:v>8813.6354930342095</c:v>
                </c:pt>
                <c:pt idx="5581">
                  <c:v>9024.1605186129309</c:v>
                </c:pt>
                <c:pt idx="5582">
                  <c:v>9225.2065590154798</c:v>
                </c:pt>
                <c:pt idx="5583">
                  <c:v>9417.00262729512</c:v>
                </c:pt>
                <c:pt idx="5584">
                  <c:v>9610.3127853854203</c:v>
                </c:pt>
                <c:pt idx="5585">
                  <c:v>9805.2704739378405</c:v>
                </c:pt>
                <c:pt idx="5586">
                  <c:v>9997.7486612852699</c:v>
                </c:pt>
                <c:pt idx="5587">
                  <c:v>10171.8214113467</c:v>
                </c:pt>
                <c:pt idx="5588">
                  <c:v>10313.103964296601</c:v>
                </c:pt>
                <c:pt idx="5589">
                  <c:v>10405.7825363594</c:v>
                </c:pt>
                <c:pt idx="5590">
                  <c:v>10448.774717542699</c:v>
                </c:pt>
                <c:pt idx="5591">
                  <c:v>10433.1621735954</c:v>
                </c:pt>
                <c:pt idx="5592">
                  <c:v>10352.468826464201</c:v>
                </c:pt>
                <c:pt idx="5593">
                  <c:v>10221.4699502161</c:v>
                </c:pt>
                <c:pt idx="5594">
                  <c:v>10050.1007588345</c:v>
                </c:pt>
                <c:pt idx="5595">
                  <c:v>9868.2403278170805</c:v>
                </c:pt>
                <c:pt idx="5596">
                  <c:v>9684.6106979380893</c:v>
                </c:pt>
                <c:pt idx="5597">
                  <c:v>9498.2289593649602</c:v>
                </c:pt>
                <c:pt idx="5598">
                  <c:v>9316.6296552100703</c:v>
                </c:pt>
                <c:pt idx="5599">
                  <c:v>9162.4475845275902</c:v>
                </c:pt>
                <c:pt idx="5600">
                  <c:v>9037.5293518394501</c:v>
                </c:pt>
                <c:pt idx="5601">
                  <c:v>8941.3414926389796</c:v>
                </c:pt>
                <c:pt idx="5602">
                  <c:v>8865.2950409343903</c:v>
                </c:pt>
                <c:pt idx="5603">
                  <c:v>8799.5292378006707</c:v>
                </c:pt>
                <c:pt idx="5604">
                  <c:v>8748.5424219398301</c:v>
                </c:pt>
                <c:pt idx="5605">
                  <c:v>8706.8062757593998</c:v>
                </c:pt>
                <c:pt idx="5606">
                  <c:v>8663.5364438666002</c:v>
                </c:pt>
                <c:pt idx="5607">
                  <c:v>8623.3234202304593</c:v>
                </c:pt>
                <c:pt idx="5608">
                  <c:v>8581.2847058138996</c:v>
                </c:pt>
                <c:pt idx="5609">
                  <c:v>8539.8321326698097</c:v>
                </c:pt>
                <c:pt idx="5610">
                  <c:v>8538.5640127963597</c:v>
                </c:pt>
                <c:pt idx="5611">
                  <c:v>8635.3560286592092</c:v>
                </c:pt>
                <c:pt idx="5612">
                  <c:v>8823.7195878140192</c:v>
                </c:pt>
                <c:pt idx="5613">
                  <c:v>9105.4791203923705</c:v>
                </c:pt>
                <c:pt idx="5614">
                  <c:v>9440.3342949369398</c:v>
                </c:pt>
                <c:pt idx="5615">
                  <c:v>9796.6468296583807</c:v>
                </c:pt>
                <c:pt idx="5616">
                  <c:v>10152.9160215545</c:v>
                </c:pt>
                <c:pt idx="5617">
                  <c:v>10501.4388803356</c:v>
                </c:pt>
                <c:pt idx="5618">
                  <c:v>10836.358548718399</c:v>
                </c:pt>
                <c:pt idx="5619">
                  <c:v>11148.7721371966</c:v>
                </c:pt>
                <c:pt idx="5620">
                  <c:v>11424.3884655496</c:v>
                </c:pt>
                <c:pt idx="5621">
                  <c:v>11657.584053123999</c:v>
                </c:pt>
                <c:pt idx="5622">
                  <c:v>11838.8866538825</c:v>
                </c:pt>
                <c:pt idx="5623">
                  <c:v>11975.5964786472</c:v>
                </c:pt>
                <c:pt idx="5624">
                  <c:v>12069.566554774099</c:v>
                </c:pt>
                <c:pt idx="5625">
                  <c:v>12119.5440667982</c:v>
                </c:pt>
                <c:pt idx="5626">
                  <c:v>12133.365954008899</c:v>
                </c:pt>
                <c:pt idx="5627">
                  <c:v>12124.154796700101</c:v>
                </c:pt>
                <c:pt idx="5628">
                  <c:v>12089.6748050807</c:v>
                </c:pt>
                <c:pt idx="5629">
                  <c:v>12047.873159733999</c:v>
                </c:pt>
                <c:pt idx="5630">
                  <c:v>12008.6673362453</c:v>
                </c:pt>
                <c:pt idx="5631">
                  <c:v>11975.396539224999</c:v>
                </c:pt>
                <c:pt idx="5632">
                  <c:v>11955.015656645</c:v>
                </c:pt>
                <c:pt idx="5633">
                  <c:v>11941.9080199866</c:v>
                </c:pt>
                <c:pt idx="5634">
                  <c:v>11939.2924745409</c:v>
                </c:pt>
                <c:pt idx="5635">
                  <c:v>11949.1185457066</c:v>
                </c:pt>
                <c:pt idx="5636">
                  <c:v>11974.7705975842</c:v>
                </c:pt>
                <c:pt idx="5637">
                  <c:v>12027.7997625314</c:v>
                </c:pt>
                <c:pt idx="5638">
                  <c:v>12108.8679972224</c:v>
                </c:pt>
                <c:pt idx="5639">
                  <c:v>12208.314289543399</c:v>
                </c:pt>
                <c:pt idx="5640">
                  <c:v>12330.2322535245</c:v>
                </c:pt>
                <c:pt idx="5641">
                  <c:v>12465.7744818507</c:v>
                </c:pt>
                <c:pt idx="5642">
                  <c:v>12628.6486570667</c:v>
                </c:pt>
                <c:pt idx="5643">
                  <c:v>12817.282882079</c:v>
                </c:pt>
                <c:pt idx="5644">
                  <c:v>13012.1376661008</c:v>
                </c:pt>
                <c:pt idx="5645">
                  <c:v>13194.7512470655</c:v>
                </c:pt>
                <c:pt idx="5646">
                  <c:v>13346.863626885999</c:v>
                </c:pt>
                <c:pt idx="5647">
                  <c:v>13473.9513187797</c:v>
                </c:pt>
                <c:pt idx="5648">
                  <c:v>13565.364779734</c:v>
                </c:pt>
                <c:pt idx="5649">
                  <c:v>13630.763765818099</c:v>
                </c:pt>
                <c:pt idx="5650">
                  <c:v>13687.213958746999</c:v>
                </c:pt>
                <c:pt idx="5651">
                  <c:v>13742.9663048579</c:v>
                </c:pt>
                <c:pt idx="5652">
                  <c:v>13808.6291682355</c:v>
                </c:pt>
                <c:pt idx="5653">
                  <c:v>13892.6524628849</c:v>
                </c:pt>
                <c:pt idx="5654">
                  <c:v>13972.698308032401</c:v>
                </c:pt>
                <c:pt idx="5655">
                  <c:v>14031.0998104186</c:v>
                </c:pt>
                <c:pt idx="5656">
                  <c:v>14043.0685454956</c:v>
                </c:pt>
                <c:pt idx="5657">
                  <c:v>13993.207261215999</c:v>
                </c:pt>
                <c:pt idx="5658">
                  <c:v>13883.0738106849</c:v>
                </c:pt>
                <c:pt idx="5659">
                  <c:v>13716.385540261101</c:v>
                </c:pt>
                <c:pt idx="5660">
                  <c:v>13499.1905496176</c:v>
                </c:pt>
                <c:pt idx="5661">
                  <c:v>13244.120999832799</c:v>
                </c:pt>
                <c:pt idx="5662">
                  <c:v>12942.628359296201</c:v>
                </c:pt>
                <c:pt idx="5663">
                  <c:v>12604.7990716319</c:v>
                </c:pt>
                <c:pt idx="5664">
                  <c:v>12237.680133275901</c:v>
                </c:pt>
                <c:pt idx="5665">
                  <c:v>11865.5087049956</c:v>
                </c:pt>
                <c:pt idx="5666">
                  <c:v>11521.3275173777</c:v>
                </c:pt>
                <c:pt idx="5667">
                  <c:v>11255.3272810164</c:v>
                </c:pt>
                <c:pt idx="5668">
                  <c:v>11135.9877539306</c:v>
                </c:pt>
                <c:pt idx="5669">
                  <c:v>11196.441417911001</c:v>
                </c:pt>
                <c:pt idx="5670">
                  <c:v>11387.0958961007</c:v>
                </c:pt>
                <c:pt idx="5671">
                  <c:v>11716.271505795299</c:v>
                </c:pt>
                <c:pt idx="5672">
                  <c:v>12187.292218386099</c:v>
                </c:pt>
                <c:pt idx="5673">
                  <c:v>12771.4554463235</c:v>
                </c:pt>
                <c:pt idx="5674">
                  <c:v>13427.5232001187</c:v>
                </c:pt>
                <c:pt idx="5675">
                  <c:v>13967.784802345799</c:v>
                </c:pt>
                <c:pt idx="5676">
                  <c:v>14371.008041954599</c:v>
                </c:pt>
                <c:pt idx="5677">
                  <c:v>14666.5963279076</c:v>
                </c:pt>
                <c:pt idx="5678">
                  <c:v>14881.6058647272</c:v>
                </c:pt>
                <c:pt idx="5679">
                  <c:v>15026.141898907699</c:v>
                </c:pt>
                <c:pt idx="5680">
                  <c:v>15119.545459102899</c:v>
                </c:pt>
                <c:pt idx="5681">
                  <c:v>15176.4841631441</c:v>
                </c:pt>
                <c:pt idx="5682">
                  <c:v>15193.6299229459</c:v>
                </c:pt>
                <c:pt idx="5683">
                  <c:v>15158.8748735715</c:v>
                </c:pt>
                <c:pt idx="5684">
                  <c:v>15037.4834198999</c:v>
                </c:pt>
                <c:pt idx="5685">
                  <c:v>14805.0015890717</c:v>
                </c:pt>
                <c:pt idx="5686">
                  <c:v>14448.187508234099</c:v>
                </c:pt>
                <c:pt idx="5687">
                  <c:v>13951.3926425998</c:v>
                </c:pt>
                <c:pt idx="5688">
                  <c:v>13330.6921682102</c:v>
                </c:pt>
                <c:pt idx="5689">
                  <c:v>12653.4755771046</c:v>
                </c:pt>
                <c:pt idx="5690">
                  <c:v>11977.115670806599</c:v>
                </c:pt>
                <c:pt idx="5691">
                  <c:v>11390.1276898538</c:v>
                </c:pt>
                <c:pt idx="5692">
                  <c:v>10973.3347418302</c:v>
                </c:pt>
                <c:pt idx="5693">
                  <c:v>10691.754050490201</c:v>
                </c:pt>
                <c:pt idx="5694">
                  <c:v>10495.845980092699</c:v>
                </c:pt>
                <c:pt idx="5695">
                  <c:v>10375.1665666884</c:v>
                </c:pt>
                <c:pt idx="5696">
                  <c:v>10291.128423377701</c:v>
                </c:pt>
                <c:pt idx="5697">
                  <c:v>10238.325602525099</c:v>
                </c:pt>
                <c:pt idx="5698">
                  <c:v>10221.568251766201</c:v>
                </c:pt>
                <c:pt idx="5699">
                  <c:v>10231.990452838099</c:v>
                </c:pt>
                <c:pt idx="5700">
                  <c:v>10265.5804811119</c:v>
                </c:pt>
                <c:pt idx="5701">
                  <c:v>10326.341967017101</c:v>
                </c:pt>
                <c:pt idx="5702">
                  <c:v>10434.281433439701</c:v>
                </c:pt>
                <c:pt idx="5703">
                  <c:v>10597.5155031957</c:v>
                </c:pt>
                <c:pt idx="5704">
                  <c:v>10854.3859514668</c:v>
                </c:pt>
                <c:pt idx="5705">
                  <c:v>11217.544510289001</c:v>
                </c:pt>
                <c:pt idx="5706">
                  <c:v>11699.0892083652</c:v>
                </c:pt>
                <c:pt idx="5707">
                  <c:v>12319.248241895</c:v>
                </c:pt>
                <c:pt idx="5708">
                  <c:v>13065.8426986419</c:v>
                </c:pt>
                <c:pt idx="5709">
                  <c:v>13934.870195998101</c:v>
                </c:pt>
                <c:pt idx="5710">
                  <c:v>14925.918003582799</c:v>
                </c:pt>
                <c:pt idx="5711">
                  <c:v>16038.8966657623</c:v>
                </c:pt>
                <c:pt idx="5712">
                  <c:v>17146.5497206461</c:v>
                </c:pt>
                <c:pt idx="5713">
                  <c:v>18164.976396737398</c:v>
                </c:pt>
                <c:pt idx="5714">
                  <c:v>19088.973684875898</c:v>
                </c:pt>
                <c:pt idx="5715">
                  <c:v>19913.573396777101</c:v>
                </c:pt>
                <c:pt idx="5716">
                  <c:v>20637.425259724801</c:v>
                </c:pt>
                <c:pt idx="5717">
                  <c:v>21256.339686523799</c:v>
                </c:pt>
                <c:pt idx="5718">
                  <c:v>21776.519877458701</c:v>
                </c:pt>
                <c:pt idx="5719">
                  <c:v>22202.2493830725</c:v>
                </c:pt>
                <c:pt idx="5720">
                  <c:v>22535.085463311301</c:v>
                </c:pt>
                <c:pt idx="5721">
                  <c:v>22792.250144410798</c:v>
                </c:pt>
                <c:pt idx="5722">
                  <c:v>22976.933472854998</c:v>
                </c:pt>
                <c:pt idx="5723">
                  <c:v>23093.631514389901</c:v>
                </c:pt>
                <c:pt idx="5724">
                  <c:v>23159.146276773801</c:v>
                </c:pt>
                <c:pt idx="5725">
                  <c:v>23193.208422703101</c:v>
                </c:pt>
                <c:pt idx="5726">
                  <c:v>23204.100041885999</c:v>
                </c:pt>
                <c:pt idx="5727">
                  <c:v>23206.28408419</c:v>
                </c:pt>
                <c:pt idx="5728">
                  <c:v>23218.414187405</c:v>
                </c:pt>
                <c:pt idx="5729">
                  <c:v>23236.568350293299</c:v>
                </c:pt>
                <c:pt idx="5730">
                  <c:v>23269.178002726199</c:v>
                </c:pt>
                <c:pt idx="5731">
                  <c:v>23306.028316571301</c:v>
                </c:pt>
                <c:pt idx="5732">
                  <c:v>23342.944376059899</c:v>
                </c:pt>
                <c:pt idx="5733">
                  <c:v>23373.858706580901</c:v>
                </c:pt>
                <c:pt idx="5734">
                  <c:v>23395.748248692002</c:v>
                </c:pt>
                <c:pt idx="5735">
                  <c:v>23387.968466354301</c:v>
                </c:pt>
                <c:pt idx="5736">
                  <c:v>23335.852491781701</c:v>
                </c:pt>
                <c:pt idx="5737">
                  <c:v>23212.432373653999</c:v>
                </c:pt>
                <c:pt idx="5738">
                  <c:v>23003.0498518924</c:v>
                </c:pt>
                <c:pt idx="5739">
                  <c:v>22686.576360653798</c:v>
                </c:pt>
                <c:pt idx="5740">
                  <c:v>22241.823225023702</c:v>
                </c:pt>
                <c:pt idx="5741">
                  <c:v>21648.169000760699</c:v>
                </c:pt>
                <c:pt idx="5742">
                  <c:v>20897.544785845199</c:v>
                </c:pt>
                <c:pt idx="5743">
                  <c:v>20004.276167428201</c:v>
                </c:pt>
                <c:pt idx="5744">
                  <c:v>18980.9947502143</c:v>
                </c:pt>
                <c:pt idx="5745">
                  <c:v>17852.622648059001</c:v>
                </c:pt>
                <c:pt idx="5746">
                  <c:v>16647.566771785601</c:v>
                </c:pt>
                <c:pt idx="5747">
                  <c:v>15402.158004712401</c:v>
                </c:pt>
                <c:pt idx="5748">
                  <c:v>14194.3180775976</c:v>
                </c:pt>
                <c:pt idx="5749">
                  <c:v>13114.2186516205</c:v>
                </c:pt>
                <c:pt idx="5750">
                  <c:v>12201.3347592956</c:v>
                </c:pt>
                <c:pt idx="5751">
                  <c:v>11551.8619934824</c:v>
                </c:pt>
                <c:pt idx="5752">
                  <c:v>11027.7837455522</c:v>
                </c:pt>
                <c:pt idx="5753">
                  <c:v>10586.6037989585</c:v>
                </c:pt>
                <c:pt idx="5754">
                  <c:v>10219.123725097999</c:v>
                </c:pt>
                <c:pt idx="5755">
                  <c:v>9923.7369092392</c:v>
                </c:pt>
                <c:pt idx="5756">
                  <c:v>9707.7810410391994</c:v>
                </c:pt>
                <c:pt idx="5757">
                  <c:v>9562.5404340133191</c:v>
                </c:pt>
                <c:pt idx="5758">
                  <c:v>9468.7370475051302</c:v>
                </c:pt>
                <c:pt idx="5759">
                  <c:v>9411.5196879143496</c:v>
                </c:pt>
                <c:pt idx="5760">
                  <c:v>9389.8062427077693</c:v>
                </c:pt>
                <c:pt idx="5761">
                  <c:v>9412.1223697124206</c:v>
                </c:pt>
                <c:pt idx="5762">
                  <c:v>9491.4919494145997</c:v>
                </c:pt>
                <c:pt idx="5763">
                  <c:v>9651.2432998697495</c:v>
                </c:pt>
                <c:pt idx="5764">
                  <c:v>9919.8024441138095</c:v>
                </c:pt>
                <c:pt idx="5765">
                  <c:v>10331.0388964387</c:v>
                </c:pt>
                <c:pt idx="5766">
                  <c:v>10912.9078855435</c:v>
                </c:pt>
                <c:pt idx="5767">
                  <c:v>11679.8139167754</c:v>
                </c:pt>
                <c:pt idx="5768">
                  <c:v>12629.346782144499</c:v>
                </c:pt>
                <c:pt idx="5769">
                  <c:v>13656.4329107592</c:v>
                </c:pt>
                <c:pt idx="5770">
                  <c:v>14589.618303634201</c:v>
                </c:pt>
                <c:pt idx="5771">
                  <c:v>15349.5105064403</c:v>
                </c:pt>
                <c:pt idx="5772">
                  <c:v>15890.3978062805</c:v>
                </c:pt>
                <c:pt idx="5773">
                  <c:v>16191.8537928402</c:v>
                </c:pt>
                <c:pt idx="5774">
                  <c:v>16227.7754014971</c:v>
                </c:pt>
                <c:pt idx="5775">
                  <c:v>16003.9165598536</c:v>
                </c:pt>
                <c:pt idx="5776">
                  <c:v>15556.339601231601</c:v>
                </c:pt>
                <c:pt idx="5777">
                  <c:v>14925.8807164063</c:v>
                </c:pt>
                <c:pt idx="5778">
                  <c:v>14207.917869697099</c:v>
                </c:pt>
                <c:pt idx="5779">
                  <c:v>13522.268502544101</c:v>
                </c:pt>
                <c:pt idx="5780">
                  <c:v>13058.2875568773</c:v>
                </c:pt>
                <c:pt idx="5781">
                  <c:v>13090.7677559603</c:v>
                </c:pt>
                <c:pt idx="5782">
                  <c:v>13558.9303713686</c:v>
                </c:pt>
                <c:pt idx="5783">
                  <c:v>14220.7681717007</c:v>
                </c:pt>
                <c:pt idx="5784">
                  <c:v>14940.8307129766</c:v>
                </c:pt>
                <c:pt idx="5785">
                  <c:v>15671.4399027239</c:v>
                </c:pt>
                <c:pt idx="5786">
                  <c:v>16394.567484437601</c:v>
                </c:pt>
                <c:pt idx="5787">
                  <c:v>17096.276096991602</c:v>
                </c:pt>
                <c:pt idx="5788">
                  <c:v>17755.843587986401</c:v>
                </c:pt>
                <c:pt idx="5789">
                  <c:v>18358.102016951601</c:v>
                </c:pt>
                <c:pt idx="5790">
                  <c:v>18886.792049683401</c:v>
                </c:pt>
                <c:pt idx="5791">
                  <c:v>19338.748289785901</c:v>
                </c:pt>
                <c:pt idx="5792">
                  <c:v>19710.959018560399</c:v>
                </c:pt>
                <c:pt idx="5793">
                  <c:v>20016.1722915057</c:v>
                </c:pt>
                <c:pt idx="5794">
                  <c:v>20271.240320736299</c:v>
                </c:pt>
                <c:pt idx="5795">
                  <c:v>20474.632507874801</c:v>
                </c:pt>
                <c:pt idx="5796">
                  <c:v>20629.1072668733</c:v>
                </c:pt>
                <c:pt idx="5797">
                  <c:v>20731.477580358402</c:v>
                </c:pt>
                <c:pt idx="5798">
                  <c:v>20771.285626281398</c:v>
                </c:pt>
                <c:pt idx="5799">
                  <c:v>20731.548704574001</c:v>
                </c:pt>
                <c:pt idx="5800">
                  <c:v>20584.4153077134</c:v>
                </c:pt>
                <c:pt idx="5801">
                  <c:v>20279.8533598842</c:v>
                </c:pt>
                <c:pt idx="5802">
                  <c:v>19769.849353485901</c:v>
                </c:pt>
                <c:pt idx="5803">
                  <c:v>19031.98180175</c:v>
                </c:pt>
                <c:pt idx="5804">
                  <c:v>18082.6225019544</c:v>
                </c:pt>
                <c:pt idx="5805">
                  <c:v>16973.6885401332</c:v>
                </c:pt>
                <c:pt idx="5806">
                  <c:v>15785.348811613499</c:v>
                </c:pt>
                <c:pt idx="5807">
                  <c:v>14660.1112754936</c:v>
                </c:pt>
                <c:pt idx="5808">
                  <c:v>13879.546344864601</c:v>
                </c:pt>
                <c:pt idx="5809">
                  <c:v>13308.719202234901</c:v>
                </c:pt>
                <c:pt idx="5810">
                  <c:v>12835.1753073987</c:v>
                </c:pt>
                <c:pt idx="5811">
                  <c:v>12464.2903827932</c:v>
                </c:pt>
                <c:pt idx="5812">
                  <c:v>12223.404682030699</c:v>
                </c:pt>
                <c:pt idx="5813">
                  <c:v>12090.6061202663</c:v>
                </c:pt>
                <c:pt idx="5814">
                  <c:v>12004.6052726911</c:v>
                </c:pt>
                <c:pt idx="5815">
                  <c:v>11964.193398744101</c:v>
                </c:pt>
                <c:pt idx="5816">
                  <c:v>11958.784683584099</c:v>
                </c:pt>
                <c:pt idx="5817">
                  <c:v>11976.840361181599</c:v>
                </c:pt>
                <c:pt idx="5818">
                  <c:v>11991.8844294027</c:v>
                </c:pt>
                <c:pt idx="5819">
                  <c:v>11995.607675539701</c:v>
                </c:pt>
                <c:pt idx="5820">
                  <c:v>11989.907645978699</c:v>
                </c:pt>
                <c:pt idx="5821">
                  <c:v>11978.7717701246</c:v>
                </c:pt>
                <c:pt idx="5822">
                  <c:v>11959.3701910661</c:v>
                </c:pt>
                <c:pt idx="5823">
                  <c:v>11936.044006632401</c:v>
                </c:pt>
                <c:pt idx="5824">
                  <c:v>11902.732971876099</c:v>
                </c:pt>
                <c:pt idx="5825">
                  <c:v>11842.9171143944</c:v>
                </c:pt>
                <c:pt idx="5826">
                  <c:v>11753.5635776054</c:v>
                </c:pt>
                <c:pt idx="5827">
                  <c:v>11649.677681784</c:v>
                </c:pt>
                <c:pt idx="5828">
                  <c:v>11538.202898039401</c:v>
                </c:pt>
                <c:pt idx="5829">
                  <c:v>11429.5891782953</c:v>
                </c:pt>
                <c:pt idx="5830">
                  <c:v>11353.5917213061</c:v>
                </c:pt>
                <c:pt idx="5831">
                  <c:v>11328.595923627299</c:v>
                </c:pt>
                <c:pt idx="5832">
                  <c:v>11340.1301206835</c:v>
                </c:pt>
                <c:pt idx="5833">
                  <c:v>11399.3891068884</c:v>
                </c:pt>
                <c:pt idx="5834">
                  <c:v>11513.3572110144</c:v>
                </c:pt>
                <c:pt idx="5835">
                  <c:v>11689.5709331569</c:v>
                </c:pt>
                <c:pt idx="5836">
                  <c:v>11897.112544035999</c:v>
                </c:pt>
                <c:pt idx="5837">
                  <c:v>12087.5961642865</c:v>
                </c:pt>
                <c:pt idx="5838">
                  <c:v>12244.9202121046</c:v>
                </c:pt>
                <c:pt idx="5839">
                  <c:v>12371.708603663301</c:v>
                </c:pt>
                <c:pt idx="5840">
                  <c:v>12439.9643106682</c:v>
                </c:pt>
                <c:pt idx="5841">
                  <c:v>12460.412256174901</c:v>
                </c:pt>
                <c:pt idx="5842">
                  <c:v>12443.163794091701</c:v>
                </c:pt>
                <c:pt idx="5843">
                  <c:v>12394.638108926099</c:v>
                </c:pt>
                <c:pt idx="5844">
                  <c:v>12330.4800535388</c:v>
                </c:pt>
                <c:pt idx="5845">
                  <c:v>12257.408515270899</c:v>
                </c:pt>
                <c:pt idx="5846">
                  <c:v>12187.700027549199</c:v>
                </c:pt>
                <c:pt idx="5847">
                  <c:v>12130.810452575501</c:v>
                </c:pt>
                <c:pt idx="5848">
                  <c:v>12088.2049255819</c:v>
                </c:pt>
                <c:pt idx="5849">
                  <c:v>12064.441596283001</c:v>
                </c:pt>
                <c:pt idx="5850">
                  <c:v>12059.0431268798</c:v>
                </c:pt>
                <c:pt idx="5851">
                  <c:v>12035.050059170901</c:v>
                </c:pt>
                <c:pt idx="5852">
                  <c:v>11913.6849111558</c:v>
                </c:pt>
                <c:pt idx="5853">
                  <c:v>11688.412520321401</c:v>
                </c:pt>
                <c:pt idx="5854">
                  <c:v>11371.996663959</c:v>
                </c:pt>
                <c:pt idx="5855">
                  <c:v>10981.144873934199</c:v>
                </c:pt>
                <c:pt idx="5856">
                  <c:v>10556.5222365716</c:v>
                </c:pt>
                <c:pt idx="5857">
                  <c:v>10134.174123458601</c:v>
                </c:pt>
                <c:pt idx="5858">
                  <c:v>9751.0008508590709</c:v>
                </c:pt>
                <c:pt idx="5859">
                  <c:v>9453.2354228337808</c:v>
                </c:pt>
                <c:pt idx="5860">
                  <c:v>9180.3501296026698</c:v>
                </c:pt>
                <c:pt idx="5861">
                  <c:v>8929.8531663295598</c:v>
                </c:pt>
                <c:pt idx="5862">
                  <c:v>8698.0103737077006</c:v>
                </c:pt>
                <c:pt idx="5863">
                  <c:v>8488.0276022607704</c:v>
                </c:pt>
                <c:pt idx="5864">
                  <c:v>8323.0925625277905</c:v>
                </c:pt>
                <c:pt idx="5865">
                  <c:v>8226.9923530986707</c:v>
                </c:pt>
                <c:pt idx="5866">
                  <c:v>8222.7596879564699</c:v>
                </c:pt>
                <c:pt idx="5867">
                  <c:v>8320.1015039062604</c:v>
                </c:pt>
                <c:pt idx="5868">
                  <c:v>8474.7618156839599</c:v>
                </c:pt>
                <c:pt idx="5869">
                  <c:v>8659.8121408753104</c:v>
                </c:pt>
                <c:pt idx="5870">
                  <c:v>8853.3699779382405</c:v>
                </c:pt>
                <c:pt idx="5871">
                  <c:v>9032.2207373838501</c:v>
                </c:pt>
                <c:pt idx="5872">
                  <c:v>9182.9701444369894</c:v>
                </c:pt>
                <c:pt idx="5873">
                  <c:v>9288.0532994918194</c:v>
                </c:pt>
                <c:pt idx="5874">
                  <c:v>9338.4231101063906</c:v>
                </c:pt>
                <c:pt idx="5875">
                  <c:v>9329.23717945516</c:v>
                </c:pt>
                <c:pt idx="5876">
                  <c:v>9264.3388612843592</c:v>
                </c:pt>
                <c:pt idx="5877">
                  <c:v>9155.9267165195306</c:v>
                </c:pt>
                <c:pt idx="5878">
                  <c:v>9029.5306268588502</c:v>
                </c:pt>
                <c:pt idx="5879">
                  <c:v>8930.1871849108993</c:v>
                </c:pt>
                <c:pt idx="5880">
                  <c:v>8905.5895436434403</c:v>
                </c:pt>
                <c:pt idx="5881">
                  <c:v>8920.7672674190108</c:v>
                </c:pt>
                <c:pt idx="5882">
                  <c:v>8959.4266280387201</c:v>
                </c:pt>
                <c:pt idx="5883">
                  <c:v>9004.9191519424494</c:v>
                </c:pt>
                <c:pt idx="5884">
                  <c:v>9033.9615390171803</c:v>
                </c:pt>
                <c:pt idx="5885">
                  <c:v>9055.1034804844403</c:v>
                </c:pt>
                <c:pt idx="5886">
                  <c:v>9069.44117787904</c:v>
                </c:pt>
                <c:pt idx="5887">
                  <c:v>9095.1451061296502</c:v>
                </c:pt>
                <c:pt idx="5888">
                  <c:v>9127.7020202692893</c:v>
                </c:pt>
                <c:pt idx="5889">
                  <c:v>9162.2207789321801</c:v>
                </c:pt>
                <c:pt idx="5890">
                  <c:v>9222.2681767014892</c:v>
                </c:pt>
                <c:pt idx="5891">
                  <c:v>9332.8631069514704</c:v>
                </c:pt>
                <c:pt idx="5892">
                  <c:v>9497.7741710734408</c:v>
                </c:pt>
                <c:pt idx="5893">
                  <c:v>9716.8173210967507</c:v>
                </c:pt>
                <c:pt idx="5894">
                  <c:v>9994.9439490081604</c:v>
                </c:pt>
                <c:pt idx="5895">
                  <c:v>10319.283566329401</c:v>
                </c:pt>
                <c:pt idx="5896">
                  <c:v>10657.798215062099</c:v>
                </c:pt>
                <c:pt idx="5897">
                  <c:v>10978.6246394682</c:v>
                </c:pt>
                <c:pt idx="5898">
                  <c:v>11270.011868448601</c:v>
                </c:pt>
                <c:pt idx="5899">
                  <c:v>11500.2491820795</c:v>
                </c:pt>
                <c:pt idx="5900">
                  <c:v>11652.285873070599</c:v>
                </c:pt>
                <c:pt idx="5901">
                  <c:v>11724.810750725001</c:v>
                </c:pt>
                <c:pt idx="5902">
                  <c:v>11734.676999270099</c:v>
                </c:pt>
                <c:pt idx="5903">
                  <c:v>11698.607562437801</c:v>
                </c:pt>
                <c:pt idx="5904">
                  <c:v>11646.348206958701</c:v>
                </c:pt>
                <c:pt idx="5905">
                  <c:v>11620.7095026021</c:v>
                </c:pt>
                <c:pt idx="5906">
                  <c:v>11653.298799902001</c:v>
                </c:pt>
                <c:pt idx="5907">
                  <c:v>11711.3629284297</c:v>
                </c:pt>
                <c:pt idx="5908">
                  <c:v>11763.5593674926</c:v>
                </c:pt>
                <c:pt idx="5909">
                  <c:v>11801.162169208599</c:v>
                </c:pt>
                <c:pt idx="5910">
                  <c:v>11806.156258540699</c:v>
                </c:pt>
                <c:pt idx="5911">
                  <c:v>11757.7156075247</c:v>
                </c:pt>
                <c:pt idx="5912">
                  <c:v>11649.2082424534</c:v>
                </c:pt>
                <c:pt idx="5913">
                  <c:v>11501.250495202499</c:v>
                </c:pt>
                <c:pt idx="5914">
                  <c:v>11348.968586508499</c:v>
                </c:pt>
                <c:pt idx="5915">
                  <c:v>11218.544816170799</c:v>
                </c:pt>
                <c:pt idx="5916">
                  <c:v>11151.803316113899</c:v>
                </c:pt>
                <c:pt idx="5917">
                  <c:v>11188.7836852776</c:v>
                </c:pt>
                <c:pt idx="5918">
                  <c:v>11345.9575232757</c:v>
                </c:pt>
                <c:pt idx="5919">
                  <c:v>11611.763414724601</c:v>
                </c:pt>
                <c:pt idx="5920">
                  <c:v>11978.6051613128</c:v>
                </c:pt>
                <c:pt idx="5921">
                  <c:v>12436.2898817191</c:v>
                </c:pt>
                <c:pt idx="5922">
                  <c:v>12981.752706339001</c:v>
                </c:pt>
                <c:pt idx="5923">
                  <c:v>13558.458172925401</c:v>
                </c:pt>
                <c:pt idx="5924">
                  <c:v>14086.8887634653</c:v>
                </c:pt>
                <c:pt idx="5925">
                  <c:v>14526.4312972726</c:v>
                </c:pt>
                <c:pt idx="5926">
                  <c:v>14878.1814464092</c:v>
                </c:pt>
                <c:pt idx="5927">
                  <c:v>15150.955361976899</c:v>
                </c:pt>
                <c:pt idx="5928">
                  <c:v>15345.512162240901</c:v>
                </c:pt>
                <c:pt idx="5929">
                  <c:v>15490.342736771499</c:v>
                </c:pt>
                <c:pt idx="5930">
                  <c:v>15590.0731921649</c:v>
                </c:pt>
                <c:pt idx="5931">
                  <c:v>15655.5373891211</c:v>
                </c:pt>
                <c:pt idx="5932">
                  <c:v>15704.558026140099</c:v>
                </c:pt>
                <c:pt idx="5933">
                  <c:v>15734.1709760207</c:v>
                </c:pt>
                <c:pt idx="5934">
                  <c:v>15753.185107643099</c:v>
                </c:pt>
                <c:pt idx="5935">
                  <c:v>15782.4402593338</c:v>
                </c:pt>
                <c:pt idx="5936">
                  <c:v>15829.9728057554</c:v>
                </c:pt>
                <c:pt idx="5937">
                  <c:v>15896.4439122846</c:v>
                </c:pt>
                <c:pt idx="5938">
                  <c:v>15993.682687209901</c:v>
                </c:pt>
                <c:pt idx="5939">
                  <c:v>16115.3577676921</c:v>
                </c:pt>
                <c:pt idx="5940">
                  <c:v>16259.6537870462</c:v>
                </c:pt>
                <c:pt idx="5941">
                  <c:v>16428.997428932598</c:v>
                </c:pt>
                <c:pt idx="5942">
                  <c:v>16633.466273218299</c:v>
                </c:pt>
                <c:pt idx="5943">
                  <c:v>16882.952834460699</c:v>
                </c:pt>
                <c:pt idx="5944">
                  <c:v>17177.183900023701</c:v>
                </c:pt>
                <c:pt idx="5945">
                  <c:v>17511.5012192553</c:v>
                </c:pt>
                <c:pt idx="5946">
                  <c:v>17898.898681190301</c:v>
                </c:pt>
                <c:pt idx="5947">
                  <c:v>18362.089032177399</c:v>
                </c:pt>
                <c:pt idx="5948">
                  <c:v>18878.286103591501</c:v>
                </c:pt>
                <c:pt idx="5949">
                  <c:v>19417.810074254001</c:v>
                </c:pt>
                <c:pt idx="5950">
                  <c:v>19948.191204671199</c:v>
                </c:pt>
                <c:pt idx="5951">
                  <c:v>20430.708184217099</c:v>
                </c:pt>
                <c:pt idx="5952">
                  <c:v>20838.613023645001</c:v>
                </c:pt>
                <c:pt idx="5953">
                  <c:v>21147.379995899901</c:v>
                </c:pt>
                <c:pt idx="5954">
                  <c:v>21314.884925091101</c:v>
                </c:pt>
                <c:pt idx="5955">
                  <c:v>21303.8643515201</c:v>
                </c:pt>
                <c:pt idx="5956">
                  <c:v>21081.1229621085</c:v>
                </c:pt>
                <c:pt idx="5957">
                  <c:v>20628.875040349201</c:v>
                </c:pt>
                <c:pt idx="5958">
                  <c:v>19934.7793148536</c:v>
                </c:pt>
                <c:pt idx="5959">
                  <c:v>19001.2038196461</c:v>
                </c:pt>
                <c:pt idx="5960">
                  <c:v>17864.909903233602</c:v>
                </c:pt>
                <c:pt idx="5961">
                  <c:v>16578.780811979101</c:v>
                </c:pt>
                <c:pt idx="5962">
                  <c:v>15253.748800138301</c:v>
                </c:pt>
                <c:pt idx="5963">
                  <c:v>14105.169198813501</c:v>
                </c:pt>
                <c:pt idx="5964">
                  <c:v>13309.883270357101</c:v>
                </c:pt>
                <c:pt idx="5965">
                  <c:v>12744.551453869801</c:v>
                </c:pt>
                <c:pt idx="5966">
                  <c:v>12297.970463449799</c:v>
                </c:pt>
                <c:pt idx="5967">
                  <c:v>11845.603010503</c:v>
                </c:pt>
                <c:pt idx="5968">
                  <c:v>11402.325176079799</c:v>
                </c:pt>
                <c:pt idx="5969">
                  <c:v>10998.908295319599</c:v>
                </c:pt>
                <c:pt idx="5970">
                  <c:v>10645.876984320201</c:v>
                </c:pt>
                <c:pt idx="5971">
                  <c:v>10385.009049226999</c:v>
                </c:pt>
                <c:pt idx="5972">
                  <c:v>10244.096902376201</c:v>
                </c:pt>
                <c:pt idx="5973">
                  <c:v>10166.7288356545</c:v>
                </c:pt>
                <c:pt idx="5974">
                  <c:v>10108.273427264399</c:v>
                </c:pt>
                <c:pt idx="5975">
                  <c:v>10049.3106015952</c:v>
                </c:pt>
                <c:pt idx="5976">
                  <c:v>9983.0760624980194</c:v>
                </c:pt>
                <c:pt idx="5977">
                  <c:v>9917.5881931494205</c:v>
                </c:pt>
                <c:pt idx="5978">
                  <c:v>9848.6740895266994</c:v>
                </c:pt>
                <c:pt idx="5979">
                  <c:v>9785.8043712991494</c:v>
                </c:pt>
                <c:pt idx="5980">
                  <c:v>9746.0299012816104</c:v>
                </c:pt>
                <c:pt idx="5981">
                  <c:v>9738.3605453590899</c:v>
                </c:pt>
                <c:pt idx="5982">
                  <c:v>9776.6696802010101</c:v>
                </c:pt>
                <c:pt idx="5983">
                  <c:v>9884.4853174886794</c:v>
                </c:pt>
                <c:pt idx="5984">
                  <c:v>10077.6354850837</c:v>
                </c:pt>
                <c:pt idx="5985">
                  <c:v>10343.838863487201</c:v>
                </c:pt>
                <c:pt idx="5986">
                  <c:v>10639.7077467584</c:v>
                </c:pt>
                <c:pt idx="5987">
                  <c:v>10933.4723898682</c:v>
                </c:pt>
                <c:pt idx="5988">
                  <c:v>11220.4478051735</c:v>
                </c:pt>
                <c:pt idx="5989">
                  <c:v>11495.922344026099</c:v>
                </c:pt>
                <c:pt idx="5990">
                  <c:v>11751.7602826334</c:v>
                </c:pt>
                <c:pt idx="5991">
                  <c:v>11985.0708285819</c:v>
                </c:pt>
                <c:pt idx="5992">
                  <c:v>12203.0048034334</c:v>
                </c:pt>
                <c:pt idx="5993">
                  <c:v>12398.901282183801</c:v>
                </c:pt>
                <c:pt idx="5994">
                  <c:v>12573.634966018901</c:v>
                </c:pt>
                <c:pt idx="5995">
                  <c:v>12734.9268137203</c:v>
                </c:pt>
                <c:pt idx="5996">
                  <c:v>12894.646981909</c:v>
                </c:pt>
                <c:pt idx="5997">
                  <c:v>13058.7664893776</c:v>
                </c:pt>
                <c:pt idx="5998">
                  <c:v>13249.290378297401</c:v>
                </c:pt>
                <c:pt idx="5999">
                  <c:v>13470.0146577374</c:v>
                </c:pt>
                <c:pt idx="6000">
                  <c:v>13713.177048923901</c:v>
                </c:pt>
                <c:pt idx="6001">
                  <c:v>13980.920134493401</c:v>
                </c:pt>
                <c:pt idx="6002">
                  <c:v>14272.3166070559</c:v>
                </c:pt>
                <c:pt idx="6003">
                  <c:v>14590.848898260499</c:v>
                </c:pt>
                <c:pt idx="6004">
                  <c:v>14940.6707395055</c:v>
                </c:pt>
                <c:pt idx="6005">
                  <c:v>15321.9292900944</c:v>
                </c:pt>
                <c:pt idx="6006">
                  <c:v>15724.2962767094</c:v>
                </c:pt>
                <c:pt idx="6007">
                  <c:v>16124.829311089499</c:v>
                </c:pt>
                <c:pt idx="6008">
                  <c:v>16469.497263113601</c:v>
                </c:pt>
                <c:pt idx="6009">
                  <c:v>16711.636353142701</c:v>
                </c:pt>
                <c:pt idx="6010">
                  <c:v>16819.771274783499</c:v>
                </c:pt>
                <c:pt idx="6011">
                  <c:v>16759.122625598098</c:v>
                </c:pt>
                <c:pt idx="6012">
                  <c:v>16512.416803001899</c:v>
                </c:pt>
                <c:pt idx="6013">
                  <c:v>16084.346001313401</c:v>
                </c:pt>
                <c:pt idx="6014">
                  <c:v>15484.8668353471</c:v>
                </c:pt>
                <c:pt idx="6015">
                  <c:v>14738.470925383799</c:v>
                </c:pt>
                <c:pt idx="6016">
                  <c:v>13905.8541791262</c:v>
                </c:pt>
                <c:pt idx="6017">
                  <c:v>13085.695647398101</c:v>
                </c:pt>
                <c:pt idx="6018">
                  <c:v>12444.150134546</c:v>
                </c:pt>
                <c:pt idx="6019">
                  <c:v>12025.8691694585</c:v>
                </c:pt>
                <c:pt idx="6020">
                  <c:v>11603.087791264201</c:v>
                </c:pt>
                <c:pt idx="6021">
                  <c:v>11181.025712365499</c:v>
                </c:pt>
                <c:pt idx="6022">
                  <c:v>10747.5869425194</c:v>
                </c:pt>
                <c:pt idx="6023">
                  <c:v>10286.9050864576</c:v>
                </c:pt>
                <c:pt idx="6024">
                  <c:v>9779.6754726720501</c:v>
                </c:pt>
                <c:pt idx="6025">
                  <c:v>9226.7613034674105</c:v>
                </c:pt>
                <c:pt idx="6026">
                  <c:v>8639.1392613610496</c:v>
                </c:pt>
                <c:pt idx="6027">
                  <c:v>8027.4919519821997</c:v>
                </c:pt>
                <c:pt idx="6028">
                  <c:v>7406.8954939762198</c:v>
                </c:pt>
                <c:pt idx="6029">
                  <c:v>6825.38447961563</c:v>
                </c:pt>
                <c:pt idx="6030">
                  <c:v>6328.6928687879299</c:v>
                </c:pt>
                <c:pt idx="6031">
                  <c:v>5954.0799636894099</c:v>
                </c:pt>
                <c:pt idx="6032">
                  <c:v>5727.5743795034396</c:v>
                </c:pt>
                <c:pt idx="6033">
                  <c:v>5644.49488242189</c:v>
                </c:pt>
                <c:pt idx="6034">
                  <c:v>5733.45069690945</c:v>
                </c:pt>
                <c:pt idx="6035">
                  <c:v>6043.3493363081898</c:v>
                </c:pt>
                <c:pt idx="6036">
                  <c:v>6617.1803197143599</c:v>
                </c:pt>
                <c:pt idx="6037">
                  <c:v>7495.8326204587802</c:v>
                </c:pt>
                <c:pt idx="6038">
                  <c:v>8693.5307149072905</c:v>
                </c:pt>
                <c:pt idx="6039">
                  <c:v>10118.889243441599</c:v>
                </c:pt>
                <c:pt idx="6040">
                  <c:v>11526.124733198199</c:v>
                </c:pt>
                <c:pt idx="6041">
                  <c:v>12748.192853062201</c:v>
                </c:pt>
                <c:pt idx="6042">
                  <c:v>13743.7424763825</c:v>
                </c:pt>
                <c:pt idx="6043">
                  <c:v>14528.8959760414</c:v>
                </c:pt>
                <c:pt idx="6044">
                  <c:v>15152.6509050448</c:v>
                </c:pt>
                <c:pt idx="6045">
                  <c:v>15641.9791017194</c:v>
                </c:pt>
                <c:pt idx="6046">
                  <c:v>16034.281498595499</c:v>
                </c:pt>
                <c:pt idx="6047">
                  <c:v>16366.4148675177</c:v>
                </c:pt>
                <c:pt idx="6048">
                  <c:v>16656.560056537099</c:v>
                </c:pt>
                <c:pt idx="6049">
                  <c:v>16903.676246602401</c:v>
                </c:pt>
                <c:pt idx="6050">
                  <c:v>17078.684722704998</c:v>
                </c:pt>
                <c:pt idx="6051">
                  <c:v>17119.324363492</c:v>
                </c:pt>
                <c:pt idx="6052">
                  <c:v>16946.088290732001</c:v>
                </c:pt>
                <c:pt idx="6053">
                  <c:v>16527.691401447501</c:v>
                </c:pt>
                <c:pt idx="6054">
                  <c:v>15856.529657719901</c:v>
                </c:pt>
                <c:pt idx="6055">
                  <c:v>14959.007387621399</c:v>
                </c:pt>
                <c:pt idx="6056">
                  <c:v>13902.840185117</c:v>
                </c:pt>
                <c:pt idx="6057">
                  <c:v>12772.080223549599</c:v>
                </c:pt>
                <c:pt idx="6058">
                  <c:v>11712.462546922399</c:v>
                </c:pt>
                <c:pt idx="6059">
                  <c:v>10979.3445712622</c:v>
                </c:pt>
                <c:pt idx="6060">
                  <c:v>10603.5563982412</c:v>
                </c:pt>
                <c:pt idx="6061">
                  <c:v>10352.862868435999</c:v>
                </c:pt>
                <c:pt idx="6062">
                  <c:v>10231.263456528401</c:v>
                </c:pt>
                <c:pt idx="6063">
                  <c:v>10244.314742447301</c:v>
                </c:pt>
                <c:pt idx="6064">
                  <c:v>10389.590301160701</c:v>
                </c:pt>
                <c:pt idx="6065">
                  <c:v>10644.241348990799</c:v>
                </c:pt>
                <c:pt idx="6066">
                  <c:v>10970.6092479943</c:v>
                </c:pt>
                <c:pt idx="6067">
                  <c:v>11305.7528075419</c:v>
                </c:pt>
                <c:pt idx="6068">
                  <c:v>11623.3759171852</c:v>
                </c:pt>
                <c:pt idx="6069">
                  <c:v>11908.2970205931</c:v>
                </c:pt>
                <c:pt idx="6070">
                  <c:v>12133.7277592345</c:v>
                </c:pt>
                <c:pt idx="6071">
                  <c:v>12287.712892318101</c:v>
                </c:pt>
                <c:pt idx="6072">
                  <c:v>12364.037141660699</c:v>
                </c:pt>
                <c:pt idx="6073">
                  <c:v>12354.963765202099</c:v>
                </c:pt>
                <c:pt idx="6074">
                  <c:v>12257.2284854682</c:v>
                </c:pt>
                <c:pt idx="6075">
                  <c:v>12083.6241800962</c:v>
                </c:pt>
                <c:pt idx="6076">
                  <c:v>11846.0244183131</c:v>
                </c:pt>
                <c:pt idx="6077">
                  <c:v>11564.352832333499</c:v>
                </c:pt>
                <c:pt idx="6078">
                  <c:v>11251.4484322277</c:v>
                </c:pt>
                <c:pt idx="6079">
                  <c:v>10936.5498406976</c:v>
                </c:pt>
                <c:pt idx="6080">
                  <c:v>10632.629926161901</c:v>
                </c:pt>
                <c:pt idx="6081">
                  <c:v>10346.957008781401</c:v>
                </c:pt>
                <c:pt idx="6082">
                  <c:v>10109.8370083315</c:v>
                </c:pt>
                <c:pt idx="6083">
                  <c:v>9945.1190652283403</c:v>
                </c:pt>
                <c:pt idx="6084">
                  <c:v>9864.1852872329291</c:v>
                </c:pt>
                <c:pt idx="6085">
                  <c:v>9854.6669222130095</c:v>
                </c:pt>
                <c:pt idx="6086">
                  <c:v>9909.0441263368102</c:v>
                </c:pt>
                <c:pt idx="6087">
                  <c:v>9994.4517332010601</c:v>
                </c:pt>
                <c:pt idx="6088">
                  <c:v>10075.3494844994</c:v>
                </c:pt>
                <c:pt idx="6089">
                  <c:v>10115.8413364598</c:v>
                </c:pt>
                <c:pt idx="6090">
                  <c:v>10081.7559910165</c:v>
                </c:pt>
                <c:pt idx="6091">
                  <c:v>9946.2385825142701</c:v>
                </c:pt>
                <c:pt idx="6092">
                  <c:v>9696.9565861857991</c:v>
                </c:pt>
                <c:pt idx="6093">
                  <c:v>9334.5253243691095</c:v>
                </c:pt>
                <c:pt idx="6094">
                  <c:v>8894.7997251734305</c:v>
                </c:pt>
                <c:pt idx="6095">
                  <c:v>8435.5496349949808</c:v>
                </c:pt>
                <c:pt idx="6096">
                  <c:v>8010.5082212633897</c:v>
                </c:pt>
                <c:pt idx="6097">
                  <c:v>7625.5238626001101</c:v>
                </c:pt>
                <c:pt idx="6098">
                  <c:v>7273.3295421999101</c:v>
                </c:pt>
                <c:pt idx="6099">
                  <c:v>6970.3202301091796</c:v>
                </c:pt>
                <c:pt idx="6100">
                  <c:v>6730.8936833396901</c:v>
                </c:pt>
                <c:pt idx="6101">
                  <c:v>6559.2749977970798</c:v>
                </c:pt>
                <c:pt idx="6102">
                  <c:v>6444.6448114784398</c:v>
                </c:pt>
                <c:pt idx="6103">
                  <c:v>6384.5014590023602</c:v>
                </c:pt>
                <c:pt idx="6104">
                  <c:v>6336.7739481630097</c:v>
                </c:pt>
                <c:pt idx="6105">
                  <c:v>6310.3986307100704</c:v>
                </c:pt>
                <c:pt idx="6106">
                  <c:v>6323.4383892258902</c:v>
                </c:pt>
                <c:pt idx="6107">
                  <c:v>6385.5350264823401</c:v>
                </c:pt>
                <c:pt idx="6108">
                  <c:v>6514.2548395874801</c:v>
                </c:pt>
                <c:pt idx="6109">
                  <c:v>6723.1748188613101</c:v>
                </c:pt>
                <c:pt idx="6110">
                  <c:v>7026.5332398917699</c:v>
                </c:pt>
                <c:pt idx="6111">
                  <c:v>7407.4690839364002</c:v>
                </c:pt>
                <c:pt idx="6112">
                  <c:v>7849.3615075887601</c:v>
                </c:pt>
                <c:pt idx="6113">
                  <c:v>8347.49057782401</c:v>
                </c:pt>
                <c:pt idx="6114">
                  <c:v>8896.4269606226899</c:v>
                </c:pt>
                <c:pt idx="6115">
                  <c:v>9497.3532166335808</c:v>
                </c:pt>
                <c:pt idx="6116">
                  <c:v>10054.646837378399</c:v>
                </c:pt>
                <c:pt idx="6117">
                  <c:v>10531.923648366101</c:v>
                </c:pt>
                <c:pt idx="6118">
                  <c:v>10927.5642723909</c:v>
                </c:pt>
                <c:pt idx="6119">
                  <c:v>11244.5798702182</c:v>
                </c:pt>
                <c:pt idx="6120">
                  <c:v>11489.867487187001</c:v>
                </c:pt>
                <c:pt idx="6121">
                  <c:v>11695.2533723626</c:v>
                </c:pt>
                <c:pt idx="6122">
                  <c:v>11871.4726238195</c:v>
                </c:pt>
                <c:pt idx="6123">
                  <c:v>12034.196720907899</c:v>
                </c:pt>
                <c:pt idx="6124">
                  <c:v>12188.3325052865</c:v>
                </c:pt>
                <c:pt idx="6125">
                  <c:v>12313.715316489201</c:v>
                </c:pt>
                <c:pt idx="6126">
                  <c:v>12387.192505355501</c:v>
                </c:pt>
                <c:pt idx="6127">
                  <c:v>12400.2873862042</c:v>
                </c:pt>
                <c:pt idx="6128">
                  <c:v>12348.0849743702</c:v>
                </c:pt>
                <c:pt idx="6129">
                  <c:v>12226.102735651601</c:v>
                </c:pt>
                <c:pt idx="6130">
                  <c:v>12044.151263551499</c:v>
                </c:pt>
                <c:pt idx="6131">
                  <c:v>11803.3600996162</c:v>
                </c:pt>
                <c:pt idx="6132">
                  <c:v>11529.1444976934</c:v>
                </c:pt>
                <c:pt idx="6133">
                  <c:v>11268.764494467199</c:v>
                </c:pt>
                <c:pt idx="6134">
                  <c:v>11083.599446849301</c:v>
                </c:pt>
                <c:pt idx="6135">
                  <c:v>11040.8624185962</c:v>
                </c:pt>
                <c:pt idx="6136">
                  <c:v>11225.717192719099</c:v>
                </c:pt>
                <c:pt idx="6137">
                  <c:v>11777.241003954399</c:v>
                </c:pt>
                <c:pt idx="6138">
                  <c:v>12630.7459983594</c:v>
                </c:pt>
                <c:pt idx="6139">
                  <c:v>13438.3481137334</c:v>
                </c:pt>
                <c:pt idx="6140">
                  <c:v>14189.907593448699</c:v>
                </c:pt>
                <c:pt idx="6141">
                  <c:v>14856.205276374199</c:v>
                </c:pt>
                <c:pt idx="6142">
                  <c:v>15416.120596192</c:v>
                </c:pt>
                <c:pt idx="6143">
                  <c:v>15860.288870123301</c:v>
                </c:pt>
                <c:pt idx="6144">
                  <c:v>16186.669633740001</c:v>
                </c:pt>
                <c:pt idx="6145">
                  <c:v>16406.6813508212</c:v>
                </c:pt>
                <c:pt idx="6146">
                  <c:v>16524.6678326783</c:v>
                </c:pt>
                <c:pt idx="6147">
                  <c:v>16545.788760799202</c:v>
                </c:pt>
                <c:pt idx="6148">
                  <c:v>16490.929942733099</c:v>
                </c:pt>
                <c:pt idx="6149">
                  <c:v>16371.0567159233</c:v>
                </c:pt>
                <c:pt idx="6150">
                  <c:v>16199.772839235</c:v>
                </c:pt>
                <c:pt idx="6151">
                  <c:v>15990.801145699001</c:v>
                </c:pt>
                <c:pt idx="6152">
                  <c:v>15730.363181537101</c:v>
                </c:pt>
                <c:pt idx="6153">
                  <c:v>15404.2458113458</c:v>
                </c:pt>
                <c:pt idx="6154">
                  <c:v>15038.0082940104</c:v>
                </c:pt>
                <c:pt idx="6155">
                  <c:v>14632.246024247899</c:v>
                </c:pt>
                <c:pt idx="6156">
                  <c:v>14198.8619550815</c:v>
                </c:pt>
                <c:pt idx="6157">
                  <c:v>13779.6348326399</c:v>
                </c:pt>
                <c:pt idx="6158">
                  <c:v>13409.347162542201</c:v>
                </c:pt>
                <c:pt idx="6159">
                  <c:v>13101.8685559731</c:v>
                </c:pt>
                <c:pt idx="6160">
                  <c:v>12882.0948666689</c:v>
                </c:pt>
                <c:pt idx="6161">
                  <c:v>12767.8415109084</c:v>
                </c:pt>
                <c:pt idx="6162">
                  <c:v>12732.2482533733</c:v>
                </c:pt>
                <c:pt idx="6163">
                  <c:v>12758.671219583901</c:v>
                </c:pt>
                <c:pt idx="6164">
                  <c:v>12842.257333686501</c:v>
                </c:pt>
                <c:pt idx="6165">
                  <c:v>12962.7957373804</c:v>
                </c:pt>
                <c:pt idx="6166">
                  <c:v>13098.873706373901</c:v>
                </c:pt>
                <c:pt idx="6167">
                  <c:v>13235.167916496501</c:v>
                </c:pt>
                <c:pt idx="6168">
                  <c:v>13349.5700756037</c:v>
                </c:pt>
                <c:pt idx="6169">
                  <c:v>13453.555027100399</c:v>
                </c:pt>
                <c:pt idx="6170">
                  <c:v>13550.3861980658</c:v>
                </c:pt>
                <c:pt idx="6171">
                  <c:v>13636.6048339999</c:v>
                </c:pt>
                <c:pt idx="6172">
                  <c:v>13718.753570840099</c:v>
                </c:pt>
                <c:pt idx="6173">
                  <c:v>13788.741857614499</c:v>
                </c:pt>
                <c:pt idx="6174">
                  <c:v>13836.403522659401</c:v>
                </c:pt>
                <c:pt idx="6175">
                  <c:v>13863.2252109289</c:v>
                </c:pt>
                <c:pt idx="6176">
                  <c:v>13872.182571700499</c:v>
                </c:pt>
                <c:pt idx="6177">
                  <c:v>13857.117270167901</c:v>
                </c:pt>
                <c:pt idx="6178">
                  <c:v>13807.159273356299</c:v>
                </c:pt>
                <c:pt idx="6179">
                  <c:v>13711.8687259895</c:v>
                </c:pt>
                <c:pt idx="6180">
                  <c:v>13593.4262518632</c:v>
                </c:pt>
                <c:pt idx="6181">
                  <c:v>13485.824764831599</c:v>
                </c:pt>
                <c:pt idx="6182">
                  <c:v>13383.375930272199</c:v>
                </c:pt>
                <c:pt idx="6183">
                  <c:v>13288.276168181999</c:v>
                </c:pt>
                <c:pt idx="6184">
                  <c:v>13212.4831975492</c:v>
                </c:pt>
                <c:pt idx="6185">
                  <c:v>13155.0118810642</c:v>
                </c:pt>
                <c:pt idx="6186">
                  <c:v>13115.2270292581</c:v>
                </c:pt>
                <c:pt idx="6187">
                  <c:v>13107.1236330419</c:v>
                </c:pt>
                <c:pt idx="6188">
                  <c:v>13133.0354750323</c:v>
                </c:pt>
                <c:pt idx="6189">
                  <c:v>13195.1120001786</c:v>
                </c:pt>
                <c:pt idx="6190">
                  <c:v>13317.744610526101</c:v>
                </c:pt>
                <c:pt idx="6191">
                  <c:v>13513.999569388299</c:v>
                </c:pt>
                <c:pt idx="6192">
                  <c:v>13785.047833099499</c:v>
                </c:pt>
                <c:pt idx="6193">
                  <c:v>14118.763888376299</c:v>
                </c:pt>
                <c:pt idx="6194">
                  <c:v>14470.327302666999</c:v>
                </c:pt>
                <c:pt idx="6195">
                  <c:v>14837.018443864799</c:v>
                </c:pt>
                <c:pt idx="6196">
                  <c:v>15178.043761340299</c:v>
                </c:pt>
                <c:pt idx="6197">
                  <c:v>15436.2592683314</c:v>
                </c:pt>
                <c:pt idx="6198">
                  <c:v>15578.3865475572</c:v>
                </c:pt>
                <c:pt idx="6199">
                  <c:v>15590.2212982606</c:v>
                </c:pt>
                <c:pt idx="6200">
                  <c:v>15474.0637124406</c:v>
                </c:pt>
                <c:pt idx="6201">
                  <c:v>15244.6168423039</c:v>
                </c:pt>
                <c:pt idx="6202">
                  <c:v>14943.2509896089</c:v>
                </c:pt>
                <c:pt idx="6203">
                  <c:v>14614.5347429628</c:v>
                </c:pt>
                <c:pt idx="6204">
                  <c:v>14334.1443684636</c:v>
                </c:pt>
                <c:pt idx="6205">
                  <c:v>14207.3283526182</c:v>
                </c:pt>
                <c:pt idx="6206">
                  <c:v>14347.678134817999</c:v>
                </c:pt>
                <c:pt idx="6207">
                  <c:v>14885.968815259401</c:v>
                </c:pt>
                <c:pt idx="6208">
                  <c:v>15917.438502597601</c:v>
                </c:pt>
                <c:pt idx="6209">
                  <c:v>17115.320807667398</c:v>
                </c:pt>
                <c:pt idx="6210">
                  <c:v>18298.6516124187</c:v>
                </c:pt>
                <c:pt idx="6211">
                  <c:v>19381.018525947999</c:v>
                </c:pt>
                <c:pt idx="6212">
                  <c:v>20350.2421148664</c:v>
                </c:pt>
                <c:pt idx="6213">
                  <c:v>21131.066939259901</c:v>
                </c:pt>
                <c:pt idx="6214">
                  <c:v>21615.4212374981</c:v>
                </c:pt>
                <c:pt idx="6215">
                  <c:v>21812.695068773399</c:v>
                </c:pt>
                <c:pt idx="6216">
                  <c:v>21717.7216598878</c:v>
                </c:pt>
                <c:pt idx="6217">
                  <c:v>21329.301079425899</c:v>
                </c:pt>
                <c:pt idx="6218">
                  <c:v>20645.456606797699</c:v>
                </c:pt>
                <c:pt idx="6219">
                  <c:v>19681.134844849799</c:v>
                </c:pt>
                <c:pt idx="6220">
                  <c:v>18496.849792967001</c:v>
                </c:pt>
                <c:pt idx="6221">
                  <c:v>17205.961273127799</c:v>
                </c:pt>
                <c:pt idx="6222">
                  <c:v>15941.3287108038</c:v>
                </c:pt>
                <c:pt idx="6223">
                  <c:v>14835.805888904501</c:v>
                </c:pt>
                <c:pt idx="6224">
                  <c:v>13911.7113317486</c:v>
                </c:pt>
                <c:pt idx="6225">
                  <c:v>13212.1443890551</c:v>
                </c:pt>
                <c:pt idx="6226">
                  <c:v>12929.5782989983</c:v>
                </c:pt>
                <c:pt idx="6227">
                  <c:v>12734.012877703501</c:v>
                </c:pt>
                <c:pt idx="6228">
                  <c:v>12501.051993974001</c:v>
                </c:pt>
                <c:pt idx="6229">
                  <c:v>12233.085864381699</c:v>
                </c:pt>
                <c:pt idx="6230">
                  <c:v>11938.081277171401</c:v>
                </c:pt>
                <c:pt idx="6231">
                  <c:v>11600.3594765945</c:v>
                </c:pt>
                <c:pt idx="6232">
                  <c:v>11231.057032627999</c:v>
                </c:pt>
                <c:pt idx="6233">
                  <c:v>10857.035896666101</c:v>
                </c:pt>
                <c:pt idx="6234">
                  <c:v>10498.7071780897</c:v>
                </c:pt>
                <c:pt idx="6235">
                  <c:v>10195.6070753081</c:v>
                </c:pt>
                <c:pt idx="6236">
                  <c:v>9968.2123421273409</c:v>
                </c:pt>
                <c:pt idx="6237">
                  <c:v>9823.8352111293407</c:v>
                </c:pt>
                <c:pt idx="6238">
                  <c:v>9766.4543750354896</c:v>
                </c:pt>
                <c:pt idx="6239">
                  <c:v>9797.0623024357901</c:v>
                </c:pt>
                <c:pt idx="6240">
                  <c:v>9907.0664923633703</c:v>
                </c:pt>
                <c:pt idx="6241">
                  <c:v>10003.0826878834</c:v>
                </c:pt>
                <c:pt idx="6242">
                  <c:v>10057.1001366082</c:v>
                </c:pt>
                <c:pt idx="6243">
                  <c:v>10079.0515831743</c:v>
                </c:pt>
                <c:pt idx="6244">
                  <c:v>10072.278057155399</c:v>
                </c:pt>
                <c:pt idx="6245">
                  <c:v>10050.4817171997</c:v>
                </c:pt>
                <c:pt idx="6246">
                  <c:v>10022.1843780578</c:v>
                </c:pt>
                <c:pt idx="6247">
                  <c:v>9986.2682164680391</c:v>
                </c:pt>
                <c:pt idx="6248">
                  <c:v>9943.9919979381393</c:v>
                </c:pt>
                <c:pt idx="6249">
                  <c:v>9887.6429869838303</c:v>
                </c:pt>
                <c:pt idx="6250">
                  <c:v>9805.7449266342701</c:v>
                </c:pt>
                <c:pt idx="6251">
                  <c:v>9703.0729633432893</c:v>
                </c:pt>
                <c:pt idx="6252">
                  <c:v>9570.4982077022305</c:v>
                </c:pt>
                <c:pt idx="6253">
                  <c:v>9409.6902888711302</c:v>
                </c:pt>
                <c:pt idx="6254">
                  <c:v>9233.3531055936201</c:v>
                </c:pt>
                <c:pt idx="6255">
                  <c:v>9061.5105315035198</c:v>
                </c:pt>
                <c:pt idx="6256">
                  <c:v>8946.7402909078501</c:v>
                </c:pt>
                <c:pt idx="6257">
                  <c:v>8951.2811993024698</c:v>
                </c:pt>
                <c:pt idx="6258">
                  <c:v>9073.1920817443897</c:v>
                </c:pt>
                <c:pt idx="6259">
                  <c:v>9342.2047353206908</c:v>
                </c:pt>
                <c:pt idx="6260">
                  <c:v>9777.1989124154807</c:v>
                </c:pt>
                <c:pt idx="6261">
                  <c:v>10329.6940096367</c:v>
                </c:pt>
                <c:pt idx="6262">
                  <c:v>10832.168246953899</c:v>
                </c:pt>
                <c:pt idx="6263">
                  <c:v>11225.5228689045</c:v>
                </c:pt>
                <c:pt idx="6264">
                  <c:v>11518.974452153499</c:v>
                </c:pt>
                <c:pt idx="6265">
                  <c:v>11743.608863317801</c:v>
                </c:pt>
                <c:pt idx="6266">
                  <c:v>11942.249547781401</c:v>
                </c:pt>
                <c:pt idx="6267">
                  <c:v>12140.408388030501</c:v>
                </c:pt>
                <c:pt idx="6268">
                  <c:v>12338.9897159763</c:v>
                </c:pt>
                <c:pt idx="6269">
                  <c:v>12621.8442839406</c:v>
                </c:pt>
                <c:pt idx="6270">
                  <c:v>13067.350011841099</c:v>
                </c:pt>
                <c:pt idx="6271">
                  <c:v>13702.015929261201</c:v>
                </c:pt>
                <c:pt idx="6272">
                  <c:v>14391.966813347</c:v>
                </c:pt>
                <c:pt idx="6273">
                  <c:v>15100.983485165099</c:v>
                </c:pt>
                <c:pt idx="6274">
                  <c:v>15752.8399864245</c:v>
                </c:pt>
                <c:pt idx="6275">
                  <c:v>16236.158404046</c:v>
                </c:pt>
                <c:pt idx="6276">
                  <c:v>16496.157532917401</c:v>
                </c:pt>
                <c:pt idx="6277">
                  <c:v>16516.688211558601</c:v>
                </c:pt>
                <c:pt idx="6278">
                  <c:v>16294.7552080448</c:v>
                </c:pt>
                <c:pt idx="6279">
                  <c:v>15848.361602459099</c:v>
                </c:pt>
                <c:pt idx="6280">
                  <c:v>15226.1378967253</c:v>
                </c:pt>
                <c:pt idx="6281">
                  <c:v>14529.742549610401</c:v>
                </c:pt>
                <c:pt idx="6282">
                  <c:v>13866.335629364499</c:v>
                </c:pt>
                <c:pt idx="6283">
                  <c:v>13382.9246493842</c:v>
                </c:pt>
                <c:pt idx="6284">
                  <c:v>12996.3158375005</c:v>
                </c:pt>
                <c:pt idx="6285">
                  <c:v>12686.314831576799</c:v>
                </c:pt>
                <c:pt idx="6286">
                  <c:v>12494.390659101</c:v>
                </c:pt>
                <c:pt idx="6287">
                  <c:v>12451.0607294498</c:v>
                </c:pt>
                <c:pt idx="6288">
                  <c:v>12577.7509931887</c:v>
                </c:pt>
                <c:pt idx="6289">
                  <c:v>12845.974816849999</c:v>
                </c:pt>
                <c:pt idx="6290">
                  <c:v>13217.164958756301</c:v>
                </c:pt>
                <c:pt idx="6291">
                  <c:v>13625.0202469428</c:v>
                </c:pt>
                <c:pt idx="6292">
                  <c:v>13968.0998370219</c:v>
                </c:pt>
                <c:pt idx="6293">
                  <c:v>14206.5594864749</c:v>
                </c:pt>
                <c:pt idx="6294">
                  <c:v>14317.4798112065</c:v>
                </c:pt>
                <c:pt idx="6295">
                  <c:v>14307.9341479173</c:v>
                </c:pt>
                <c:pt idx="6296">
                  <c:v>14198.070384139201</c:v>
                </c:pt>
                <c:pt idx="6297">
                  <c:v>14001.316596107999</c:v>
                </c:pt>
                <c:pt idx="6298">
                  <c:v>13749.791272181599</c:v>
                </c:pt>
                <c:pt idx="6299">
                  <c:v>13494.731546942399</c:v>
                </c:pt>
                <c:pt idx="6300">
                  <c:v>13272.5279708403</c:v>
                </c:pt>
                <c:pt idx="6301">
                  <c:v>13130.1279622397</c:v>
                </c:pt>
                <c:pt idx="6302">
                  <c:v>13018.8693559201</c:v>
                </c:pt>
                <c:pt idx="6303">
                  <c:v>12889.750779596599</c:v>
                </c:pt>
                <c:pt idx="6304">
                  <c:v>12744.7468334485</c:v>
                </c:pt>
                <c:pt idx="6305">
                  <c:v>12588.569780869901</c:v>
                </c:pt>
                <c:pt idx="6306">
                  <c:v>12426.775283568501</c:v>
                </c:pt>
                <c:pt idx="6307">
                  <c:v>12266.150091968701</c:v>
                </c:pt>
                <c:pt idx="6308">
                  <c:v>12101.233020082</c:v>
                </c:pt>
                <c:pt idx="6309">
                  <c:v>11931.3685657731</c:v>
                </c:pt>
                <c:pt idx="6310">
                  <c:v>11779.541360228301</c:v>
                </c:pt>
                <c:pt idx="6311">
                  <c:v>11655.4759177326</c:v>
                </c:pt>
                <c:pt idx="6312">
                  <c:v>11549.8318731206</c:v>
                </c:pt>
                <c:pt idx="6313">
                  <c:v>11434.0050939266</c:v>
                </c:pt>
                <c:pt idx="6314">
                  <c:v>11323.8039408802</c:v>
                </c:pt>
                <c:pt idx="6315">
                  <c:v>11204.550309648301</c:v>
                </c:pt>
                <c:pt idx="6316">
                  <c:v>11089.3521099645</c:v>
                </c:pt>
                <c:pt idx="6317">
                  <c:v>10999.491110757101</c:v>
                </c:pt>
                <c:pt idx="6318">
                  <c:v>10966.4834809068</c:v>
                </c:pt>
                <c:pt idx="6319">
                  <c:v>11013.9430624666</c:v>
                </c:pt>
                <c:pt idx="6320">
                  <c:v>11166.388379447901</c:v>
                </c:pt>
                <c:pt idx="6321">
                  <c:v>11408.2492660644</c:v>
                </c:pt>
                <c:pt idx="6322">
                  <c:v>11722.095543713</c:v>
                </c:pt>
                <c:pt idx="6323">
                  <c:v>12109.2303362572</c:v>
                </c:pt>
                <c:pt idx="6324">
                  <c:v>12558.0505936513</c:v>
                </c:pt>
                <c:pt idx="6325">
                  <c:v>13021.3566435712</c:v>
                </c:pt>
                <c:pt idx="6326">
                  <c:v>13410.452669137199</c:v>
                </c:pt>
                <c:pt idx="6327">
                  <c:v>13701.5798198598</c:v>
                </c:pt>
                <c:pt idx="6328">
                  <c:v>13887.551131567399</c:v>
                </c:pt>
                <c:pt idx="6329">
                  <c:v>13965.3060354029</c:v>
                </c:pt>
                <c:pt idx="6330">
                  <c:v>13924.8829366427</c:v>
                </c:pt>
                <c:pt idx="6331">
                  <c:v>13774.2853028795</c:v>
                </c:pt>
                <c:pt idx="6332">
                  <c:v>13526.7992575354</c:v>
                </c:pt>
                <c:pt idx="6333">
                  <c:v>13212.5408797775</c:v>
                </c:pt>
                <c:pt idx="6334">
                  <c:v>12833.1214307833</c:v>
                </c:pt>
                <c:pt idx="6335">
                  <c:v>12408.496106927299</c:v>
                </c:pt>
                <c:pt idx="6336">
                  <c:v>11955.9687867947</c:v>
                </c:pt>
                <c:pt idx="6337">
                  <c:v>11489.8006743479</c:v>
                </c:pt>
                <c:pt idx="6338">
                  <c:v>11022.4591858859</c:v>
                </c:pt>
                <c:pt idx="6339">
                  <c:v>10573.9945709929</c:v>
                </c:pt>
                <c:pt idx="6340">
                  <c:v>10190.5626327386</c:v>
                </c:pt>
                <c:pt idx="6341">
                  <c:v>9895.9957349629094</c:v>
                </c:pt>
                <c:pt idx="6342">
                  <c:v>9694.0405751480303</c:v>
                </c:pt>
                <c:pt idx="6343">
                  <c:v>9585.5371571265896</c:v>
                </c:pt>
                <c:pt idx="6344">
                  <c:v>9578.7038452039105</c:v>
                </c:pt>
                <c:pt idx="6345">
                  <c:v>9669.6724194464496</c:v>
                </c:pt>
                <c:pt idx="6346">
                  <c:v>9850.4591900812193</c:v>
                </c:pt>
                <c:pt idx="6347">
                  <c:v>10101.1359026973</c:v>
                </c:pt>
                <c:pt idx="6348">
                  <c:v>10408.809117037201</c:v>
                </c:pt>
                <c:pt idx="6349">
                  <c:v>10756.1632188652</c:v>
                </c:pt>
                <c:pt idx="6350">
                  <c:v>11107.014350178901</c:v>
                </c:pt>
                <c:pt idx="6351">
                  <c:v>11392.8060833734</c:v>
                </c:pt>
                <c:pt idx="6352">
                  <c:v>11564.576932935601</c:v>
                </c:pt>
                <c:pt idx="6353">
                  <c:v>11594.021762775799</c:v>
                </c:pt>
                <c:pt idx="6354">
                  <c:v>11455.298974466001</c:v>
                </c:pt>
                <c:pt idx="6355">
                  <c:v>11140.2594449483</c:v>
                </c:pt>
                <c:pt idx="6356">
                  <c:v>10654.3599007864</c:v>
                </c:pt>
                <c:pt idx="6357">
                  <c:v>10022.8194892802</c:v>
                </c:pt>
                <c:pt idx="6358">
                  <c:v>9291.6187802019704</c:v>
                </c:pt>
                <c:pt idx="6359">
                  <c:v>8527.2127273672504</c:v>
                </c:pt>
                <c:pt idx="6360">
                  <c:v>7827.4178032015298</c:v>
                </c:pt>
                <c:pt idx="6361">
                  <c:v>7291.9953610703196</c:v>
                </c:pt>
                <c:pt idx="6362">
                  <c:v>7176.5589142245399</c:v>
                </c:pt>
                <c:pt idx="6363">
                  <c:v>7286.1484007061999</c:v>
                </c:pt>
                <c:pt idx="6364">
                  <c:v>7570.3146301188199</c:v>
                </c:pt>
                <c:pt idx="6365">
                  <c:v>8063.1188887712096</c:v>
                </c:pt>
                <c:pt idx="6366">
                  <c:v>8766.4665488912397</c:v>
                </c:pt>
                <c:pt idx="6367">
                  <c:v>9543.6329791646403</c:v>
                </c:pt>
                <c:pt idx="6368">
                  <c:v>10334.186561746001</c:v>
                </c:pt>
                <c:pt idx="6369">
                  <c:v>11108.943283169099</c:v>
                </c:pt>
                <c:pt idx="6370">
                  <c:v>11830.4323914339</c:v>
                </c:pt>
                <c:pt idx="6371">
                  <c:v>12477.1863162432</c:v>
                </c:pt>
                <c:pt idx="6372">
                  <c:v>13029.325034915801</c:v>
                </c:pt>
                <c:pt idx="6373">
                  <c:v>13481.090481336299</c:v>
                </c:pt>
                <c:pt idx="6374">
                  <c:v>13838.0141762325</c:v>
                </c:pt>
                <c:pt idx="6375">
                  <c:v>14111.235900031699</c:v>
                </c:pt>
                <c:pt idx="6376">
                  <c:v>14317.262863817399</c:v>
                </c:pt>
                <c:pt idx="6377">
                  <c:v>14478.340264648499</c:v>
                </c:pt>
                <c:pt idx="6378">
                  <c:v>14603.6131133867</c:v>
                </c:pt>
                <c:pt idx="6379">
                  <c:v>14682.525571821699</c:v>
                </c:pt>
                <c:pt idx="6380">
                  <c:v>14687.9663478805</c:v>
                </c:pt>
                <c:pt idx="6381">
                  <c:v>14617.8356768047</c:v>
                </c:pt>
                <c:pt idx="6382">
                  <c:v>14458.6377769868</c:v>
                </c:pt>
                <c:pt idx="6383">
                  <c:v>14220.367492134699</c:v>
                </c:pt>
                <c:pt idx="6384">
                  <c:v>13915.514906313199</c:v>
                </c:pt>
                <c:pt idx="6385">
                  <c:v>13560.6211959677</c:v>
                </c:pt>
                <c:pt idx="6386">
                  <c:v>13166.754904432501</c:v>
                </c:pt>
                <c:pt idx="6387">
                  <c:v>12741.717993663</c:v>
                </c:pt>
                <c:pt idx="6388">
                  <c:v>12314.0121972504</c:v>
                </c:pt>
                <c:pt idx="6389">
                  <c:v>11909.6864279119</c:v>
                </c:pt>
                <c:pt idx="6390">
                  <c:v>11527.803187659199</c:v>
                </c:pt>
                <c:pt idx="6391">
                  <c:v>11182.217639996499</c:v>
                </c:pt>
                <c:pt idx="6392">
                  <c:v>10885.8762835992</c:v>
                </c:pt>
                <c:pt idx="6393">
                  <c:v>10647.572001737401</c:v>
                </c:pt>
                <c:pt idx="6394">
                  <c:v>10472.7691899206</c:v>
                </c:pt>
                <c:pt idx="6395">
                  <c:v>10370.0116106353</c:v>
                </c:pt>
                <c:pt idx="6396">
                  <c:v>10334.5099575845</c:v>
                </c:pt>
                <c:pt idx="6397">
                  <c:v>10375.8478272375</c:v>
                </c:pt>
                <c:pt idx="6398">
                  <c:v>10493.866733868699</c:v>
                </c:pt>
                <c:pt idx="6399">
                  <c:v>10684.5333667582</c:v>
                </c:pt>
                <c:pt idx="6400">
                  <c:v>10938.385609838901</c:v>
                </c:pt>
                <c:pt idx="6401">
                  <c:v>11245.948734850699</c:v>
                </c:pt>
                <c:pt idx="6402">
                  <c:v>11587.208199320899</c:v>
                </c:pt>
                <c:pt idx="6403">
                  <c:v>11965.2882090571</c:v>
                </c:pt>
                <c:pt idx="6404">
                  <c:v>12373.1177970646</c:v>
                </c:pt>
                <c:pt idx="6405">
                  <c:v>12797.4737916289</c:v>
                </c:pt>
                <c:pt idx="6406">
                  <c:v>13221.078540926699</c:v>
                </c:pt>
                <c:pt idx="6407">
                  <c:v>13611.8663940313</c:v>
                </c:pt>
                <c:pt idx="6408">
                  <c:v>13947.877679089401</c:v>
                </c:pt>
                <c:pt idx="6409">
                  <c:v>14215.120031513399</c:v>
                </c:pt>
                <c:pt idx="6410">
                  <c:v>14402.3304045116</c:v>
                </c:pt>
                <c:pt idx="6411">
                  <c:v>14487.417415293199</c:v>
                </c:pt>
                <c:pt idx="6412">
                  <c:v>14469.7634372548</c:v>
                </c:pt>
                <c:pt idx="6413">
                  <c:v>14357.452942805399</c:v>
                </c:pt>
                <c:pt idx="6414">
                  <c:v>14154.3427240486</c:v>
                </c:pt>
                <c:pt idx="6415">
                  <c:v>13877.470838551701</c:v>
                </c:pt>
                <c:pt idx="6416">
                  <c:v>13538.297619687401</c:v>
                </c:pt>
                <c:pt idx="6417">
                  <c:v>13172.966413898899</c:v>
                </c:pt>
                <c:pt idx="6418">
                  <c:v>12798.982301144601</c:v>
                </c:pt>
                <c:pt idx="6419">
                  <c:v>12420.384214221</c:v>
                </c:pt>
                <c:pt idx="6420">
                  <c:v>12030.194584860001</c:v>
                </c:pt>
                <c:pt idx="6421">
                  <c:v>11664.522440820499</c:v>
                </c:pt>
                <c:pt idx="6422">
                  <c:v>11370.254583183099</c:v>
                </c:pt>
                <c:pt idx="6423">
                  <c:v>11173.1641324094</c:v>
                </c:pt>
                <c:pt idx="6424">
                  <c:v>11041.065962025301</c:v>
                </c:pt>
                <c:pt idx="6425">
                  <c:v>10987.4118338842</c:v>
                </c:pt>
                <c:pt idx="6426">
                  <c:v>10990.4668635945</c:v>
                </c:pt>
                <c:pt idx="6427">
                  <c:v>10993.7078678955</c:v>
                </c:pt>
                <c:pt idx="6428">
                  <c:v>10984.7744420992</c:v>
                </c:pt>
                <c:pt idx="6429">
                  <c:v>10951.7513980026</c:v>
                </c:pt>
                <c:pt idx="6430">
                  <c:v>10875.699123347</c:v>
                </c:pt>
                <c:pt idx="6431">
                  <c:v>10754.0302624131</c:v>
                </c:pt>
                <c:pt idx="6432">
                  <c:v>10592.883639043601</c:v>
                </c:pt>
                <c:pt idx="6433">
                  <c:v>10415.2638400428</c:v>
                </c:pt>
                <c:pt idx="6434">
                  <c:v>10243.765221043201</c:v>
                </c:pt>
                <c:pt idx="6435">
                  <c:v>10080.594539695399</c:v>
                </c:pt>
                <c:pt idx="6436">
                  <c:v>9918.7781298605805</c:v>
                </c:pt>
                <c:pt idx="6437">
                  <c:v>9759.1179037812708</c:v>
                </c:pt>
                <c:pt idx="6438">
                  <c:v>9591.7550433884808</c:v>
                </c:pt>
                <c:pt idx="6439">
                  <c:v>9416.6605992098303</c:v>
                </c:pt>
                <c:pt idx="6440">
                  <c:v>9221.9447421454406</c:v>
                </c:pt>
                <c:pt idx="6441">
                  <c:v>9014.11541092068</c:v>
                </c:pt>
                <c:pt idx="6442">
                  <c:v>8805.8432652869396</c:v>
                </c:pt>
                <c:pt idx="6443">
                  <c:v>8603.6196194374897</c:v>
                </c:pt>
                <c:pt idx="6444">
                  <c:v>8419.0730080325593</c:v>
                </c:pt>
                <c:pt idx="6445">
                  <c:v>8242.7925622346502</c:v>
                </c:pt>
                <c:pt idx="6446">
                  <c:v>8083.6770315281901</c:v>
                </c:pt>
                <c:pt idx="6447">
                  <c:v>7954.2521740182101</c:v>
                </c:pt>
                <c:pt idx="6448">
                  <c:v>7852.0784201940996</c:v>
                </c:pt>
                <c:pt idx="6449">
                  <c:v>7765.5038766382804</c:v>
                </c:pt>
                <c:pt idx="6450">
                  <c:v>7687.6630760892403</c:v>
                </c:pt>
                <c:pt idx="6451">
                  <c:v>7603.3127917224501</c:v>
                </c:pt>
                <c:pt idx="6452">
                  <c:v>7520.2126461902999</c:v>
                </c:pt>
                <c:pt idx="6453">
                  <c:v>7437.7995322562301</c:v>
                </c:pt>
                <c:pt idx="6454">
                  <c:v>7362.5243275179801</c:v>
                </c:pt>
                <c:pt idx="6455">
                  <c:v>7328.3318285844298</c:v>
                </c:pt>
                <c:pt idx="6456">
                  <c:v>7346.83487155887</c:v>
                </c:pt>
                <c:pt idx="6457">
                  <c:v>7440.96542577943</c:v>
                </c:pt>
                <c:pt idx="6458">
                  <c:v>7633.8552045194201</c:v>
                </c:pt>
                <c:pt idx="6459">
                  <c:v>7917.1536553492297</c:v>
                </c:pt>
                <c:pt idx="6460">
                  <c:v>8252.9575032474495</c:v>
                </c:pt>
                <c:pt idx="6461">
                  <c:v>8541.6542745798197</c:v>
                </c:pt>
                <c:pt idx="6462">
                  <c:v>8767.8359538205295</c:v>
                </c:pt>
                <c:pt idx="6463">
                  <c:v>8958.66402680801</c:v>
                </c:pt>
                <c:pt idx="6464">
                  <c:v>9130.38940579673</c:v>
                </c:pt>
                <c:pt idx="6465">
                  <c:v>9305.5222713367693</c:v>
                </c:pt>
                <c:pt idx="6466">
                  <c:v>9500.7857609687308</c:v>
                </c:pt>
                <c:pt idx="6467">
                  <c:v>9709.3466062119296</c:v>
                </c:pt>
                <c:pt idx="6468">
                  <c:v>9921.4759598324908</c:v>
                </c:pt>
                <c:pt idx="6469">
                  <c:v>10149.6285705967</c:v>
                </c:pt>
                <c:pt idx="6470">
                  <c:v>10418.497064584801</c:v>
                </c:pt>
                <c:pt idx="6471">
                  <c:v>10737.0357354351</c:v>
                </c:pt>
                <c:pt idx="6472">
                  <c:v>11108.266104066201</c:v>
                </c:pt>
                <c:pt idx="6473">
                  <c:v>11536.813697834699</c:v>
                </c:pt>
                <c:pt idx="6474">
                  <c:v>12030.8159450486</c:v>
                </c:pt>
                <c:pt idx="6475">
                  <c:v>12583.173247402399</c:v>
                </c:pt>
                <c:pt idx="6476">
                  <c:v>13172.968598244899</c:v>
                </c:pt>
                <c:pt idx="6477">
                  <c:v>13726.783027171599</c:v>
                </c:pt>
                <c:pt idx="6478">
                  <c:v>14198.9703415201</c:v>
                </c:pt>
                <c:pt idx="6479">
                  <c:v>14565.668592468</c:v>
                </c:pt>
                <c:pt idx="6480">
                  <c:v>14786.4000163375</c:v>
                </c:pt>
                <c:pt idx="6481">
                  <c:v>14842.9998892807</c:v>
                </c:pt>
                <c:pt idx="6482">
                  <c:v>14734.547208073</c:v>
                </c:pt>
                <c:pt idx="6483">
                  <c:v>14459.4443321502</c:v>
                </c:pt>
                <c:pt idx="6484">
                  <c:v>14019.860085215099</c:v>
                </c:pt>
                <c:pt idx="6485">
                  <c:v>13447.7079925664</c:v>
                </c:pt>
                <c:pt idx="6486">
                  <c:v>12784.8551852583</c:v>
                </c:pt>
                <c:pt idx="6487">
                  <c:v>12090.586246574399</c:v>
                </c:pt>
                <c:pt idx="6488">
                  <c:v>11515.279635802101</c:v>
                </c:pt>
                <c:pt idx="6489">
                  <c:v>11146.942100034999</c:v>
                </c:pt>
                <c:pt idx="6490">
                  <c:v>10895.785801796699</c:v>
                </c:pt>
                <c:pt idx="6491">
                  <c:v>10739.417066284201</c:v>
                </c:pt>
                <c:pt idx="6492">
                  <c:v>10672.4619399228</c:v>
                </c:pt>
                <c:pt idx="6493">
                  <c:v>10694.978261599699</c:v>
                </c:pt>
                <c:pt idx="6494">
                  <c:v>10808.548891037801</c:v>
                </c:pt>
                <c:pt idx="6495">
                  <c:v>11029.5510763607</c:v>
                </c:pt>
                <c:pt idx="6496">
                  <c:v>11371.084027398399</c:v>
                </c:pt>
                <c:pt idx="6497">
                  <c:v>11842.978589926501</c:v>
                </c:pt>
                <c:pt idx="6498">
                  <c:v>12435.701480703499</c:v>
                </c:pt>
                <c:pt idx="6499">
                  <c:v>13090.6270596657</c:v>
                </c:pt>
                <c:pt idx="6500">
                  <c:v>13647.649502443501</c:v>
                </c:pt>
                <c:pt idx="6501">
                  <c:v>14089.7442982762</c:v>
                </c:pt>
                <c:pt idx="6502">
                  <c:v>14417.032111958</c:v>
                </c:pt>
                <c:pt idx="6503">
                  <c:v>14612.218995962799</c:v>
                </c:pt>
                <c:pt idx="6504">
                  <c:v>14661.667640151099</c:v>
                </c:pt>
                <c:pt idx="6505">
                  <c:v>14568.4089047284</c:v>
                </c:pt>
                <c:pt idx="6506">
                  <c:v>14342.129096074001</c:v>
                </c:pt>
                <c:pt idx="6507">
                  <c:v>13990.7348441002</c:v>
                </c:pt>
                <c:pt idx="6508">
                  <c:v>13552.945655147199</c:v>
                </c:pt>
                <c:pt idx="6509">
                  <c:v>13076.429003144</c:v>
                </c:pt>
                <c:pt idx="6510">
                  <c:v>12598.531100382999</c:v>
                </c:pt>
                <c:pt idx="6511">
                  <c:v>12155.554503543901</c:v>
                </c:pt>
                <c:pt idx="6512">
                  <c:v>11789.906193803101</c:v>
                </c:pt>
                <c:pt idx="6513">
                  <c:v>11497.080680183</c:v>
                </c:pt>
                <c:pt idx="6514">
                  <c:v>11252.608252006399</c:v>
                </c:pt>
                <c:pt idx="6515">
                  <c:v>11037.4930768454</c:v>
                </c:pt>
                <c:pt idx="6516">
                  <c:v>10842.2963857573</c:v>
                </c:pt>
                <c:pt idx="6517">
                  <c:v>10689.443581215301</c:v>
                </c:pt>
                <c:pt idx="6518">
                  <c:v>10593.750364290099</c:v>
                </c:pt>
                <c:pt idx="6519">
                  <c:v>10555.510339008901</c:v>
                </c:pt>
                <c:pt idx="6520">
                  <c:v>10551.246299783899</c:v>
                </c:pt>
                <c:pt idx="6521">
                  <c:v>10583.251568229</c:v>
                </c:pt>
                <c:pt idx="6522">
                  <c:v>10641.600718637799</c:v>
                </c:pt>
                <c:pt idx="6523">
                  <c:v>10729.130503811701</c:v>
                </c:pt>
                <c:pt idx="6524">
                  <c:v>10848.417212616599</c:v>
                </c:pt>
                <c:pt idx="6525">
                  <c:v>10969.5602012812</c:v>
                </c:pt>
                <c:pt idx="6526">
                  <c:v>11069.9744979605</c:v>
                </c:pt>
                <c:pt idx="6527">
                  <c:v>11145.495628864201</c:v>
                </c:pt>
                <c:pt idx="6528">
                  <c:v>11216.5533251673</c:v>
                </c:pt>
                <c:pt idx="6529">
                  <c:v>11306.8100837893</c:v>
                </c:pt>
                <c:pt idx="6530">
                  <c:v>11435.6374794207</c:v>
                </c:pt>
                <c:pt idx="6531">
                  <c:v>11595.0445503427</c:v>
                </c:pt>
                <c:pt idx="6532">
                  <c:v>11784.5383858929</c:v>
                </c:pt>
                <c:pt idx="6533">
                  <c:v>12007.252508108701</c:v>
                </c:pt>
                <c:pt idx="6534">
                  <c:v>12248.279201986301</c:v>
                </c:pt>
                <c:pt idx="6535">
                  <c:v>12468.271832943001</c:v>
                </c:pt>
                <c:pt idx="6536">
                  <c:v>12643.626355230101</c:v>
                </c:pt>
                <c:pt idx="6537">
                  <c:v>12730.9269338213</c:v>
                </c:pt>
                <c:pt idx="6538">
                  <c:v>12721.1754624685</c:v>
                </c:pt>
                <c:pt idx="6539">
                  <c:v>12625.386628898301</c:v>
                </c:pt>
                <c:pt idx="6540">
                  <c:v>12450.9715153568</c:v>
                </c:pt>
                <c:pt idx="6541">
                  <c:v>12214.1796265921</c:v>
                </c:pt>
                <c:pt idx="6542">
                  <c:v>11936.049541935599</c:v>
                </c:pt>
                <c:pt idx="6543">
                  <c:v>11651.9005298953</c:v>
                </c:pt>
                <c:pt idx="6544">
                  <c:v>11395.654309560599</c:v>
                </c:pt>
                <c:pt idx="6545">
                  <c:v>11188.377429919101</c:v>
                </c:pt>
                <c:pt idx="6546">
                  <c:v>11033.903351167901</c:v>
                </c:pt>
                <c:pt idx="6547">
                  <c:v>10911.816384125301</c:v>
                </c:pt>
                <c:pt idx="6548">
                  <c:v>10815.2381367297</c:v>
                </c:pt>
                <c:pt idx="6549">
                  <c:v>10739.2601813442</c:v>
                </c:pt>
                <c:pt idx="6550">
                  <c:v>10691.3641206263</c:v>
                </c:pt>
                <c:pt idx="6551">
                  <c:v>10673.257671773499</c:v>
                </c:pt>
                <c:pt idx="6552">
                  <c:v>10679.240561152999</c:v>
                </c:pt>
                <c:pt idx="6553">
                  <c:v>10706.9355514087</c:v>
                </c:pt>
                <c:pt idx="6554">
                  <c:v>10761.6343503975</c:v>
                </c:pt>
                <c:pt idx="6555">
                  <c:v>10840.173125265799</c:v>
                </c:pt>
                <c:pt idx="6556">
                  <c:v>10942.7461444488</c:v>
                </c:pt>
                <c:pt idx="6557">
                  <c:v>11057.2504223537</c:v>
                </c:pt>
                <c:pt idx="6558">
                  <c:v>11176.0425636662</c:v>
                </c:pt>
                <c:pt idx="6559">
                  <c:v>11308.317840837401</c:v>
                </c:pt>
                <c:pt idx="6560">
                  <c:v>11466.6776828277</c:v>
                </c:pt>
                <c:pt idx="6561">
                  <c:v>11660.7372443568</c:v>
                </c:pt>
                <c:pt idx="6562">
                  <c:v>11903.9548350562</c:v>
                </c:pt>
                <c:pt idx="6563">
                  <c:v>12202.7992065335</c:v>
                </c:pt>
                <c:pt idx="6564">
                  <c:v>12581.245683827001</c:v>
                </c:pt>
                <c:pt idx="6565">
                  <c:v>13060.0360429994</c:v>
                </c:pt>
                <c:pt idx="6566">
                  <c:v>13656.3900163506</c:v>
                </c:pt>
                <c:pt idx="6567">
                  <c:v>14365.545788476</c:v>
                </c:pt>
                <c:pt idx="6568">
                  <c:v>15174.848241944999</c:v>
                </c:pt>
                <c:pt idx="6569">
                  <c:v>16057.389944725101</c:v>
                </c:pt>
                <c:pt idx="6570">
                  <c:v>16861.678425477901</c:v>
                </c:pt>
                <c:pt idx="6571">
                  <c:v>17530.596630591201</c:v>
                </c:pt>
                <c:pt idx="6572">
                  <c:v>18036.2092584395</c:v>
                </c:pt>
                <c:pt idx="6573">
                  <c:v>18373.5148477437</c:v>
                </c:pt>
                <c:pt idx="6574">
                  <c:v>18541.4911531219</c:v>
                </c:pt>
                <c:pt idx="6575">
                  <c:v>18575.780938537198</c:v>
                </c:pt>
                <c:pt idx="6576">
                  <c:v>18521.646296447801</c:v>
                </c:pt>
                <c:pt idx="6577">
                  <c:v>18447.0688375053</c:v>
                </c:pt>
                <c:pt idx="6578">
                  <c:v>18434.728251123401</c:v>
                </c:pt>
                <c:pt idx="6579">
                  <c:v>18547.5589926424</c:v>
                </c:pt>
                <c:pt idx="6580">
                  <c:v>18819.6105068955</c:v>
                </c:pt>
                <c:pt idx="6581">
                  <c:v>19101.609371771301</c:v>
                </c:pt>
                <c:pt idx="6582">
                  <c:v>19397.577498701401</c:v>
                </c:pt>
                <c:pt idx="6583">
                  <c:v>19722.702294398499</c:v>
                </c:pt>
                <c:pt idx="6584">
                  <c:v>20084.528241860498</c:v>
                </c:pt>
                <c:pt idx="6585">
                  <c:v>20485.3991427252</c:v>
                </c:pt>
                <c:pt idx="6586">
                  <c:v>20907.637787981399</c:v>
                </c:pt>
                <c:pt idx="6587">
                  <c:v>21311.927992283199</c:v>
                </c:pt>
                <c:pt idx="6588">
                  <c:v>21619.743005971199</c:v>
                </c:pt>
                <c:pt idx="6589">
                  <c:v>21732.720820285202</c:v>
                </c:pt>
                <c:pt idx="6590">
                  <c:v>21685.142785988799</c:v>
                </c:pt>
                <c:pt idx="6591">
                  <c:v>21464.904247124701</c:v>
                </c:pt>
                <c:pt idx="6592">
                  <c:v>21095.957633534999</c:v>
                </c:pt>
                <c:pt idx="6593">
                  <c:v>20609.380168823802</c:v>
                </c:pt>
                <c:pt idx="6594">
                  <c:v>20058.752242400202</c:v>
                </c:pt>
                <c:pt idx="6595">
                  <c:v>19595.3851077291</c:v>
                </c:pt>
                <c:pt idx="6596">
                  <c:v>19209.893261161302</c:v>
                </c:pt>
                <c:pt idx="6597">
                  <c:v>18826.693432896402</c:v>
                </c:pt>
                <c:pt idx="6598">
                  <c:v>18461.699809595499</c:v>
                </c:pt>
                <c:pt idx="6599">
                  <c:v>18119.636858935599</c:v>
                </c:pt>
                <c:pt idx="6600">
                  <c:v>17766.825049907398</c:v>
                </c:pt>
                <c:pt idx="6601">
                  <c:v>17386.294975271401</c:v>
                </c:pt>
                <c:pt idx="6602">
                  <c:v>16987.205488942898</c:v>
                </c:pt>
                <c:pt idx="6603">
                  <c:v>16563.180404409199</c:v>
                </c:pt>
                <c:pt idx="6604">
                  <c:v>16132.2386769124</c:v>
                </c:pt>
                <c:pt idx="6605">
                  <c:v>15722.1784952857</c:v>
                </c:pt>
                <c:pt idx="6606">
                  <c:v>15345.9549252254</c:v>
                </c:pt>
                <c:pt idx="6607">
                  <c:v>15016.6257694776</c:v>
                </c:pt>
                <c:pt idx="6608">
                  <c:v>14764.2824711498</c:v>
                </c:pt>
                <c:pt idx="6609">
                  <c:v>14611.9453073237</c:v>
                </c:pt>
                <c:pt idx="6610">
                  <c:v>14576.5013891529</c:v>
                </c:pt>
                <c:pt idx="6611">
                  <c:v>14642.2462190319</c:v>
                </c:pt>
                <c:pt idx="6612">
                  <c:v>14816.070311932899</c:v>
                </c:pt>
                <c:pt idx="6613">
                  <c:v>15100.5247436136</c:v>
                </c:pt>
                <c:pt idx="6614">
                  <c:v>15470.914549052801</c:v>
                </c:pt>
                <c:pt idx="6615">
                  <c:v>15843.3109969214</c:v>
                </c:pt>
                <c:pt idx="6616">
                  <c:v>16096.568128008899</c:v>
                </c:pt>
                <c:pt idx="6617">
                  <c:v>16169.3479807722</c:v>
                </c:pt>
                <c:pt idx="6618">
                  <c:v>16041.276318714201</c:v>
                </c:pt>
                <c:pt idx="6619">
                  <c:v>15704.124573962799</c:v>
                </c:pt>
                <c:pt idx="6620">
                  <c:v>15183.9150661733</c:v>
                </c:pt>
                <c:pt idx="6621">
                  <c:v>14517.5383800327</c:v>
                </c:pt>
                <c:pt idx="6622">
                  <c:v>13760.838308247499</c:v>
                </c:pt>
                <c:pt idx="6623">
                  <c:v>13049.566135073301</c:v>
                </c:pt>
                <c:pt idx="6624">
                  <c:v>12685.1763394887</c:v>
                </c:pt>
                <c:pt idx="6625">
                  <c:v>12408.476677750499</c:v>
                </c:pt>
                <c:pt idx="6626">
                  <c:v>12177.1505130111</c:v>
                </c:pt>
                <c:pt idx="6627">
                  <c:v>11997.0323199338</c:v>
                </c:pt>
                <c:pt idx="6628">
                  <c:v>11896.823171873801</c:v>
                </c:pt>
                <c:pt idx="6629">
                  <c:v>11830.0535032109</c:v>
                </c:pt>
                <c:pt idx="6630">
                  <c:v>11754.0425517607</c:v>
                </c:pt>
                <c:pt idx="6631">
                  <c:v>11647.965954924101</c:v>
                </c:pt>
                <c:pt idx="6632">
                  <c:v>11518.090036387101</c:v>
                </c:pt>
                <c:pt idx="6633">
                  <c:v>11368.6122138594</c:v>
                </c:pt>
                <c:pt idx="6634">
                  <c:v>11212.0853213341</c:v>
                </c:pt>
                <c:pt idx="6635">
                  <c:v>11043.498339399401</c:v>
                </c:pt>
                <c:pt idx="6636">
                  <c:v>10851.666985834199</c:v>
                </c:pt>
                <c:pt idx="6637">
                  <c:v>10654.8418304477</c:v>
                </c:pt>
                <c:pt idx="6638">
                  <c:v>10453.2167634122</c:v>
                </c:pt>
                <c:pt idx="6639">
                  <c:v>10267.1426994012</c:v>
                </c:pt>
                <c:pt idx="6640">
                  <c:v>10095.735609682901</c:v>
                </c:pt>
                <c:pt idx="6641">
                  <c:v>9968.4726762504306</c:v>
                </c:pt>
                <c:pt idx="6642">
                  <c:v>9890.2809526931505</c:v>
                </c:pt>
                <c:pt idx="6643">
                  <c:v>9862.5962051391307</c:v>
                </c:pt>
                <c:pt idx="6644">
                  <c:v>9892.2635920582998</c:v>
                </c:pt>
                <c:pt idx="6645">
                  <c:v>10008.288768263799</c:v>
                </c:pt>
                <c:pt idx="6646">
                  <c:v>10213.2333298251</c:v>
                </c:pt>
                <c:pt idx="6647">
                  <c:v>10503.330575875099</c:v>
                </c:pt>
                <c:pt idx="6648">
                  <c:v>10843.618188926101</c:v>
                </c:pt>
                <c:pt idx="6649">
                  <c:v>11208.616809504299</c:v>
                </c:pt>
                <c:pt idx="6650">
                  <c:v>11592.9038460673</c:v>
                </c:pt>
                <c:pt idx="6651">
                  <c:v>11985.900258641601</c:v>
                </c:pt>
                <c:pt idx="6652">
                  <c:v>12378.8051839252</c:v>
                </c:pt>
                <c:pt idx="6653">
                  <c:v>12766.205365612899</c:v>
                </c:pt>
                <c:pt idx="6654">
                  <c:v>13139.160662649499</c:v>
                </c:pt>
                <c:pt idx="6655">
                  <c:v>13493.967239788401</c:v>
                </c:pt>
                <c:pt idx="6656">
                  <c:v>13801.9403115445</c:v>
                </c:pt>
                <c:pt idx="6657">
                  <c:v>14066.4986883818</c:v>
                </c:pt>
                <c:pt idx="6658">
                  <c:v>14278.3894750197</c:v>
                </c:pt>
                <c:pt idx="6659">
                  <c:v>14400.3669796457</c:v>
                </c:pt>
                <c:pt idx="6660">
                  <c:v>14415.4917297415</c:v>
                </c:pt>
                <c:pt idx="6661">
                  <c:v>14310.481230904201</c:v>
                </c:pt>
                <c:pt idx="6662">
                  <c:v>14088.9899082674</c:v>
                </c:pt>
                <c:pt idx="6663">
                  <c:v>13761.757876117899</c:v>
                </c:pt>
                <c:pt idx="6664">
                  <c:v>13358.3477721005</c:v>
                </c:pt>
                <c:pt idx="6665">
                  <c:v>12911.150212525699</c:v>
                </c:pt>
                <c:pt idx="6666">
                  <c:v>12449.960355507799</c:v>
                </c:pt>
                <c:pt idx="6667">
                  <c:v>11992.033393644</c:v>
                </c:pt>
                <c:pt idx="6668">
                  <c:v>11566.983624468399</c:v>
                </c:pt>
                <c:pt idx="6669">
                  <c:v>11207.0220669887</c:v>
                </c:pt>
                <c:pt idx="6670">
                  <c:v>10923.927017055001</c:v>
                </c:pt>
                <c:pt idx="6671">
                  <c:v>10715.531336644101</c:v>
                </c:pt>
                <c:pt idx="6672">
                  <c:v>10600.8807586231</c:v>
                </c:pt>
                <c:pt idx="6673">
                  <c:v>10549.1290777511</c:v>
                </c:pt>
                <c:pt idx="6674">
                  <c:v>10530.414062481999</c:v>
                </c:pt>
                <c:pt idx="6675">
                  <c:v>10519.1796456789</c:v>
                </c:pt>
                <c:pt idx="6676">
                  <c:v>10523.9607841258</c:v>
                </c:pt>
                <c:pt idx="6677">
                  <c:v>10559.285502339701</c:v>
                </c:pt>
                <c:pt idx="6678">
                  <c:v>10641.1897634829</c:v>
                </c:pt>
                <c:pt idx="6679">
                  <c:v>10765.4803851085</c:v>
                </c:pt>
                <c:pt idx="6680">
                  <c:v>10920.8819625673</c:v>
                </c:pt>
                <c:pt idx="6681">
                  <c:v>11094.6602428115</c:v>
                </c:pt>
                <c:pt idx="6682">
                  <c:v>11198.908022560299</c:v>
                </c:pt>
                <c:pt idx="6683">
                  <c:v>11216.3755428308</c:v>
                </c:pt>
                <c:pt idx="6684">
                  <c:v>11149.772393991499</c:v>
                </c:pt>
                <c:pt idx="6685">
                  <c:v>10988.233481179501</c:v>
                </c:pt>
                <c:pt idx="6686">
                  <c:v>10740.012945218499</c:v>
                </c:pt>
                <c:pt idx="6687">
                  <c:v>10422.693585336099</c:v>
                </c:pt>
                <c:pt idx="6688">
                  <c:v>10063.524869405899</c:v>
                </c:pt>
                <c:pt idx="6689">
                  <c:v>9699.4823686984691</c:v>
                </c:pt>
                <c:pt idx="6690">
                  <c:v>9385.1416498175804</c:v>
                </c:pt>
                <c:pt idx="6691">
                  <c:v>9150.8996917897202</c:v>
                </c:pt>
                <c:pt idx="6692">
                  <c:v>9019.6474527024693</c:v>
                </c:pt>
                <c:pt idx="6693">
                  <c:v>8945.2061744947696</c:v>
                </c:pt>
                <c:pt idx="6694">
                  <c:v>8893.9349379379601</c:v>
                </c:pt>
                <c:pt idx="6695">
                  <c:v>8876.2457031760405</c:v>
                </c:pt>
                <c:pt idx="6696">
                  <c:v>8904.3281711648197</c:v>
                </c:pt>
                <c:pt idx="6697">
                  <c:v>8984.1608691889996</c:v>
                </c:pt>
                <c:pt idx="6698">
                  <c:v>9137.7124404424103</c:v>
                </c:pt>
                <c:pt idx="6699">
                  <c:v>9361.4697510039696</c:v>
                </c:pt>
                <c:pt idx="6700">
                  <c:v>9672.2828620434902</c:v>
                </c:pt>
                <c:pt idx="6701">
                  <c:v>10057.6206330192</c:v>
                </c:pt>
                <c:pt idx="6702">
                  <c:v>10504.1629493489</c:v>
                </c:pt>
                <c:pt idx="6703">
                  <c:v>10984.3858586475</c:v>
                </c:pt>
                <c:pt idx="6704">
                  <c:v>11468.0745126486</c:v>
                </c:pt>
                <c:pt idx="6705">
                  <c:v>11915.090516399599</c:v>
                </c:pt>
                <c:pt idx="6706">
                  <c:v>12325.155183917001</c:v>
                </c:pt>
                <c:pt idx="6707">
                  <c:v>12697.952265023499</c:v>
                </c:pt>
                <c:pt idx="6708">
                  <c:v>13039.0225223548</c:v>
                </c:pt>
                <c:pt idx="6709">
                  <c:v>13340.044896003301</c:v>
                </c:pt>
                <c:pt idx="6710">
                  <c:v>13601.758534893601</c:v>
                </c:pt>
                <c:pt idx="6711">
                  <c:v>13837.2681410812</c:v>
                </c:pt>
                <c:pt idx="6712">
                  <c:v>14068.854478858701</c:v>
                </c:pt>
                <c:pt idx="6713">
                  <c:v>14316.784660682</c:v>
                </c:pt>
                <c:pt idx="6714">
                  <c:v>14591.3693591253</c:v>
                </c:pt>
                <c:pt idx="6715">
                  <c:v>14873.132965258001</c:v>
                </c:pt>
                <c:pt idx="6716">
                  <c:v>15158.5694174648</c:v>
                </c:pt>
                <c:pt idx="6717">
                  <c:v>15439.297641396301</c:v>
                </c:pt>
                <c:pt idx="6718">
                  <c:v>15692.386223982399</c:v>
                </c:pt>
                <c:pt idx="6719">
                  <c:v>15915.568271976101</c:v>
                </c:pt>
                <c:pt idx="6720">
                  <c:v>16089.3819426384</c:v>
                </c:pt>
                <c:pt idx="6721">
                  <c:v>16202.856786347</c:v>
                </c:pt>
                <c:pt idx="6722">
                  <c:v>16249.7578069627</c:v>
                </c:pt>
                <c:pt idx="6723">
                  <c:v>16214.0329003114</c:v>
                </c:pt>
                <c:pt idx="6724">
                  <c:v>16081.133152598901</c:v>
                </c:pt>
                <c:pt idx="6725">
                  <c:v>15859.7285954537</c:v>
                </c:pt>
                <c:pt idx="6726">
                  <c:v>15568.1478941528</c:v>
                </c:pt>
                <c:pt idx="6727">
                  <c:v>15239.002072302101</c:v>
                </c:pt>
                <c:pt idx="6728">
                  <c:v>14921.149781918801</c:v>
                </c:pt>
                <c:pt idx="6729">
                  <c:v>14651.7927003895</c:v>
                </c:pt>
                <c:pt idx="6730">
                  <c:v>14435.2285235093</c:v>
                </c:pt>
                <c:pt idx="6731">
                  <c:v>14313.864388431501</c:v>
                </c:pt>
                <c:pt idx="6732">
                  <c:v>14283.655052595401</c:v>
                </c:pt>
                <c:pt idx="6733">
                  <c:v>14336.4855799218</c:v>
                </c:pt>
                <c:pt idx="6734">
                  <c:v>14470.7239301799</c:v>
                </c:pt>
                <c:pt idx="6735">
                  <c:v>14685.8759914319</c:v>
                </c:pt>
                <c:pt idx="6736">
                  <c:v>14959.354883167</c:v>
                </c:pt>
                <c:pt idx="6737">
                  <c:v>15254.3115700737</c:v>
                </c:pt>
                <c:pt idx="6738">
                  <c:v>15576.1228070706</c:v>
                </c:pt>
                <c:pt idx="6739">
                  <c:v>15903.0255279511</c:v>
                </c:pt>
                <c:pt idx="6740">
                  <c:v>16184.022849020899</c:v>
                </c:pt>
                <c:pt idx="6741">
                  <c:v>16419.472351237</c:v>
                </c:pt>
                <c:pt idx="6742">
                  <c:v>16614.161899548399</c:v>
                </c:pt>
                <c:pt idx="6743">
                  <c:v>16764.9391958169</c:v>
                </c:pt>
                <c:pt idx="6744">
                  <c:v>16815.018226702301</c:v>
                </c:pt>
                <c:pt idx="6745">
                  <c:v>16757.641710591499</c:v>
                </c:pt>
                <c:pt idx="6746">
                  <c:v>16615.258389494</c:v>
                </c:pt>
                <c:pt idx="6747">
                  <c:v>16402.7913885493</c:v>
                </c:pt>
                <c:pt idx="6748">
                  <c:v>16138.3273351975</c:v>
                </c:pt>
                <c:pt idx="6749">
                  <c:v>15857.836362030301</c:v>
                </c:pt>
                <c:pt idx="6750">
                  <c:v>15565.981825204</c:v>
                </c:pt>
                <c:pt idx="6751">
                  <c:v>15277.390815139301</c:v>
                </c:pt>
                <c:pt idx="6752">
                  <c:v>14998.330030020599</c:v>
                </c:pt>
                <c:pt idx="6753">
                  <c:v>14721.7585373929</c:v>
                </c:pt>
                <c:pt idx="6754">
                  <c:v>14423.6042048817</c:v>
                </c:pt>
                <c:pt idx="6755">
                  <c:v>14106.155064599599</c:v>
                </c:pt>
                <c:pt idx="6756">
                  <c:v>13776.484038394499</c:v>
                </c:pt>
                <c:pt idx="6757">
                  <c:v>13455.069317342401</c:v>
                </c:pt>
                <c:pt idx="6758">
                  <c:v>13149.909426480801</c:v>
                </c:pt>
                <c:pt idx="6759">
                  <c:v>12875.133627790399</c:v>
                </c:pt>
                <c:pt idx="6760">
                  <c:v>12643.208380882799</c:v>
                </c:pt>
                <c:pt idx="6761">
                  <c:v>12456.6994486148</c:v>
                </c:pt>
                <c:pt idx="6762">
                  <c:v>12290.945115738999</c:v>
                </c:pt>
                <c:pt idx="6763">
                  <c:v>12145.074515819901</c:v>
                </c:pt>
                <c:pt idx="6764">
                  <c:v>12008.750745748401</c:v>
                </c:pt>
                <c:pt idx="6765">
                  <c:v>11889.398462867601</c:v>
                </c:pt>
                <c:pt idx="6766">
                  <c:v>11774.0615112251</c:v>
                </c:pt>
                <c:pt idx="6767">
                  <c:v>11650.707362769301</c:v>
                </c:pt>
                <c:pt idx="6768">
                  <c:v>11532.069109731599</c:v>
                </c:pt>
                <c:pt idx="6769">
                  <c:v>11414.466620965901</c:v>
                </c:pt>
                <c:pt idx="6770">
                  <c:v>11307.615316572699</c:v>
                </c:pt>
                <c:pt idx="6771">
                  <c:v>11207.6118899469</c:v>
                </c:pt>
                <c:pt idx="6772">
                  <c:v>11101.578728017501</c:v>
                </c:pt>
                <c:pt idx="6773">
                  <c:v>10985.610299272401</c:v>
                </c:pt>
                <c:pt idx="6774">
                  <c:v>10861.9110822863</c:v>
                </c:pt>
                <c:pt idx="6775">
                  <c:v>10738.073218273799</c:v>
                </c:pt>
                <c:pt idx="6776">
                  <c:v>10598.942899784701</c:v>
                </c:pt>
                <c:pt idx="6777">
                  <c:v>10462.8246512889</c:v>
                </c:pt>
                <c:pt idx="6778">
                  <c:v>10329.6534401278</c:v>
                </c:pt>
                <c:pt idx="6779">
                  <c:v>10229.0401483029</c:v>
                </c:pt>
                <c:pt idx="6780">
                  <c:v>10153.573154293999</c:v>
                </c:pt>
                <c:pt idx="6781">
                  <c:v>10084.7542087734</c:v>
                </c:pt>
                <c:pt idx="6782">
                  <c:v>10015.046648687199</c:v>
                </c:pt>
                <c:pt idx="6783">
                  <c:v>9939.9238350657306</c:v>
                </c:pt>
                <c:pt idx="6784">
                  <c:v>9850.7274974084303</c:v>
                </c:pt>
                <c:pt idx="6785">
                  <c:v>9757.1053641395702</c:v>
                </c:pt>
                <c:pt idx="6786">
                  <c:v>9657.2064541397103</c:v>
                </c:pt>
                <c:pt idx="6787">
                  <c:v>9545.7320349843594</c:v>
                </c:pt>
                <c:pt idx="6788">
                  <c:v>9437.4261134695607</c:v>
                </c:pt>
                <c:pt idx="6789">
                  <c:v>9352.7277054994302</c:v>
                </c:pt>
                <c:pt idx="6790">
                  <c:v>9299.0673615530704</c:v>
                </c:pt>
                <c:pt idx="6791">
                  <c:v>9273.1235355531498</c:v>
                </c:pt>
                <c:pt idx="6792">
                  <c:v>9286.6468311102799</c:v>
                </c:pt>
                <c:pt idx="6793">
                  <c:v>9353.7327522311698</c:v>
                </c:pt>
                <c:pt idx="6794">
                  <c:v>9451.5287864621496</c:v>
                </c:pt>
                <c:pt idx="6795">
                  <c:v>9567.32156844161</c:v>
                </c:pt>
                <c:pt idx="6796">
                  <c:v>9697.1442763074192</c:v>
                </c:pt>
                <c:pt idx="6797">
                  <c:v>9819.6972648996598</c:v>
                </c:pt>
                <c:pt idx="6798">
                  <c:v>9919.8263429339095</c:v>
                </c:pt>
                <c:pt idx="6799">
                  <c:v>9983.6766785771197</c:v>
                </c:pt>
                <c:pt idx="6800">
                  <c:v>10020.436222300399</c:v>
                </c:pt>
                <c:pt idx="6801">
                  <c:v>10038.1988393136</c:v>
                </c:pt>
                <c:pt idx="6802">
                  <c:v>10030.5391587301</c:v>
                </c:pt>
                <c:pt idx="6803">
                  <c:v>9998.2835488529399</c:v>
                </c:pt>
                <c:pt idx="6804">
                  <c:v>9955.8582496170093</c:v>
                </c:pt>
                <c:pt idx="6805">
                  <c:v>9919.1019936483499</c:v>
                </c:pt>
                <c:pt idx="6806">
                  <c:v>9917.1245027788409</c:v>
                </c:pt>
                <c:pt idx="6807">
                  <c:v>9965.7975463611201</c:v>
                </c:pt>
                <c:pt idx="6808">
                  <c:v>10065.793749582001</c:v>
                </c:pt>
                <c:pt idx="6809">
                  <c:v>10209.825790515401</c:v>
                </c:pt>
                <c:pt idx="6810">
                  <c:v>10371.193773909001</c:v>
                </c:pt>
                <c:pt idx="6811">
                  <c:v>10520.4286061234</c:v>
                </c:pt>
                <c:pt idx="6812">
                  <c:v>10649.078492655701</c:v>
                </c:pt>
                <c:pt idx="6813">
                  <c:v>10750.7587976918</c:v>
                </c:pt>
                <c:pt idx="6814">
                  <c:v>10799.5082170774</c:v>
                </c:pt>
                <c:pt idx="6815">
                  <c:v>10803.3534851883</c:v>
                </c:pt>
                <c:pt idx="6816">
                  <c:v>10776.628148744499</c:v>
                </c:pt>
                <c:pt idx="6817">
                  <c:v>10723.248355870999</c:v>
                </c:pt>
                <c:pt idx="6818">
                  <c:v>10660.023717199299</c:v>
                </c:pt>
                <c:pt idx="6819">
                  <c:v>10574.876154004</c:v>
                </c:pt>
                <c:pt idx="6820">
                  <c:v>10465.459301802901</c:v>
                </c:pt>
                <c:pt idx="6821">
                  <c:v>10358.447151512</c:v>
                </c:pt>
                <c:pt idx="6822">
                  <c:v>10267.6982868052</c:v>
                </c:pt>
                <c:pt idx="6823">
                  <c:v>10201.8117468571</c:v>
                </c:pt>
                <c:pt idx="6824">
                  <c:v>10184.4706733274</c:v>
                </c:pt>
                <c:pt idx="6825">
                  <c:v>10228.5961497402</c:v>
                </c:pt>
                <c:pt idx="6826">
                  <c:v>10385.156358042899</c:v>
                </c:pt>
                <c:pt idx="6827">
                  <c:v>10651.2553822928</c:v>
                </c:pt>
                <c:pt idx="6828">
                  <c:v>11043.2615934491</c:v>
                </c:pt>
                <c:pt idx="6829">
                  <c:v>11561.4424538735</c:v>
                </c:pt>
                <c:pt idx="6830">
                  <c:v>12189.071533923399</c:v>
                </c:pt>
                <c:pt idx="6831">
                  <c:v>12809.3595726403</c:v>
                </c:pt>
                <c:pt idx="6832">
                  <c:v>13311.3151328327</c:v>
                </c:pt>
                <c:pt idx="6833">
                  <c:v>13705.796810366301</c:v>
                </c:pt>
                <c:pt idx="6834">
                  <c:v>13983.566595927699</c:v>
                </c:pt>
                <c:pt idx="6835">
                  <c:v>14140.123727304899</c:v>
                </c:pt>
                <c:pt idx="6836">
                  <c:v>14180.0608174604</c:v>
                </c:pt>
                <c:pt idx="6837">
                  <c:v>14116.666298279601</c:v>
                </c:pt>
                <c:pt idx="6838">
                  <c:v>13963.725356057599</c:v>
                </c:pt>
                <c:pt idx="6839">
                  <c:v>13753.2232942836</c:v>
                </c:pt>
                <c:pt idx="6840">
                  <c:v>13522.966321420299</c:v>
                </c:pt>
                <c:pt idx="6841">
                  <c:v>13284.0040998818</c:v>
                </c:pt>
                <c:pt idx="6842">
                  <c:v>13048.548800327801</c:v>
                </c:pt>
                <c:pt idx="6843">
                  <c:v>12825.057560297701</c:v>
                </c:pt>
                <c:pt idx="6844">
                  <c:v>12609.701725697199</c:v>
                </c:pt>
                <c:pt idx="6845">
                  <c:v>12409.571752686201</c:v>
                </c:pt>
                <c:pt idx="6846">
                  <c:v>12214.4314925628</c:v>
                </c:pt>
                <c:pt idx="6847">
                  <c:v>12041.8669122561</c:v>
                </c:pt>
                <c:pt idx="6848">
                  <c:v>11894.325274011801</c:v>
                </c:pt>
                <c:pt idx="6849">
                  <c:v>11804.131185914701</c:v>
                </c:pt>
                <c:pt idx="6850">
                  <c:v>11787.446098804799</c:v>
                </c:pt>
                <c:pt idx="6851">
                  <c:v>11836.494541760299</c:v>
                </c:pt>
                <c:pt idx="6852">
                  <c:v>11968.134365022501</c:v>
                </c:pt>
                <c:pt idx="6853">
                  <c:v>12151.384515718901</c:v>
                </c:pt>
                <c:pt idx="6854">
                  <c:v>12396.354022133</c:v>
                </c:pt>
                <c:pt idx="6855">
                  <c:v>12697.9409454632</c:v>
                </c:pt>
                <c:pt idx="6856">
                  <c:v>13070.9973639867</c:v>
                </c:pt>
                <c:pt idx="6857">
                  <c:v>13470.699424541401</c:v>
                </c:pt>
                <c:pt idx="6858">
                  <c:v>13892.3918418962</c:v>
                </c:pt>
                <c:pt idx="6859">
                  <c:v>14333.952213442901</c:v>
                </c:pt>
                <c:pt idx="6860">
                  <c:v>14774.3117317046</c:v>
                </c:pt>
                <c:pt idx="6861">
                  <c:v>15192.1738532419</c:v>
                </c:pt>
                <c:pt idx="6862">
                  <c:v>15588.3320164216</c:v>
                </c:pt>
                <c:pt idx="6863">
                  <c:v>15960.1922912061</c:v>
                </c:pt>
                <c:pt idx="6864">
                  <c:v>16302.479237874601</c:v>
                </c:pt>
                <c:pt idx="6865">
                  <c:v>16592.912057305901</c:v>
                </c:pt>
                <c:pt idx="6866">
                  <c:v>16802.286000800399</c:v>
                </c:pt>
                <c:pt idx="6867">
                  <c:v>16907.599822390999</c:v>
                </c:pt>
                <c:pt idx="6868">
                  <c:v>16866.593878302901</c:v>
                </c:pt>
                <c:pt idx="6869">
                  <c:v>16645.292848545902</c:v>
                </c:pt>
                <c:pt idx="6870">
                  <c:v>16210.244691055999</c:v>
                </c:pt>
                <c:pt idx="6871">
                  <c:v>15539.6081514981</c:v>
                </c:pt>
                <c:pt idx="6872">
                  <c:v>14653.3091900819</c:v>
                </c:pt>
                <c:pt idx="6873">
                  <c:v>13618.8493035643</c:v>
                </c:pt>
                <c:pt idx="6874">
                  <c:v>12566.6975034227</c:v>
                </c:pt>
                <c:pt idx="6875">
                  <c:v>11697.0329199468</c:v>
                </c:pt>
                <c:pt idx="6876">
                  <c:v>11215.147699880699</c:v>
                </c:pt>
                <c:pt idx="6877">
                  <c:v>10969.2315658762</c:v>
                </c:pt>
                <c:pt idx="6878">
                  <c:v>10841.740455981</c:v>
                </c:pt>
                <c:pt idx="6879">
                  <c:v>10803.233729477801</c:v>
                </c:pt>
                <c:pt idx="6880">
                  <c:v>10831.455418601299</c:v>
                </c:pt>
                <c:pt idx="6881">
                  <c:v>10923.2575363005</c:v>
                </c:pt>
                <c:pt idx="6882">
                  <c:v>11045.369467935299</c:v>
                </c:pt>
                <c:pt idx="6883">
                  <c:v>11171.129886057701</c:v>
                </c:pt>
                <c:pt idx="6884">
                  <c:v>11302.2957913746</c:v>
                </c:pt>
                <c:pt idx="6885">
                  <c:v>11449.004741017499</c:v>
                </c:pt>
                <c:pt idx="6886">
                  <c:v>11605.7501753488</c:v>
                </c:pt>
                <c:pt idx="6887">
                  <c:v>11773.650563048201</c:v>
                </c:pt>
                <c:pt idx="6888">
                  <c:v>11943.393756674601</c:v>
                </c:pt>
                <c:pt idx="6889">
                  <c:v>12098.360080714399</c:v>
                </c:pt>
                <c:pt idx="6890">
                  <c:v>12224.4285335935</c:v>
                </c:pt>
                <c:pt idx="6891">
                  <c:v>12299.2741863873</c:v>
                </c:pt>
                <c:pt idx="6892">
                  <c:v>12322.300256697499</c:v>
                </c:pt>
                <c:pt idx="6893">
                  <c:v>12302.062819261901</c:v>
                </c:pt>
                <c:pt idx="6894">
                  <c:v>12246.166134061201</c:v>
                </c:pt>
                <c:pt idx="6895">
                  <c:v>12169.2062487809</c:v>
                </c:pt>
                <c:pt idx="6896">
                  <c:v>12084.3335627095</c:v>
                </c:pt>
                <c:pt idx="6897">
                  <c:v>12011.5995887106</c:v>
                </c:pt>
                <c:pt idx="6898">
                  <c:v>11974.065124037401</c:v>
                </c:pt>
                <c:pt idx="6899">
                  <c:v>11959.6894017044</c:v>
                </c:pt>
                <c:pt idx="6900">
                  <c:v>11966.598885241299</c:v>
                </c:pt>
                <c:pt idx="6901">
                  <c:v>12022.3081230307</c:v>
                </c:pt>
                <c:pt idx="6902">
                  <c:v>12118.655120949999</c:v>
                </c:pt>
                <c:pt idx="6903">
                  <c:v>12232.595928614301</c:v>
                </c:pt>
                <c:pt idx="6904">
                  <c:v>12363.091277948601</c:v>
                </c:pt>
                <c:pt idx="6905">
                  <c:v>12490.9005562035</c:v>
                </c:pt>
                <c:pt idx="6906">
                  <c:v>12615.125277026</c:v>
                </c:pt>
                <c:pt idx="6907">
                  <c:v>12731.693085741999</c:v>
                </c:pt>
                <c:pt idx="6908">
                  <c:v>12829.5500746991</c:v>
                </c:pt>
                <c:pt idx="6909">
                  <c:v>12903.341781224</c:v>
                </c:pt>
                <c:pt idx="6910">
                  <c:v>12953.122690539099</c:v>
                </c:pt>
                <c:pt idx="6911">
                  <c:v>12978.2776512335</c:v>
                </c:pt>
                <c:pt idx="6912">
                  <c:v>12988.560906758799</c:v>
                </c:pt>
                <c:pt idx="6913">
                  <c:v>12988.176380453</c:v>
                </c:pt>
                <c:pt idx="6914">
                  <c:v>12983.4030827886</c:v>
                </c:pt>
                <c:pt idx="6915">
                  <c:v>12994.594981971501</c:v>
                </c:pt>
                <c:pt idx="6916">
                  <c:v>13015.409109083799</c:v>
                </c:pt>
                <c:pt idx="6917">
                  <c:v>13047.783098886701</c:v>
                </c:pt>
                <c:pt idx="6918">
                  <c:v>13107.336784893199</c:v>
                </c:pt>
                <c:pt idx="6919">
                  <c:v>13208.835342452599</c:v>
                </c:pt>
                <c:pt idx="6920">
                  <c:v>13346.292756189099</c:v>
                </c:pt>
                <c:pt idx="6921">
                  <c:v>13497.2158673297</c:v>
                </c:pt>
                <c:pt idx="6922">
                  <c:v>13655.2021227486</c:v>
                </c:pt>
                <c:pt idx="6923">
                  <c:v>13795.189188034399</c:v>
                </c:pt>
                <c:pt idx="6924">
                  <c:v>13886.894880658099</c:v>
                </c:pt>
                <c:pt idx="6925">
                  <c:v>13903.879361358</c:v>
                </c:pt>
                <c:pt idx="6926">
                  <c:v>13787.007169778501</c:v>
                </c:pt>
                <c:pt idx="6927">
                  <c:v>13543.3493096152</c:v>
                </c:pt>
                <c:pt idx="6928">
                  <c:v>13185.747975136001</c:v>
                </c:pt>
                <c:pt idx="6929">
                  <c:v>12747.039553006</c:v>
                </c:pt>
                <c:pt idx="6930">
                  <c:v>12264.5903373982</c:v>
                </c:pt>
                <c:pt idx="6931">
                  <c:v>11795.7323447161</c:v>
                </c:pt>
                <c:pt idx="6932">
                  <c:v>11408.4691599465</c:v>
                </c:pt>
                <c:pt idx="6933">
                  <c:v>11176.5931753037</c:v>
                </c:pt>
                <c:pt idx="6934">
                  <c:v>11109.419915557401</c:v>
                </c:pt>
                <c:pt idx="6935">
                  <c:v>11113.1298885835</c:v>
                </c:pt>
                <c:pt idx="6936">
                  <c:v>11198.6949646753</c:v>
                </c:pt>
                <c:pt idx="6937">
                  <c:v>11347.9582542271</c:v>
                </c:pt>
                <c:pt idx="6938">
                  <c:v>11545.311270644101</c:v>
                </c:pt>
                <c:pt idx="6939">
                  <c:v>11757.424445337499</c:v>
                </c:pt>
                <c:pt idx="6940">
                  <c:v>11963.806939718899</c:v>
                </c:pt>
                <c:pt idx="6941">
                  <c:v>12155.832359997399</c:v>
                </c:pt>
                <c:pt idx="6942">
                  <c:v>12318.4558251691</c:v>
                </c:pt>
                <c:pt idx="6943">
                  <c:v>12421.999438090799</c:v>
                </c:pt>
                <c:pt idx="6944">
                  <c:v>12449.8262075982</c:v>
                </c:pt>
                <c:pt idx="6945">
                  <c:v>12381.788961763301</c:v>
                </c:pt>
                <c:pt idx="6946">
                  <c:v>12208.5214728802</c:v>
                </c:pt>
                <c:pt idx="6947">
                  <c:v>11918.2457095021</c:v>
                </c:pt>
                <c:pt idx="6948">
                  <c:v>11527.4967388434</c:v>
                </c:pt>
                <c:pt idx="6949">
                  <c:v>11059.0154217898</c:v>
                </c:pt>
                <c:pt idx="6950">
                  <c:v>10547.841313365199</c:v>
                </c:pt>
                <c:pt idx="6951">
                  <c:v>10049.9430970008</c:v>
                </c:pt>
                <c:pt idx="6952">
                  <c:v>9604.7260818288105</c:v>
                </c:pt>
                <c:pt idx="6953">
                  <c:v>9259.3547110516793</c:v>
                </c:pt>
                <c:pt idx="6954">
                  <c:v>8962.7460520898294</c:v>
                </c:pt>
                <c:pt idx="6955">
                  <c:v>8682.4172017723304</c:v>
                </c:pt>
                <c:pt idx="6956">
                  <c:v>8424.6222196095896</c:v>
                </c:pt>
                <c:pt idx="6957">
                  <c:v>8185.7729301539102</c:v>
                </c:pt>
                <c:pt idx="6958">
                  <c:v>7971.1186933078898</c:v>
                </c:pt>
                <c:pt idx="6959">
                  <c:v>7769.3729466123596</c:v>
                </c:pt>
                <c:pt idx="6960">
                  <c:v>7585.9096988418596</c:v>
                </c:pt>
                <c:pt idx="6961">
                  <c:v>7404.3201908670999</c:v>
                </c:pt>
                <c:pt idx="6962">
                  <c:v>7207.7510435368504</c:v>
                </c:pt>
                <c:pt idx="6963">
                  <c:v>6985.8280135526102</c:v>
                </c:pt>
                <c:pt idx="6964">
                  <c:v>6741.8163940909399</c:v>
                </c:pt>
                <c:pt idx="6965">
                  <c:v>6476.54605070259</c:v>
                </c:pt>
                <c:pt idx="6966">
                  <c:v>6201.0729916651899</c:v>
                </c:pt>
                <c:pt idx="6967">
                  <c:v>5906.2066401063803</c:v>
                </c:pt>
                <c:pt idx="6968">
                  <c:v>5622.61930123609</c:v>
                </c:pt>
                <c:pt idx="6969">
                  <c:v>5379.3544391163996</c:v>
                </c:pt>
                <c:pt idx="6970">
                  <c:v>5190.3599073929399</c:v>
                </c:pt>
                <c:pt idx="6971">
                  <c:v>5042.5522559179699</c:v>
                </c:pt>
                <c:pt idx="6972">
                  <c:v>4945.79266404589</c:v>
                </c:pt>
                <c:pt idx="6973">
                  <c:v>4891.9463326556697</c:v>
                </c:pt>
                <c:pt idx="6974">
                  <c:v>4874.7179097821099</c:v>
                </c:pt>
                <c:pt idx="6975">
                  <c:v>4886.66794601332</c:v>
                </c:pt>
                <c:pt idx="6976">
                  <c:v>4929.6143077343304</c:v>
                </c:pt>
                <c:pt idx="6977">
                  <c:v>5002.0267618524203</c:v>
                </c:pt>
                <c:pt idx="6978">
                  <c:v>5116.4862276034801</c:v>
                </c:pt>
                <c:pt idx="6979">
                  <c:v>5268.4941679982603</c:v>
                </c:pt>
                <c:pt idx="6980">
                  <c:v>5463.3675825454602</c:v>
                </c:pt>
                <c:pt idx="6981">
                  <c:v>5707.7331947099201</c:v>
                </c:pt>
                <c:pt idx="6982">
                  <c:v>5986.9456351245599</c:v>
                </c:pt>
                <c:pt idx="6983">
                  <c:v>6283.1109807486901</c:v>
                </c:pt>
                <c:pt idx="6984">
                  <c:v>6586.6903549749804</c:v>
                </c:pt>
                <c:pt idx="6985">
                  <c:v>6884.1966051896297</c:v>
                </c:pt>
                <c:pt idx="6986">
                  <c:v>7175.0470654629298</c:v>
                </c:pt>
                <c:pt idx="6987">
                  <c:v>7452.3131012219801</c:v>
                </c:pt>
                <c:pt idx="6988">
                  <c:v>7712.2920819374003</c:v>
                </c:pt>
                <c:pt idx="6989">
                  <c:v>7952.4016502186996</c:v>
                </c:pt>
                <c:pt idx="6990">
                  <c:v>8172.8884457899503</c:v>
                </c:pt>
                <c:pt idx="6991">
                  <c:v>8379.7468440585108</c:v>
                </c:pt>
                <c:pt idx="6992">
                  <c:v>8568.4759368538707</c:v>
                </c:pt>
                <c:pt idx="6993">
                  <c:v>8751.7877488852791</c:v>
                </c:pt>
                <c:pt idx="6994">
                  <c:v>8935.2953995192693</c:v>
                </c:pt>
                <c:pt idx="6995">
                  <c:v>9117.6100042592207</c:v>
                </c:pt>
                <c:pt idx="6996">
                  <c:v>9301.7828717656503</c:v>
                </c:pt>
                <c:pt idx="6997">
                  <c:v>9483.1299958702402</c:v>
                </c:pt>
                <c:pt idx="6998">
                  <c:v>9653.1694728685106</c:v>
                </c:pt>
                <c:pt idx="6999">
                  <c:v>9813.6916196496204</c:v>
                </c:pt>
                <c:pt idx="7000">
                  <c:v>9953.3781033981795</c:v>
                </c:pt>
                <c:pt idx="7001">
                  <c:v>10076.162456972401</c:v>
                </c:pt>
                <c:pt idx="7002">
                  <c:v>10196.465755158601</c:v>
                </c:pt>
                <c:pt idx="7003">
                  <c:v>10315.607298668399</c:v>
                </c:pt>
                <c:pt idx="7004">
                  <c:v>10423.0652385465</c:v>
                </c:pt>
                <c:pt idx="7005">
                  <c:v>10531.085077031201</c:v>
                </c:pt>
                <c:pt idx="7006">
                  <c:v>10632.1697347959</c:v>
                </c:pt>
                <c:pt idx="7007">
                  <c:v>10716.081282925399</c:v>
                </c:pt>
                <c:pt idx="7008">
                  <c:v>10746.6378642946</c:v>
                </c:pt>
                <c:pt idx="7009">
                  <c:v>10736.9123113183</c:v>
                </c:pt>
                <c:pt idx="7010">
                  <c:v>10705.6548023102</c:v>
                </c:pt>
                <c:pt idx="7011">
                  <c:v>10697.3615466258</c:v>
                </c:pt>
                <c:pt idx="7012">
                  <c:v>10690.189099883901</c:v>
                </c:pt>
                <c:pt idx="7013">
                  <c:v>10644.2086295354</c:v>
                </c:pt>
                <c:pt idx="7014">
                  <c:v>10563.870679105499</c:v>
                </c:pt>
                <c:pt idx="7015">
                  <c:v>10445.595754690999</c:v>
                </c:pt>
                <c:pt idx="7016">
                  <c:v>10309.630284926199</c:v>
                </c:pt>
                <c:pt idx="7017">
                  <c:v>10159.348866873601</c:v>
                </c:pt>
                <c:pt idx="7018">
                  <c:v>9992.8438055029401</c:v>
                </c:pt>
                <c:pt idx="7019">
                  <c:v>9807.8489196319097</c:v>
                </c:pt>
                <c:pt idx="7020">
                  <c:v>9595.4031255751197</c:v>
                </c:pt>
                <c:pt idx="7021">
                  <c:v>9323.3649051474204</c:v>
                </c:pt>
                <c:pt idx="7022">
                  <c:v>9000.2818852639994</c:v>
                </c:pt>
                <c:pt idx="7023">
                  <c:v>8642.3772721713503</c:v>
                </c:pt>
                <c:pt idx="7024">
                  <c:v>8268.53072351847</c:v>
                </c:pt>
                <c:pt idx="7025">
                  <c:v>7901.1325531890598</c:v>
                </c:pt>
                <c:pt idx="7026">
                  <c:v>7563.6737267543904</c:v>
                </c:pt>
                <c:pt idx="7027">
                  <c:v>7250.8111380310902</c:v>
                </c:pt>
                <c:pt idx="7028">
                  <c:v>7007.2539294007702</c:v>
                </c:pt>
                <c:pt idx="7029">
                  <c:v>6841.3000129149405</c:v>
                </c:pt>
                <c:pt idx="7030">
                  <c:v>6734.9793242011901</c:v>
                </c:pt>
                <c:pt idx="7031">
                  <c:v>6690.6883673145603</c:v>
                </c:pt>
                <c:pt idx="7032">
                  <c:v>6697.5364625932698</c:v>
                </c:pt>
                <c:pt idx="7033">
                  <c:v>6747.5444847715398</c:v>
                </c:pt>
                <c:pt idx="7034">
                  <c:v>6839.0578999838499</c:v>
                </c:pt>
                <c:pt idx="7035">
                  <c:v>6975.5890587958702</c:v>
                </c:pt>
                <c:pt idx="7036">
                  <c:v>7146.4771564118601</c:v>
                </c:pt>
                <c:pt idx="7037">
                  <c:v>7346.2975368191401</c:v>
                </c:pt>
                <c:pt idx="7038">
                  <c:v>7564.4784504233403</c:v>
                </c:pt>
                <c:pt idx="7039">
                  <c:v>7792.5364481548204</c:v>
                </c:pt>
                <c:pt idx="7040">
                  <c:v>7987.6512096791803</c:v>
                </c:pt>
                <c:pt idx="7041">
                  <c:v>8138.6958911773099</c:v>
                </c:pt>
                <c:pt idx="7042">
                  <c:v>8270.8064573954198</c:v>
                </c:pt>
                <c:pt idx="7043">
                  <c:v>8414.7972002056504</c:v>
                </c:pt>
                <c:pt idx="7044">
                  <c:v>8569.6693057338398</c:v>
                </c:pt>
                <c:pt idx="7045">
                  <c:v>8721.25491892629</c:v>
                </c:pt>
                <c:pt idx="7046">
                  <c:v>8879.1726512600708</c:v>
                </c:pt>
                <c:pt idx="7047">
                  <c:v>9028.4659210924001</c:v>
                </c:pt>
                <c:pt idx="7048">
                  <c:v>9170.1863229520004</c:v>
                </c:pt>
                <c:pt idx="7049">
                  <c:v>9287.1571208048008</c:v>
                </c:pt>
                <c:pt idx="7050">
                  <c:v>9361.6651615704304</c:v>
                </c:pt>
                <c:pt idx="7051">
                  <c:v>9392.0566089522308</c:v>
                </c:pt>
                <c:pt idx="7052">
                  <c:v>9378.5991704911903</c:v>
                </c:pt>
                <c:pt idx="7053">
                  <c:v>9316.4757189842294</c:v>
                </c:pt>
                <c:pt idx="7054">
                  <c:v>9215.5368256913807</c:v>
                </c:pt>
                <c:pt idx="7055">
                  <c:v>9086.3732732665503</c:v>
                </c:pt>
                <c:pt idx="7056">
                  <c:v>8959.9691906886001</c:v>
                </c:pt>
                <c:pt idx="7057">
                  <c:v>8865.0801973011403</c:v>
                </c:pt>
                <c:pt idx="7058">
                  <c:v>8787.9020479170395</c:v>
                </c:pt>
                <c:pt idx="7059">
                  <c:v>8750.5458652295802</c:v>
                </c:pt>
                <c:pt idx="7060">
                  <c:v>8756.3202352972003</c:v>
                </c:pt>
                <c:pt idx="7061">
                  <c:v>8786.7440470198908</c:v>
                </c:pt>
                <c:pt idx="7062">
                  <c:v>8839.1460339584992</c:v>
                </c:pt>
                <c:pt idx="7063">
                  <c:v>8905.1392268413802</c:v>
                </c:pt>
                <c:pt idx="7064">
                  <c:v>8985.7804931420105</c:v>
                </c:pt>
                <c:pt idx="7065">
                  <c:v>9090.9933607662097</c:v>
                </c:pt>
                <c:pt idx="7066">
                  <c:v>9212.9435557533398</c:v>
                </c:pt>
                <c:pt idx="7067">
                  <c:v>9324.7241417254099</c:v>
                </c:pt>
                <c:pt idx="7068">
                  <c:v>9435.5637777432894</c:v>
                </c:pt>
                <c:pt idx="7069">
                  <c:v>9551.3128724049602</c:v>
                </c:pt>
                <c:pt idx="7070">
                  <c:v>9687.3208335078507</c:v>
                </c:pt>
                <c:pt idx="7071">
                  <c:v>9874.3962835964194</c:v>
                </c:pt>
                <c:pt idx="7072">
                  <c:v>10108.6903286872</c:v>
                </c:pt>
                <c:pt idx="7073">
                  <c:v>10372.0882548478</c:v>
                </c:pt>
                <c:pt idx="7074">
                  <c:v>10671.1996777405</c:v>
                </c:pt>
                <c:pt idx="7075">
                  <c:v>11000.4446258068</c:v>
                </c:pt>
                <c:pt idx="7076">
                  <c:v>11358.7167917559</c:v>
                </c:pt>
                <c:pt idx="7077">
                  <c:v>11734.5090272945</c:v>
                </c:pt>
                <c:pt idx="7078">
                  <c:v>12119.023463591901</c:v>
                </c:pt>
                <c:pt idx="7079">
                  <c:v>12506.4531954454</c:v>
                </c:pt>
                <c:pt idx="7080">
                  <c:v>12873.8409361128</c:v>
                </c:pt>
                <c:pt idx="7081">
                  <c:v>13214.682902304899</c:v>
                </c:pt>
                <c:pt idx="7082">
                  <c:v>13526.5915805817</c:v>
                </c:pt>
                <c:pt idx="7083">
                  <c:v>13790.0273824082</c:v>
                </c:pt>
                <c:pt idx="7084">
                  <c:v>13992.9845169455</c:v>
                </c:pt>
                <c:pt idx="7085">
                  <c:v>14123.438670068899</c:v>
                </c:pt>
                <c:pt idx="7086">
                  <c:v>14178.873332065101</c:v>
                </c:pt>
                <c:pt idx="7087">
                  <c:v>14170.183698328099</c:v>
                </c:pt>
                <c:pt idx="7088">
                  <c:v>14105.6533880117</c:v>
                </c:pt>
                <c:pt idx="7089">
                  <c:v>14011.376622359299</c:v>
                </c:pt>
                <c:pt idx="7090">
                  <c:v>13905.8707956711</c:v>
                </c:pt>
                <c:pt idx="7091">
                  <c:v>13787.2178881327</c:v>
                </c:pt>
                <c:pt idx="7092">
                  <c:v>13641.4300915368</c:v>
                </c:pt>
                <c:pt idx="7093">
                  <c:v>13452.5406065559</c:v>
                </c:pt>
                <c:pt idx="7094">
                  <c:v>13236.340321604301</c:v>
                </c:pt>
                <c:pt idx="7095">
                  <c:v>13005.0862984056</c:v>
                </c:pt>
                <c:pt idx="7096">
                  <c:v>12772.8343974615</c:v>
                </c:pt>
                <c:pt idx="7097">
                  <c:v>12550.183293152701</c:v>
                </c:pt>
                <c:pt idx="7098">
                  <c:v>12346.0698830726</c:v>
                </c:pt>
                <c:pt idx="7099">
                  <c:v>12119.481780698001</c:v>
                </c:pt>
                <c:pt idx="7100">
                  <c:v>11854.920812951799</c:v>
                </c:pt>
                <c:pt idx="7101">
                  <c:v>11575.6659342935</c:v>
                </c:pt>
                <c:pt idx="7102">
                  <c:v>11308.0809809982</c:v>
                </c:pt>
                <c:pt idx="7103">
                  <c:v>11076.547402113199</c:v>
                </c:pt>
                <c:pt idx="7104">
                  <c:v>10930.927689242701</c:v>
                </c:pt>
                <c:pt idx="7105">
                  <c:v>10906.7098951565</c:v>
                </c:pt>
                <c:pt idx="7106">
                  <c:v>11034.4869391102</c:v>
                </c:pt>
                <c:pt idx="7107">
                  <c:v>11338.343160168301</c:v>
                </c:pt>
                <c:pt idx="7108">
                  <c:v>11824.554232689999</c:v>
                </c:pt>
                <c:pt idx="7109">
                  <c:v>12469.872682958399</c:v>
                </c:pt>
                <c:pt idx="7110">
                  <c:v>13223.3140887226</c:v>
                </c:pt>
                <c:pt idx="7111">
                  <c:v>13909.5343555253</c:v>
                </c:pt>
                <c:pt idx="7112">
                  <c:v>14498.0870425377</c:v>
                </c:pt>
                <c:pt idx="7113">
                  <c:v>14994.276087855</c:v>
                </c:pt>
                <c:pt idx="7114">
                  <c:v>15375.118849296699</c:v>
                </c:pt>
                <c:pt idx="7115">
                  <c:v>15639.838223524201</c:v>
                </c:pt>
                <c:pt idx="7116">
                  <c:v>15801.197700470701</c:v>
                </c:pt>
                <c:pt idx="7117">
                  <c:v>15864.2052954796</c:v>
                </c:pt>
                <c:pt idx="7118">
                  <c:v>15844.1119138952</c:v>
                </c:pt>
                <c:pt idx="7119">
                  <c:v>15764.5107323302</c:v>
                </c:pt>
                <c:pt idx="7120">
                  <c:v>15647.859914004401</c:v>
                </c:pt>
                <c:pt idx="7121">
                  <c:v>15518.888775024299</c:v>
                </c:pt>
                <c:pt idx="7122">
                  <c:v>15408.1517698604</c:v>
                </c:pt>
                <c:pt idx="7123">
                  <c:v>15297.663588427</c:v>
                </c:pt>
                <c:pt idx="7124">
                  <c:v>15191.6574159379</c:v>
                </c:pt>
                <c:pt idx="7125">
                  <c:v>15105.601828077301</c:v>
                </c:pt>
                <c:pt idx="7126">
                  <c:v>15065.7536680843</c:v>
                </c:pt>
                <c:pt idx="7127">
                  <c:v>15052.9409144575</c:v>
                </c:pt>
                <c:pt idx="7128">
                  <c:v>15063.4370897152</c:v>
                </c:pt>
                <c:pt idx="7129">
                  <c:v>15079.0189054067</c:v>
                </c:pt>
                <c:pt idx="7130">
                  <c:v>15099.4803141105</c:v>
                </c:pt>
                <c:pt idx="7131">
                  <c:v>15133.9354406272</c:v>
                </c:pt>
                <c:pt idx="7132">
                  <c:v>15191.313825482801</c:v>
                </c:pt>
                <c:pt idx="7133">
                  <c:v>15286.470835746</c:v>
                </c:pt>
                <c:pt idx="7134">
                  <c:v>15450.4306202959</c:v>
                </c:pt>
                <c:pt idx="7135">
                  <c:v>15662.715420742699</c:v>
                </c:pt>
                <c:pt idx="7136">
                  <c:v>15916.3018207118</c:v>
                </c:pt>
                <c:pt idx="7137">
                  <c:v>16159.180006512899</c:v>
                </c:pt>
                <c:pt idx="7138">
                  <c:v>16238.314582645</c:v>
                </c:pt>
                <c:pt idx="7139">
                  <c:v>16163.9174874031</c:v>
                </c:pt>
                <c:pt idx="7140">
                  <c:v>15935.6418601839</c:v>
                </c:pt>
                <c:pt idx="7141">
                  <c:v>15538.277384712401</c:v>
                </c:pt>
                <c:pt idx="7142">
                  <c:v>14975.2314242872</c:v>
                </c:pt>
                <c:pt idx="7143">
                  <c:v>14283.2933650963</c:v>
                </c:pt>
                <c:pt idx="7144">
                  <c:v>13526.049590660599</c:v>
                </c:pt>
                <c:pt idx="7145">
                  <c:v>12805.682317364</c:v>
                </c:pt>
                <c:pt idx="7146">
                  <c:v>12335.667701025401</c:v>
                </c:pt>
                <c:pt idx="7147">
                  <c:v>12257.6636037193</c:v>
                </c:pt>
                <c:pt idx="7148">
                  <c:v>12283.4405545522</c:v>
                </c:pt>
                <c:pt idx="7149">
                  <c:v>12352.2058620637</c:v>
                </c:pt>
                <c:pt idx="7150">
                  <c:v>12441.1969483264</c:v>
                </c:pt>
                <c:pt idx="7151">
                  <c:v>12521.911884699201</c:v>
                </c:pt>
                <c:pt idx="7152">
                  <c:v>12581.3032221833</c:v>
                </c:pt>
                <c:pt idx="7153">
                  <c:v>12617.423830342999</c:v>
                </c:pt>
                <c:pt idx="7154">
                  <c:v>12624.079242819</c:v>
                </c:pt>
                <c:pt idx="7155">
                  <c:v>12605.2087271687</c:v>
                </c:pt>
                <c:pt idx="7156">
                  <c:v>12564.763137386901</c:v>
                </c:pt>
                <c:pt idx="7157">
                  <c:v>12507.504451328299</c:v>
                </c:pt>
                <c:pt idx="7158">
                  <c:v>12451.4093989598</c:v>
                </c:pt>
                <c:pt idx="7159">
                  <c:v>12424.772553799001</c:v>
                </c:pt>
                <c:pt idx="7160">
                  <c:v>12443.479877284601</c:v>
                </c:pt>
                <c:pt idx="7161">
                  <c:v>12489.3284297218</c:v>
                </c:pt>
                <c:pt idx="7162">
                  <c:v>12518.095054042</c:v>
                </c:pt>
                <c:pt idx="7163">
                  <c:v>12538.990353815399</c:v>
                </c:pt>
                <c:pt idx="7164">
                  <c:v>12555.6926888988</c:v>
                </c:pt>
                <c:pt idx="7165">
                  <c:v>12563.144984532601</c:v>
                </c:pt>
                <c:pt idx="7166">
                  <c:v>12552.9768261015</c:v>
                </c:pt>
                <c:pt idx="7167">
                  <c:v>12518.293690181799</c:v>
                </c:pt>
                <c:pt idx="7168">
                  <c:v>12453.290521541699</c:v>
                </c:pt>
                <c:pt idx="7169">
                  <c:v>12367.3929176573</c:v>
                </c:pt>
                <c:pt idx="7170">
                  <c:v>12263.924738419801</c:v>
                </c:pt>
                <c:pt idx="7171">
                  <c:v>12149.7066774216</c:v>
                </c:pt>
                <c:pt idx="7172">
                  <c:v>12037.9748493059</c:v>
                </c:pt>
                <c:pt idx="7173">
                  <c:v>11918.5635934332</c:v>
                </c:pt>
                <c:pt idx="7174">
                  <c:v>11785.767986828099</c:v>
                </c:pt>
                <c:pt idx="7175">
                  <c:v>11618.331982820901</c:v>
                </c:pt>
                <c:pt idx="7176">
                  <c:v>11411.0335008281</c:v>
                </c:pt>
                <c:pt idx="7177">
                  <c:v>11138.1022867828</c:v>
                </c:pt>
                <c:pt idx="7178">
                  <c:v>10802.7283366211</c:v>
                </c:pt>
                <c:pt idx="7179">
                  <c:v>10403.641952701801</c:v>
                </c:pt>
                <c:pt idx="7180">
                  <c:v>9951.0101589700498</c:v>
                </c:pt>
                <c:pt idx="7181">
                  <c:v>9475.1295134183001</c:v>
                </c:pt>
                <c:pt idx="7182">
                  <c:v>9030.1463099360699</c:v>
                </c:pt>
                <c:pt idx="7183">
                  <c:v>8671.8141052910505</c:v>
                </c:pt>
                <c:pt idx="7184">
                  <c:v>8470.2319365679305</c:v>
                </c:pt>
                <c:pt idx="7185">
                  <c:v>8481.9690578506907</c:v>
                </c:pt>
                <c:pt idx="7186">
                  <c:v>8560.7065196376207</c:v>
                </c:pt>
                <c:pt idx="7187">
                  <c:v>8686.4813976702098</c:v>
                </c:pt>
                <c:pt idx="7188">
                  <c:v>8835.8063337169006</c:v>
                </c:pt>
                <c:pt idx="7189">
                  <c:v>9031.6943854060191</c:v>
                </c:pt>
                <c:pt idx="7190">
                  <c:v>9265.6692191751899</c:v>
                </c:pt>
                <c:pt idx="7191">
                  <c:v>9517.9493982348195</c:v>
                </c:pt>
                <c:pt idx="7192">
                  <c:v>9754.6283343844098</c:v>
                </c:pt>
                <c:pt idx="7193">
                  <c:v>9958.3307380093593</c:v>
                </c:pt>
                <c:pt idx="7194">
                  <c:v>10107.2023647881</c:v>
                </c:pt>
                <c:pt idx="7195">
                  <c:v>10234.4245389264</c:v>
                </c:pt>
                <c:pt idx="7196">
                  <c:v>10357.7196294776</c:v>
                </c:pt>
                <c:pt idx="7197">
                  <c:v>10501.450828995599</c:v>
                </c:pt>
                <c:pt idx="7198">
                  <c:v>10678.9882305969</c:v>
                </c:pt>
                <c:pt idx="7199">
                  <c:v>10876.1567305156</c:v>
                </c:pt>
                <c:pt idx="7200">
                  <c:v>11068.333989388</c:v>
                </c:pt>
                <c:pt idx="7201">
                  <c:v>11229.192072178001</c:v>
                </c:pt>
                <c:pt idx="7202">
                  <c:v>11345.8787107342</c:v>
                </c:pt>
                <c:pt idx="7203">
                  <c:v>11415.573313047</c:v>
                </c:pt>
                <c:pt idx="7204">
                  <c:v>11434.5299738174</c:v>
                </c:pt>
                <c:pt idx="7205">
                  <c:v>11404.2874976079</c:v>
                </c:pt>
                <c:pt idx="7206">
                  <c:v>11327.658564429399</c:v>
                </c:pt>
                <c:pt idx="7207">
                  <c:v>11208.910757048099</c:v>
                </c:pt>
                <c:pt idx="7208">
                  <c:v>11009.5943391453</c:v>
                </c:pt>
                <c:pt idx="7209">
                  <c:v>10772.255998545101</c:v>
                </c:pt>
                <c:pt idx="7210">
                  <c:v>10554.413863693801</c:v>
                </c:pt>
                <c:pt idx="7211">
                  <c:v>10419.389347081</c:v>
                </c:pt>
                <c:pt idx="7212">
                  <c:v>10409.7706274147</c:v>
                </c:pt>
                <c:pt idx="7213">
                  <c:v>10474.075655459899</c:v>
                </c:pt>
                <c:pt idx="7214">
                  <c:v>10593.9686451656</c:v>
                </c:pt>
                <c:pt idx="7215">
                  <c:v>10776.546376935799</c:v>
                </c:pt>
                <c:pt idx="7216">
                  <c:v>11020.871460346199</c:v>
                </c:pt>
                <c:pt idx="7217">
                  <c:v>11346.267753767001</c:v>
                </c:pt>
                <c:pt idx="7218">
                  <c:v>11768.4540945349</c:v>
                </c:pt>
                <c:pt idx="7219">
                  <c:v>12292.142623142399</c:v>
                </c:pt>
                <c:pt idx="7220">
                  <c:v>12906.592868014201</c:v>
                </c:pt>
                <c:pt idx="7221">
                  <c:v>13506.432658616601</c:v>
                </c:pt>
                <c:pt idx="7222">
                  <c:v>14020.6202316484</c:v>
                </c:pt>
                <c:pt idx="7223">
                  <c:v>14389.4844257493</c:v>
                </c:pt>
                <c:pt idx="7224">
                  <c:v>14584.044851681099</c:v>
                </c:pt>
                <c:pt idx="7225">
                  <c:v>14585.8717767581</c:v>
                </c:pt>
                <c:pt idx="7226">
                  <c:v>14416.4506406195</c:v>
                </c:pt>
                <c:pt idx="7227">
                  <c:v>14148.732275262</c:v>
                </c:pt>
                <c:pt idx="7228">
                  <c:v>13890.3719016834</c:v>
                </c:pt>
                <c:pt idx="7229">
                  <c:v>13702.355675274101</c:v>
                </c:pt>
                <c:pt idx="7230">
                  <c:v>13667.4387867936</c:v>
                </c:pt>
                <c:pt idx="7231">
                  <c:v>13642.5200408458</c:v>
                </c:pt>
                <c:pt idx="7232">
                  <c:v>13595.507440728999</c:v>
                </c:pt>
                <c:pt idx="7233">
                  <c:v>13518.0198301694</c:v>
                </c:pt>
                <c:pt idx="7234">
                  <c:v>13410.6766957534</c:v>
                </c:pt>
                <c:pt idx="7235">
                  <c:v>13272.221675340401</c:v>
                </c:pt>
                <c:pt idx="7236">
                  <c:v>13099.697716045501</c:v>
                </c:pt>
                <c:pt idx="7237">
                  <c:v>12920.2312814914</c:v>
                </c:pt>
                <c:pt idx="7238">
                  <c:v>12780.224938196699</c:v>
                </c:pt>
                <c:pt idx="7239">
                  <c:v>12699.718445399199</c:v>
                </c:pt>
                <c:pt idx="7240">
                  <c:v>12648.538122562401</c:v>
                </c:pt>
                <c:pt idx="7241">
                  <c:v>12610.7912379387</c:v>
                </c:pt>
                <c:pt idx="7242">
                  <c:v>12587.945570546701</c:v>
                </c:pt>
                <c:pt idx="7243">
                  <c:v>12589.7386466638</c:v>
                </c:pt>
                <c:pt idx="7244">
                  <c:v>12641.026362238699</c:v>
                </c:pt>
                <c:pt idx="7245">
                  <c:v>12724.6398925376</c:v>
                </c:pt>
                <c:pt idx="7246">
                  <c:v>12784.214203232001</c:v>
                </c:pt>
                <c:pt idx="7247">
                  <c:v>12808.389126571899</c:v>
                </c:pt>
                <c:pt idx="7248">
                  <c:v>12780.411973178299</c:v>
                </c:pt>
                <c:pt idx="7249">
                  <c:v>12685.839650933</c:v>
                </c:pt>
                <c:pt idx="7250">
                  <c:v>12507.901690914099</c:v>
                </c:pt>
                <c:pt idx="7251">
                  <c:v>12242.4436487814</c:v>
                </c:pt>
                <c:pt idx="7252">
                  <c:v>11873.225580709601</c:v>
                </c:pt>
                <c:pt idx="7253">
                  <c:v>11409.731123871999</c:v>
                </c:pt>
                <c:pt idx="7254">
                  <c:v>10891.2077076897</c:v>
                </c:pt>
                <c:pt idx="7255">
                  <c:v>10376.7066815164</c:v>
                </c:pt>
                <c:pt idx="7256">
                  <c:v>9937.1210200483802</c:v>
                </c:pt>
                <c:pt idx="7257">
                  <c:v>9669.5217330917803</c:v>
                </c:pt>
                <c:pt idx="7258">
                  <c:v>9501.0449686863394</c:v>
                </c:pt>
                <c:pt idx="7259">
                  <c:v>9388.6321584036505</c:v>
                </c:pt>
                <c:pt idx="7260">
                  <c:v>9328.6679622602805</c:v>
                </c:pt>
                <c:pt idx="7261">
                  <c:v>9346.86202833061</c:v>
                </c:pt>
                <c:pt idx="7262">
                  <c:v>9455.32066767775</c:v>
                </c:pt>
                <c:pt idx="7263">
                  <c:v>9638.2489199355896</c:v>
                </c:pt>
                <c:pt idx="7264">
                  <c:v>9881.4298893512205</c:v>
                </c:pt>
                <c:pt idx="7265">
                  <c:v>10175.066259065101</c:v>
                </c:pt>
                <c:pt idx="7266">
                  <c:v>10503.006525983799</c:v>
                </c:pt>
                <c:pt idx="7267">
                  <c:v>10827.870862948301</c:v>
                </c:pt>
                <c:pt idx="7268">
                  <c:v>11122.7984154688</c:v>
                </c:pt>
                <c:pt idx="7269">
                  <c:v>11383.3419258989</c:v>
                </c:pt>
                <c:pt idx="7270">
                  <c:v>11571.527120784</c:v>
                </c:pt>
                <c:pt idx="7271">
                  <c:v>11681.3182446066</c:v>
                </c:pt>
                <c:pt idx="7272">
                  <c:v>11720.170915144199</c:v>
                </c:pt>
                <c:pt idx="7273">
                  <c:v>11697.9578285151</c:v>
                </c:pt>
                <c:pt idx="7274">
                  <c:v>11612.4719708262</c:v>
                </c:pt>
                <c:pt idx="7275">
                  <c:v>11471.266309266501</c:v>
                </c:pt>
                <c:pt idx="7276">
                  <c:v>11297.965878815199</c:v>
                </c:pt>
                <c:pt idx="7277">
                  <c:v>11128.0842157399</c:v>
                </c:pt>
                <c:pt idx="7278">
                  <c:v>10993.876467272399</c:v>
                </c:pt>
                <c:pt idx="7279">
                  <c:v>10914.7883699426</c:v>
                </c:pt>
                <c:pt idx="7280">
                  <c:v>10898.6667220745</c:v>
                </c:pt>
                <c:pt idx="7281">
                  <c:v>10949.014509917501</c:v>
                </c:pt>
                <c:pt idx="7282">
                  <c:v>11074.2009152558</c:v>
                </c:pt>
                <c:pt idx="7283">
                  <c:v>11261.9284052086</c:v>
                </c:pt>
                <c:pt idx="7284">
                  <c:v>11504.9010153121</c:v>
                </c:pt>
                <c:pt idx="7285">
                  <c:v>11770.4915513214</c:v>
                </c:pt>
                <c:pt idx="7286">
                  <c:v>12028.714147332401</c:v>
                </c:pt>
                <c:pt idx="7287">
                  <c:v>12243.3225468935</c:v>
                </c:pt>
                <c:pt idx="7288">
                  <c:v>12419.453968104001</c:v>
                </c:pt>
                <c:pt idx="7289">
                  <c:v>12559.771061793601</c:v>
                </c:pt>
                <c:pt idx="7290">
                  <c:v>12675.368994068</c:v>
                </c:pt>
                <c:pt idx="7291">
                  <c:v>12773.491591316</c:v>
                </c:pt>
                <c:pt idx="7292">
                  <c:v>12859.096313796301</c:v>
                </c:pt>
                <c:pt idx="7293">
                  <c:v>12959.2715521425</c:v>
                </c:pt>
                <c:pt idx="7294">
                  <c:v>13083.002552563699</c:v>
                </c:pt>
                <c:pt idx="7295">
                  <c:v>13213.3668945603</c:v>
                </c:pt>
                <c:pt idx="7296">
                  <c:v>13341.6938862679</c:v>
                </c:pt>
                <c:pt idx="7297">
                  <c:v>13464.500497766699</c:v>
                </c:pt>
                <c:pt idx="7298">
                  <c:v>13582.537778461799</c:v>
                </c:pt>
                <c:pt idx="7299">
                  <c:v>13700.7892678021</c:v>
                </c:pt>
                <c:pt idx="7300">
                  <c:v>13810.7114501126</c:v>
                </c:pt>
                <c:pt idx="7301">
                  <c:v>13895.261027585701</c:v>
                </c:pt>
                <c:pt idx="7302">
                  <c:v>13953.8121332384</c:v>
                </c:pt>
                <c:pt idx="7303">
                  <c:v>13977.7560169709</c:v>
                </c:pt>
                <c:pt idx="7304">
                  <c:v>13959.9449660268</c:v>
                </c:pt>
                <c:pt idx="7305">
                  <c:v>13912.564760908401</c:v>
                </c:pt>
                <c:pt idx="7306">
                  <c:v>13824.0610945274</c:v>
                </c:pt>
                <c:pt idx="7307">
                  <c:v>13707.698974987999</c:v>
                </c:pt>
                <c:pt idx="7308">
                  <c:v>13550.6814031822</c:v>
                </c:pt>
                <c:pt idx="7309">
                  <c:v>13341.3343889834</c:v>
                </c:pt>
                <c:pt idx="7310">
                  <c:v>13069.9631959573</c:v>
                </c:pt>
                <c:pt idx="7311">
                  <c:v>12737.8776597655</c:v>
                </c:pt>
                <c:pt idx="7312">
                  <c:v>12350.2665822975</c:v>
                </c:pt>
                <c:pt idx="7313">
                  <c:v>11903.1766130535</c:v>
                </c:pt>
                <c:pt idx="7314">
                  <c:v>11394.771756825399</c:v>
                </c:pt>
                <c:pt idx="7315">
                  <c:v>10833.3492264297</c:v>
                </c:pt>
                <c:pt idx="7316">
                  <c:v>10230.4316353251</c:v>
                </c:pt>
                <c:pt idx="7317">
                  <c:v>9611.9794843528507</c:v>
                </c:pt>
                <c:pt idx="7318">
                  <c:v>9004.9680726631304</c:v>
                </c:pt>
                <c:pt idx="7319">
                  <c:v>8421.4417932026099</c:v>
                </c:pt>
                <c:pt idx="7320">
                  <c:v>7871.8361474080903</c:v>
                </c:pt>
                <c:pt idx="7321">
                  <c:v>7385.5161940969101</c:v>
                </c:pt>
                <c:pt idx="7322">
                  <c:v>6991.7655841383703</c:v>
                </c:pt>
                <c:pt idx="7323">
                  <c:v>6705.9748136191802</c:v>
                </c:pt>
                <c:pt idx="7324">
                  <c:v>6510.6212746952497</c:v>
                </c:pt>
                <c:pt idx="7325">
                  <c:v>6353.8070775493097</c:v>
                </c:pt>
                <c:pt idx="7326">
                  <c:v>6254.0989882596496</c:v>
                </c:pt>
                <c:pt idx="7327">
                  <c:v>6196.1651392294298</c:v>
                </c:pt>
                <c:pt idx="7328">
                  <c:v>6140.5340495283299</c:v>
                </c:pt>
                <c:pt idx="7329">
                  <c:v>6076.2477966749402</c:v>
                </c:pt>
                <c:pt idx="7330">
                  <c:v>6008.9793450504803</c:v>
                </c:pt>
                <c:pt idx="7331">
                  <c:v>5920.1406664408896</c:v>
                </c:pt>
                <c:pt idx="7332">
                  <c:v>5815.1433150800704</c:v>
                </c:pt>
                <c:pt idx="7333">
                  <c:v>5689.6937519379999</c:v>
                </c:pt>
                <c:pt idx="7334">
                  <c:v>5556.4919935108601</c:v>
                </c:pt>
                <c:pt idx="7335">
                  <c:v>5410.6245284266597</c:v>
                </c:pt>
                <c:pt idx="7336">
                  <c:v>5234.2780614617504</c:v>
                </c:pt>
                <c:pt idx="7337">
                  <c:v>5067.1851121130303</c:v>
                </c:pt>
                <c:pt idx="7338">
                  <c:v>4922.7493604990996</c:v>
                </c:pt>
                <c:pt idx="7339">
                  <c:v>4801.59475748571</c:v>
                </c:pt>
                <c:pt idx="7340">
                  <c:v>4696.5817475866397</c:v>
                </c:pt>
                <c:pt idx="7341">
                  <c:v>4631.4373891011901</c:v>
                </c:pt>
                <c:pt idx="7342">
                  <c:v>4589.5465774164204</c:v>
                </c:pt>
                <c:pt idx="7343">
                  <c:v>4590.0326185714803</c:v>
                </c:pt>
                <c:pt idx="7344">
                  <c:v>4644.3776650504697</c:v>
                </c:pt>
                <c:pt idx="7345">
                  <c:v>4771.4608018004201</c:v>
                </c:pt>
                <c:pt idx="7346">
                  <c:v>5012.0923631207097</c:v>
                </c:pt>
                <c:pt idx="7347">
                  <c:v>5398.2769622223896</c:v>
                </c:pt>
                <c:pt idx="7348">
                  <c:v>5863.8972121353299</c:v>
                </c:pt>
                <c:pt idx="7349">
                  <c:v>6297.6873571425203</c:v>
                </c:pt>
                <c:pt idx="7350">
                  <c:v>6694.0201503658</c:v>
                </c:pt>
                <c:pt idx="7351">
                  <c:v>7041.1090359478503</c:v>
                </c:pt>
                <c:pt idx="7352">
                  <c:v>7339.2165227223904</c:v>
                </c:pt>
                <c:pt idx="7353">
                  <c:v>7589.3343995445302</c:v>
                </c:pt>
                <c:pt idx="7354">
                  <c:v>7779.6640564112904</c:v>
                </c:pt>
                <c:pt idx="7355">
                  <c:v>7908.7067885894903</c:v>
                </c:pt>
                <c:pt idx="7356">
                  <c:v>7975.9351079342496</c:v>
                </c:pt>
                <c:pt idx="7357">
                  <c:v>7976.1962441078904</c:v>
                </c:pt>
                <c:pt idx="7358">
                  <c:v>7912.9888307893598</c:v>
                </c:pt>
                <c:pt idx="7359">
                  <c:v>7807.5544501592203</c:v>
                </c:pt>
                <c:pt idx="7360">
                  <c:v>7715.9732267993104</c:v>
                </c:pt>
                <c:pt idx="7361">
                  <c:v>7679.5990769187001</c:v>
                </c:pt>
                <c:pt idx="7362">
                  <c:v>7713.3670742781096</c:v>
                </c:pt>
                <c:pt idx="7363">
                  <c:v>7781.9260973911196</c:v>
                </c:pt>
                <c:pt idx="7364">
                  <c:v>7885.7916896235802</c:v>
                </c:pt>
                <c:pt idx="7365">
                  <c:v>8025.7377749180696</c:v>
                </c:pt>
                <c:pt idx="7366">
                  <c:v>8177.1263391272096</c:v>
                </c:pt>
                <c:pt idx="7367">
                  <c:v>8341.3441223282407</c:v>
                </c:pt>
                <c:pt idx="7368">
                  <c:v>8511.6349452082504</c:v>
                </c:pt>
                <c:pt idx="7369">
                  <c:v>8678.0121881402993</c:v>
                </c:pt>
                <c:pt idx="7370">
                  <c:v>8816.9032413179193</c:v>
                </c:pt>
                <c:pt idx="7371">
                  <c:v>8933.5813597260403</c:v>
                </c:pt>
                <c:pt idx="7372">
                  <c:v>9053.7663664900301</c:v>
                </c:pt>
                <c:pt idx="7373">
                  <c:v>9189.5270058739698</c:v>
                </c:pt>
                <c:pt idx="7374">
                  <c:v>9371.6267505679007</c:v>
                </c:pt>
                <c:pt idx="7375">
                  <c:v>9623.9946175752993</c:v>
                </c:pt>
                <c:pt idx="7376">
                  <c:v>9937.8515584026209</c:v>
                </c:pt>
                <c:pt idx="7377">
                  <c:v>10292.192434017299</c:v>
                </c:pt>
                <c:pt idx="7378">
                  <c:v>10648.6154214581</c:v>
                </c:pt>
                <c:pt idx="7379">
                  <c:v>10978.7464016212</c:v>
                </c:pt>
                <c:pt idx="7380">
                  <c:v>11283.0867927487</c:v>
                </c:pt>
                <c:pt idx="7381">
                  <c:v>11479.7709514856</c:v>
                </c:pt>
                <c:pt idx="7382">
                  <c:v>11537.8835635384</c:v>
                </c:pt>
                <c:pt idx="7383">
                  <c:v>11464.2192551547</c:v>
                </c:pt>
                <c:pt idx="7384">
                  <c:v>11284.509757547899</c:v>
                </c:pt>
                <c:pt idx="7385">
                  <c:v>11039.702184691499</c:v>
                </c:pt>
                <c:pt idx="7386">
                  <c:v>10793.059258446699</c:v>
                </c:pt>
                <c:pt idx="7387">
                  <c:v>10593.534888473399</c:v>
                </c:pt>
                <c:pt idx="7388">
                  <c:v>10471.3571887125</c:v>
                </c:pt>
                <c:pt idx="7389">
                  <c:v>10376.222477249399</c:v>
                </c:pt>
                <c:pt idx="7390">
                  <c:v>10305.430410429501</c:v>
                </c:pt>
                <c:pt idx="7391">
                  <c:v>10269.976643694999</c:v>
                </c:pt>
                <c:pt idx="7392">
                  <c:v>10283.7494959791</c:v>
                </c:pt>
                <c:pt idx="7393">
                  <c:v>10354.787865071699</c:v>
                </c:pt>
                <c:pt idx="7394">
                  <c:v>10500.117477411301</c:v>
                </c:pt>
                <c:pt idx="7395">
                  <c:v>10762.1971175213</c:v>
                </c:pt>
                <c:pt idx="7396">
                  <c:v>11178.1090101031</c:v>
                </c:pt>
                <c:pt idx="7397">
                  <c:v>11792.095915010501</c:v>
                </c:pt>
                <c:pt idx="7398">
                  <c:v>12637.5720535209</c:v>
                </c:pt>
                <c:pt idx="7399">
                  <c:v>13717.632571906301</c:v>
                </c:pt>
                <c:pt idx="7400">
                  <c:v>14916.817066518001</c:v>
                </c:pt>
                <c:pt idx="7401">
                  <c:v>16036.122073541301</c:v>
                </c:pt>
                <c:pt idx="7402">
                  <c:v>17054.3651987796</c:v>
                </c:pt>
                <c:pt idx="7403">
                  <c:v>17986.3352651805</c:v>
                </c:pt>
                <c:pt idx="7404">
                  <c:v>18818.430005037699</c:v>
                </c:pt>
                <c:pt idx="7405">
                  <c:v>19519.503088129401</c:v>
                </c:pt>
                <c:pt idx="7406">
                  <c:v>20084.221235321002</c:v>
                </c:pt>
                <c:pt idx="7407">
                  <c:v>20507.270722826499</c:v>
                </c:pt>
                <c:pt idx="7408">
                  <c:v>20780.223232630899</c:v>
                </c:pt>
                <c:pt idx="7409">
                  <c:v>20895.6225346428</c:v>
                </c:pt>
                <c:pt idx="7410">
                  <c:v>20855.940843125602</c:v>
                </c:pt>
                <c:pt idx="7411">
                  <c:v>20668.201348166702</c:v>
                </c:pt>
                <c:pt idx="7412">
                  <c:v>20343.6822737974</c:v>
                </c:pt>
                <c:pt idx="7413">
                  <c:v>19908.138946249601</c:v>
                </c:pt>
                <c:pt idx="7414">
                  <c:v>19391.267993609599</c:v>
                </c:pt>
                <c:pt idx="7415">
                  <c:v>18828.332846370002</c:v>
                </c:pt>
                <c:pt idx="7416">
                  <c:v>18276.1536629564</c:v>
                </c:pt>
                <c:pt idx="7417">
                  <c:v>17770.965602587599</c:v>
                </c:pt>
                <c:pt idx="7418">
                  <c:v>17292.232384271301</c:v>
                </c:pt>
                <c:pt idx="7419">
                  <c:v>16863.184560485501</c:v>
                </c:pt>
                <c:pt idx="7420">
                  <c:v>16501.313012284099</c:v>
                </c:pt>
                <c:pt idx="7421">
                  <c:v>16253.887119965801</c:v>
                </c:pt>
                <c:pt idx="7422">
                  <c:v>16150.0665168659</c:v>
                </c:pt>
                <c:pt idx="7423">
                  <c:v>16204.552883768099</c:v>
                </c:pt>
                <c:pt idx="7424">
                  <c:v>16415.693363254399</c:v>
                </c:pt>
                <c:pt idx="7425">
                  <c:v>16784.272063097698</c:v>
                </c:pt>
                <c:pt idx="7426">
                  <c:v>17279.0052248149</c:v>
                </c:pt>
                <c:pt idx="7427">
                  <c:v>17765.1186908612</c:v>
                </c:pt>
                <c:pt idx="7428">
                  <c:v>18070.0833708678</c:v>
                </c:pt>
                <c:pt idx="7429">
                  <c:v>18174.1214179979</c:v>
                </c:pt>
                <c:pt idx="7430">
                  <c:v>18081.5237907917</c:v>
                </c:pt>
                <c:pt idx="7431">
                  <c:v>17800.049945737501</c:v>
                </c:pt>
                <c:pt idx="7432">
                  <c:v>17354.356523085498</c:v>
                </c:pt>
                <c:pt idx="7433">
                  <c:v>16789.6802062508</c:v>
                </c:pt>
                <c:pt idx="7434">
                  <c:v>16168.4562130217</c:v>
                </c:pt>
                <c:pt idx="7435">
                  <c:v>15562.4204995081</c:v>
                </c:pt>
                <c:pt idx="7436">
                  <c:v>15084.3027676662</c:v>
                </c:pt>
                <c:pt idx="7437">
                  <c:v>14770.943015818701</c:v>
                </c:pt>
                <c:pt idx="7438">
                  <c:v>14454.6212146252</c:v>
                </c:pt>
                <c:pt idx="7439">
                  <c:v>14157.350727332099</c:v>
                </c:pt>
                <c:pt idx="7440">
                  <c:v>13899.3586574401</c:v>
                </c:pt>
                <c:pt idx="7441">
                  <c:v>13691.473138256701</c:v>
                </c:pt>
                <c:pt idx="7442">
                  <c:v>13504.824220324401</c:v>
                </c:pt>
                <c:pt idx="7443">
                  <c:v>13316.7290242693</c:v>
                </c:pt>
                <c:pt idx="7444">
                  <c:v>13134.814505923299</c:v>
                </c:pt>
                <c:pt idx="7445">
                  <c:v>12971.9353570887</c:v>
                </c:pt>
                <c:pt idx="7446">
                  <c:v>12808.208709955101</c:v>
                </c:pt>
                <c:pt idx="7447">
                  <c:v>12641.6996667803</c:v>
                </c:pt>
                <c:pt idx="7448">
                  <c:v>12471.090074127</c:v>
                </c:pt>
                <c:pt idx="7449">
                  <c:v>12311.915793411999</c:v>
                </c:pt>
                <c:pt idx="7450">
                  <c:v>12176.1213152699</c:v>
                </c:pt>
                <c:pt idx="7451">
                  <c:v>12066.5856084715</c:v>
                </c:pt>
                <c:pt idx="7452">
                  <c:v>11978.7398041577</c:v>
                </c:pt>
                <c:pt idx="7453">
                  <c:v>11909.6860900597</c:v>
                </c:pt>
                <c:pt idx="7454">
                  <c:v>11851.7184933718</c:v>
                </c:pt>
                <c:pt idx="7455">
                  <c:v>11805.887209185899</c:v>
                </c:pt>
                <c:pt idx="7456">
                  <c:v>11779.5105161054</c:v>
                </c:pt>
                <c:pt idx="7457">
                  <c:v>11765.3591795796</c:v>
                </c:pt>
                <c:pt idx="7458">
                  <c:v>11758.0194542708</c:v>
                </c:pt>
                <c:pt idx="7459">
                  <c:v>11760.382321192399</c:v>
                </c:pt>
                <c:pt idx="7460">
                  <c:v>11745.644997854601</c:v>
                </c:pt>
                <c:pt idx="7461">
                  <c:v>11699.961663805199</c:v>
                </c:pt>
                <c:pt idx="7462">
                  <c:v>11625.727846142199</c:v>
                </c:pt>
                <c:pt idx="7463">
                  <c:v>11501.417000961101</c:v>
                </c:pt>
                <c:pt idx="7464">
                  <c:v>11316.422776564699</c:v>
                </c:pt>
                <c:pt idx="7465">
                  <c:v>11064.705213975099</c:v>
                </c:pt>
                <c:pt idx="7466">
                  <c:v>10767.200395842199</c:v>
                </c:pt>
                <c:pt idx="7467">
                  <c:v>10465.025131288199</c:v>
                </c:pt>
                <c:pt idx="7468">
                  <c:v>10168.3618200238</c:v>
                </c:pt>
                <c:pt idx="7469">
                  <c:v>9907.1601673630594</c:v>
                </c:pt>
                <c:pt idx="7470">
                  <c:v>9747.0852658153199</c:v>
                </c:pt>
                <c:pt idx="7471">
                  <c:v>9684.2609128154909</c:v>
                </c:pt>
                <c:pt idx="7472">
                  <c:v>9669.0143070520298</c:v>
                </c:pt>
                <c:pt idx="7473">
                  <c:v>9702.1170023092</c:v>
                </c:pt>
                <c:pt idx="7474">
                  <c:v>9793.6889092440997</c:v>
                </c:pt>
                <c:pt idx="7475">
                  <c:v>9946.5541776506307</c:v>
                </c:pt>
                <c:pt idx="7476">
                  <c:v>10177.734467419599</c:v>
                </c:pt>
                <c:pt idx="7477">
                  <c:v>10466.290152464901</c:v>
                </c:pt>
                <c:pt idx="7478">
                  <c:v>10776.0237294381</c:v>
                </c:pt>
                <c:pt idx="7479">
                  <c:v>11081.0723224183</c:v>
                </c:pt>
                <c:pt idx="7480">
                  <c:v>11371.0469215594</c:v>
                </c:pt>
                <c:pt idx="7481">
                  <c:v>11629.7885372356</c:v>
                </c:pt>
                <c:pt idx="7482">
                  <c:v>11868.2276277365</c:v>
                </c:pt>
                <c:pt idx="7483">
                  <c:v>12068.630075073699</c:v>
                </c:pt>
                <c:pt idx="7484">
                  <c:v>12222.8391145761</c:v>
                </c:pt>
                <c:pt idx="7485">
                  <c:v>12324.0453333735</c:v>
                </c:pt>
                <c:pt idx="7486">
                  <c:v>12380.8804260506</c:v>
                </c:pt>
                <c:pt idx="7487">
                  <c:v>12380.219164538399</c:v>
                </c:pt>
                <c:pt idx="7488">
                  <c:v>12333.808780990399</c:v>
                </c:pt>
                <c:pt idx="7489">
                  <c:v>12256.1111728042</c:v>
                </c:pt>
                <c:pt idx="7490">
                  <c:v>12143.099907617399</c:v>
                </c:pt>
                <c:pt idx="7491">
                  <c:v>12011.640327953701</c:v>
                </c:pt>
                <c:pt idx="7492">
                  <c:v>11875.6596001899</c:v>
                </c:pt>
                <c:pt idx="7493">
                  <c:v>11713.2559538284</c:v>
                </c:pt>
                <c:pt idx="7494">
                  <c:v>11520.638037126901</c:v>
                </c:pt>
                <c:pt idx="7495">
                  <c:v>11323.914966259201</c:v>
                </c:pt>
                <c:pt idx="7496">
                  <c:v>11131.2939858837</c:v>
                </c:pt>
                <c:pt idx="7497">
                  <c:v>10967.689337076799</c:v>
                </c:pt>
                <c:pt idx="7498">
                  <c:v>10850.759859493501</c:v>
                </c:pt>
                <c:pt idx="7499">
                  <c:v>10779.0693948514</c:v>
                </c:pt>
                <c:pt idx="7500">
                  <c:v>10758.5390229391</c:v>
                </c:pt>
                <c:pt idx="7501">
                  <c:v>10776.5514050895</c:v>
                </c:pt>
                <c:pt idx="7502">
                  <c:v>10811.0399236057</c:v>
                </c:pt>
                <c:pt idx="7503">
                  <c:v>10849.2669884316</c:v>
                </c:pt>
                <c:pt idx="7504">
                  <c:v>10889.8184253238</c:v>
                </c:pt>
                <c:pt idx="7505">
                  <c:v>10925.0058930698</c:v>
                </c:pt>
                <c:pt idx="7506">
                  <c:v>10962.7276510556</c:v>
                </c:pt>
                <c:pt idx="7507">
                  <c:v>11005.335774183</c:v>
                </c:pt>
                <c:pt idx="7508">
                  <c:v>11046.1034361566</c:v>
                </c:pt>
                <c:pt idx="7509">
                  <c:v>11092.886475400001</c:v>
                </c:pt>
                <c:pt idx="7510">
                  <c:v>11138.473689415399</c:v>
                </c:pt>
                <c:pt idx="7511">
                  <c:v>11184.099325883901</c:v>
                </c:pt>
                <c:pt idx="7512">
                  <c:v>11219.9248936845</c:v>
                </c:pt>
                <c:pt idx="7513">
                  <c:v>11245.940118230799</c:v>
                </c:pt>
                <c:pt idx="7514">
                  <c:v>11257.698265323301</c:v>
                </c:pt>
                <c:pt idx="7515">
                  <c:v>11247.792604353001</c:v>
                </c:pt>
                <c:pt idx="7516">
                  <c:v>11238.410077619001</c:v>
                </c:pt>
                <c:pt idx="7517">
                  <c:v>11258.173334712799</c:v>
                </c:pt>
                <c:pt idx="7518">
                  <c:v>11359.379002875499</c:v>
                </c:pt>
                <c:pt idx="7519">
                  <c:v>11554.7851625366</c:v>
                </c:pt>
                <c:pt idx="7520">
                  <c:v>11838.9567201464</c:v>
                </c:pt>
                <c:pt idx="7521">
                  <c:v>12216.2883714377</c:v>
                </c:pt>
                <c:pt idx="7522">
                  <c:v>12681.6085161749</c:v>
                </c:pt>
                <c:pt idx="7523">
                  <c:v>13221.555621621699</c:v>
                </c:pt>
                <c:pt idx="7524">
                  <c:v>13839.3863277362</c:v>
                </c:pt>
                <c:pt idx="7525">
                  <c:v>14504.8305493874</c:v>
                </c:pt>
                <c:pt idx="7526">
                  <c:v>15181.168359592701</c:v>
                </c:pt>
                <c:pt idx="7527">
                  <c:v>15853.3586999586</c:v>
                </c:pt>
                <c:pt idx="7528">
                  <c:v>16471.774677012902</c:v>
                </c:pt>
                <c:pt idx="7529">
                  <c:v>17010.473528332099</c:v>
                </c:pt>
                <c:pt idx="7530">
                  <c:v>17456.326783951201</c:v>
                </c:pt>
                <c:pt idx="7531">
                  <c:v>17783.174585749599</c:v>
                </c:pt>
                <c:pt idx="7532">
                  <c:v>17970.025531443302</c:v>
                </c:pt>
                <c:pt idx="7533">
                  <c:v>18004.650519574501</c:v>
                </c:pt>
                <c:pt idx="7534">
                  <c:v>17887.671739424699</c:v>
                </c:pt>
                <c:pt idx="7535">
                  <c:v>17600.471479583401</c:v>
                </c:pt>
                <c:pt idx="7536">
                  <c:v>17158.849515989499</c:v>
                </c:pt>
                <c:pt idx="7537">
                  <c:v>16596.053120883302</c:v>
                </c:pt>
                <c:pt idx="7538">
                  <c:v>15970.620660008</c:v>
                </c:pt>
                <c:pt idx="7539">
                  <c:v>15358.187430120601</c:v>
                </c:pt>
                <c:pt idx="7540">
                  <c:v>14828.5030857047</c:v>
                </c:pt>
                <c:pt idx="7541">
                  <c:v>14405.0929511674</c:v>
                </c:pt>
                <c:pt idx="7542">
                  <c:v>14043.668279548299</c:v>
                </c:pt>
                <c:pt idx="7543">
                  <c:v>13717.055633563699</c:v>
                </c:pt>
                <c:pt idx="7544">
                  <c:v>13444.450217436801</c:v>
                </c:pt>
                <c:pt idx="7545">
                  <c:v>13233.2542156868</c:v>
                </c:pt>
                <c:pt idx="7546">
                  <c:v>13067.6732986403</c:v>
                </c:pt>
                <c:pt idx="7547">
                  <c:v>12946.601251136701</c:v>
                </c:pt>
                <c:pt idx="7548">
                  <c:v>12864.924519321299</c:v>
                </c:pt>
                <c:pt idx="7549">
                  <c:v>12809.7884563645</c:v>
                </c:pt>
                <c:pt idx="7550">
                  <c:v>12785.195554735799</c:v>
                </c:pt>
                <c:pt idx="7551">
                  <c:v>12801.840468182099</c:v>
                </c:pt>
                <c:pt idx="7552">
                  <c:v>12840.140804656899</c:v>
                </c:pt>
                <c:pt idx="7553">
                  <c:v>12893.787957099101</c:v>
                </c:pt>
                <c:pt idx="7554">
                  <c:v>12958.794697587</c:v>
                </c:pt>
                <c:pt idx="7555">
                  <c:v>13041.947813122501</c:v>
                </c:pt>
                <c:pt idx="7556">
                  <c:v>13128.8516698973</c:v>
                </c:pt>
                <c:pt idx="7557">
                  <c:v>13210.7910556856</c:v>
                </c:pt>
                <c:pt idx="7558">
                  <c:v>13298.289817316499</c:v>
                </c:pt>
                <c:pt idx="7559">
                  <c:v>13396.482316994099</c:v>
                </c:pt>
                <c:pt idx="7560">
                  <c:v>13516.760562880499</c:v>
                </c:pt>
                <c:pt idx="7561">
                  <c:v>13652.065593674701</c:v>
                </c:pt>
                <c:pt idx="7562">
                  <c:v>13810.554212275099</c:v>
                </c:pt>
                <c:pt idx="7563">
                  <c:v>14005.418153692701</c:v>
                </c:pt>
                <c:pt idx="7564">
                  <c:v>14270.2574044051</c:v>
                </c:pt>
                <c:pt idx="7565">
                  <c:v>14581.3256003158</c:v>
                </c:pt>
                <c:pt idx="7566">
                  <c:v>14882.9749175342</c:v>
                </c:pt>
                <c:pt idx="7567">
                  <c:v>15141.9466386763</c:v>
                </c:pt>
                <c:pt idx="7568">
                  <c:v>15350.1432886124</c:v>
                </c:pt>
                <c:pt idx="7569">
                  <c:v>15513.739000428201</c:v>
                </c:pt>
                <c:pt idx="7570">
                  <c:v>15633.8935815488</c:v>
                </c:pt>
                <c:pt idx="7571">
                  <c:v>15692.1238034733</c:v>
                </c:pt>
                <c:pt idx="7572">
                  <c:v>15683.4285389261</c:v>
                </c:pt>
                <c:pt idx="7573">
                  <c:v>15621.087513738201</c:v>
                </c:pt>
                <c:pt idx="7574">
                  <c:v>15517.4145105688</c:v>
                </c:pt>
                <c:pt idx="7575">
                  <c:v>15400.6551072611</c:v>
                </c:pt>
                <c:pt idx="7576">
                  <c:v>15282.992037177901</c:v>
                </c:pt>
                <c:pt idx="7577">
                  <c:v>15182.3576920449</c:v>
                </c:pt>
                <c:pt idx="7578">
                  <c:v>15127.5270523336</c:v>
                </c:pt>
                <c:pt idx="7579">
                  <c:v>15115.642207647101</c:v>
                </c:pt>
                <c:pt idx="7580">
                  <c:v>15138.053071856</c:v>
                </c:pt>
                <c:pt idx="7581">
                  <c:v>15170.894053477699</c:v>
                </c:pt>
                <c:pt idx="7582">
                  <c:v>15208.0145804201</c:v>
                </c:pt>
                <c:pt idx="7583">
                  <c:v>15241.012267886201</c:v>
                </c:pt>
                <c:pt idx="7584">
                  <c:v>15275.807053135501</c:v>
                </c:pt>
                <c:pt idx="7585">
                  <c:v>15303.715921069501</c:v>
                </c:pt>
                <c:pt idx="7586">
                  <c:v>15298.949688205201</c:v>
                </c:pt>
                <c:pt idx="7587">
                  <c:v>15266.0460439896</c:v>
                </c:pt>
                <c:pt idx="7588">
                  <c:v>15196.9741092855</c:v>
                </c:pt>
                <c:pt idx="7589">
                  <c:v>15100.180559018199</c:v>
                </c:pt>
                <c:pt idx="7590">
                  <c:v>14989.4578013216</c:v>
                </c:pt>
                <c:pt idx="7591">
                  <c:v>14882.9375759757</c:v>
                </c:pt>
                <c:pt idx="7592">
                  <c:v>14830.471079053999</c:v>
                </c:pt>
                <c:pt idx="7593">
                  <c:v>14867.4338998772</c:v>
                </c:pt>
                <c:pt idx="7594">
                  <c:v>14931.638787747201</c:v>
                </c:pt>
                <c:pt idx="7595">
                  <c:v>14996.178107309601</c:v>
                </c:pt>
                <c:pt idx="7596">
                  <c:v>15047.3520280147</c:v>
                </c:pt>
                <c:pt idx="7597">
                  <c:v>15071.034085527001</c:v>
                </c:pt>
                <c:pt idx="7598">
                  <c:v>15054.4631258187</c:v>
                </c:pt>
                <c:pt idx="7599">
                  <c:v>14981.7312357922</c:v>
                </c:pt>
                <c:pt idx="7600">
                  <c:v>14820.490096596301</c:v>
                </c:pt>
                <c:pt idx="7601">
                  <c:v>14554.2568543855</c:v>
                </c:pt>
                <c:pt idx="7602">
                  <c:v>14178.795013111099</c:v>
                </c:pt>
                <c:pt idx="7603">
                  <c:v>13701.7068113195</c:v>
                </c:pt>
                <c:pt idx="7604">
                  <c:v>13143.456402895899</c:v>
                </c:pt>
                <c:pt idx="7605">
                  <c:v>12540.497931203199</c:v>
                </c:pt>
                <c:pt idx="7606">
                  <c:v>11978.341516019</c:v>
                </c:pt>
                <c:pt idx="7607">
                  <c:v>11526.5885319933</c:v>
                </c:pt>
                <c:pt idx="7608">
                  <c:v>11212.200318008599</c:v>
                </c:pt>
                <c:pt idx="7609">
                  <c:v>10962.2406009884</c:v>
                </c:pt>
                <c:pt idx="7610">
                  <c:v>10766.0806297421</c:v>
                </c:pt>
                <c:pt idx="7611">
                  <c:v>10626.378630441301</c:v>
                </c:pt>
                <c:pt idx="7612">
                  <c:v>10542.447025150501</c:v>
                </c:pt>
                <c:pt idx="7613">
                  <c:v>10484.8912629156</c:v>
                </c:pt>
                <c:pt idx="7614">
                  <c:v>10423.217849677299</c:v>
                </c:pt>
                <c:pt idx="7615">
                  <c:v>10367.385312132399</c:v>
                </c:pt>
                <c:pt idx="7616">
                  <c:v>10309.402237881801</c:v>
                </c:pt>
                <c:pt idx="7617">
                  <c:v>10240.215072000799</c:v>
                </c:pt>
                <c:pt idx="7618">
                  <c:v>10162.2909918035</c:v>
                </c:pt>
                <c:pt idx="7619">
                  <c:v>10063.0464407623</c:v>
                </c:pt>
                <c:pt idx="7620">
                  <c:v>9939.9331184907405</c:v>
                </c:pt>
                <c:pt idx="7621">
                  <c:v>9814.2325066879002</c:v>
                </c:pt>
                <c:pt idx="7622">
                  <c:v>9668.6718779569492</c:v>
                </c:pt>
                <c:pt idx="7623">
                  <c:v>9504.9932907483599</c:v>
                </c:pt>
                <c:pt idx="7624">
                  <c:v>9311.4716455907292</c:v>
                </c:pt>
                <c:pt idx="7625">
                  <c:v>9096.9702161125606</c:v>
                </c:pt>
                <c:pt idx="7626">
                  <c:v>8849.4840288572905</c:v>
                </c:pt>
                <c:pt idx="7627">
                  <c:v>8571.7228990760104</c:v>
                </c:pt>
                <c:pt idx="7628">
                  <c:v>8273.4796469592493</c:v>
                </c:pt>
                <c:pt idx="7629">
                  <c:v>7973.2812422603001</c:v>
                </c:pt>
                <c:pt idx="7630">
                  <c:v>7688.12094879296</c:v>
                </c:pt>
                <c:pt idx="7631">
                  <c:v>7490.7841725718999</c:v>
                </c:pt>
                <c:pt idx="7632">
                  <c:v>7358.3070460342597</c:v>
                </c:pt>
                <c:pt idx="7633">
                  <c:v>7255.8259895433403</c:v>
                </c:pt>
                <c:pt idx="7634">
                  <c:v>7188.2363941821104</c:v>
                </c:pt>
                <c:pt idx="7635">
                  <c:v>7165.1242131067002</c:v>
                </c:pt>
                <c:pt idx="7636">
                  <c:v>7181.9407259283198</c:v>
                </c:pt>
                <c:pt idx="7637">
                  <c:v>7230.6042368877997</c:v>
                </c:pt>
                <c:pt idx="7638">
                  <c:v>7317.8142190635299</c:v>
                </c:pt>
                <c:pt idx="7639">
                  <c:v>7449.8975549316101</c:v>
                </c:pt>
                <c:pt idx="7640">
                  <c:v>7623.4792995313201</c:v>
                </c:pt>
                <c:pt idx="7641">
                  <c:v>7840.53984281264</c:v>
                </c:pt>
                <c:pt idx="7642">
                  <c:v>8107.8974740701997</c:v>
                </c:pt>
                <c:pt idx="7643">
                  <c:v>8436.0636939252709</c:v>
                </c:pt>
                <c:pt idx="7644">
                  <c:v>8829.2365991092793</c:v>
                </c:pt>
                <c:pt idx="7645">
                  <c:v>9309.5267707184794</c:v>
                </c:pt>
                <c:pt idx="7646">
                  <c:v>9889.8840160721193</c:v>
                </c:pt>
                <c:pt idx="7647">
                  <c:v>10564.503110138599</c:v>
                </c:pt>
                <c:pt idx="7648">
                  <c:v>11316.166823601299</c:v>
                </c:pt>
                <c:pt idx="7649">
                  <c:v>12115.705873191</c:v>
                </c:pt>
                <c:pt idx="7650">
                  <c:v>12934.603775187899</c:v>
                </c:pt>
                <c:pt idx="7651">
                  <c:v>13751.754533064101</c:v>
                </c:pt>
                <c:pt idx="7652">
                  <c:v>14554.7636959713</c:v>
                </c:pt>
                <c:pt idx="7653">
                  <c:v>15327.306378401499</c:v>
                </c:pt>
                <c:pt idx="7654">
                  <c:v>16042.838137059</c:v>
                </c:pt>
                <c:pt idx="7655">
                  <c:v>16681.769952931099</c:v>
                </c:pt>
                <c:pt idx="7656">
                  <c:v>17217.211788922399</c:v>
                </c:pt>
                <c:pt idx="7657">
                  <c:v>17656.9384126246</c:v>
                </c:pt>
                <c:pt idx="7658">
                  <c:v>17998.183276972301</c:v>
                </c:pt>
                <c:pt idx="7659">
                  <c:v>18250.1541323069</c:v>
                </c:pt>
                <c:pt idx="7660">
                  <c:v>18414.104442880998</c:v>
                </c:pt>
                <c:pt idx="7661">
                  <c:v>18504.353954354501</c:v>
                </c:pt>
                <c:pt idx="7662">
                  <c:v>18533.413640295101</c:v>
                </c:pt>
                <c:pt idx="7663">
                  <c:v>18507.030120989199</c:v>
                </c:pt>
                <c:pt idx="7664">
                  <c:v>18445.029794027399</c:v>
                </c:pt>
                <c:pt idx="7665">
                  <c:v>18356.922506924599</c:v>
                </c:pt>
                <c:pt idx="7666">
                  <c:v>18242.4377164697</c:v>
                </c:pt>
                <c:pt idx="7667">
                  <c:v>18117.3231986145</c:v>
                </c:pt>
                <c:pt idx="7668">
                  <c:v>17992.850016679298</c:v>
                </c:pt>
                <c:pt idx="7669">
                  <c:v>17883.968365241501</c:v>
                </c:pt>
                <c:pt idx="7670">
                  <c:v>17794.5749524282</c:v>
                </c:pt>
                <c:pt idx="7671">
                  <c:v>17736.7245519028</c:v>
                </c:pt>
                <c:pt idx="7672">
                  <c:v>17736.978027173202</c:v>
                </c:pt>
                <c:pt idx="7673">
                  <c:v>17810.855124319602</c:v>
                </c:pt>
                <c:pt idx="7674">
                  <c:v>17958.029025450302</c:v>
                </c:pt>
                <c:pt idx="7675">
                  <c:v>18155.5045510126</c:v>
                </c:pt>
                <c:pt idx="7676">
                  <c:v>18364.0840172969</c:v>
                </c:pt>
                <c:pt idx="7677">
                  <c:v>18430.0725855733</c:v>
                </c:pt>
                <c:pt idx="7678">
                  <c:v>18248.915800416002</c:v>
                </c:pt>
                <c:pt idx="7679">
                  <c:v>17801.462612924301</c:v>
                </c:pt>
                <c:pt idx="7680">
                  <c:v>17100.221949755101</c:v>
                </c:pt>
                <c:pt idx="7681">
                  <c:v>16172.461786010101</c:v>
                </c:pt>
                <c:pt idx="7682">
                  <c:v>15064.6705452431</c:v>
                </c:pt>
                <c:pt idx="7683">
                  <c:v>13884.3804176498</c:v>
                </c:pt>
                <c:pt idx="7684">
                  <c:v>12901.7026541334</c:v>
                </c:pt>
                <c:pt idx="7685">
                  <c:v>12274.127281118699</c:v>
                </c:pt>
                <c:pt idx="7686">
                  <c:v>11742.7559995095</c:v>
                </c:pt>
                <c:pt idx="7687">
                  <c:v>11343.796102492001</c:v>
                </c:pt>
                <c:pt idx="7688">
                  <c:v>11082.409409325899</c:v>
                </c:pt>
                <c:pt idx="7689">
                  <c:v>10950.9222726399</c:v>
                </c:pt>
                <c:pt idx="7690">
                  <c:v>10924.4267149678</c:v>
                </c:pt>
                <c:pt idx="7691">
                  <c:v>10957.1638990353</c:v>
                </c:pt>
                <c:pt idx="7692">
                  <c:v>10953.1297952365</c:v>
                </c:pt>
                <c:pt idx="7693">
                  <c:v>10892.5144897763</c:v>
                </c:pt>
                <c:pt idx="7694">
                  <c:v>10791.320057414499</c:v>
                </c:pt>
                <c:pt idx="7695">
                  <c:v>10673.4881877885</c:v>
                </c:pt>
                <c:pt idx="7696">
                  <c:v>10575.2413786095</c:v>
                </c:pt>
                <c:pt idx="7697">
                  <c:v>10541.432960268499</c:v>
                </c:pt>
                <c:pt idx="7698">
                  <c:v>10603.080703514899</c:v>
                </c:pt>
                <c:pt idx="7699">
                  <c:v>10765.5622896653</c:v>
                </c:pt>
                <c:pt idx="7700">
                  <c:v>11025.182965884</c:v>
                </c:pt>
                <c:pt idx="7701">
                  <c:v>11330.1224273937</c:v>
                </c:pt>
                <c:pt idx="7702">
                  <c:v>11543.682809349901</c:v>
                </c:pt>
                <c:pt idx="7703">
                  <c:v>11602.291845707099</c:v>
                </c:pt>
                <c:pt idx="7704">
                  <c:v>11491.7991371067</c:v>
                </c:pt>
                <c:pt idx="7705">
                  <c:v>11238.680545544999</c:v>
                </c:pt>
                <c:pt idx="7706">
                  <c:v>10881.3656294431</c:v>
                </c:pt>
                <c:pt idx="7707">
                  <c:v>10471.323227668599</c:v>
                </c:pt>
                <c:pt idx="7708">
                  <c:v>10099.0358464241</c:v>
                </c:pt>
                <c:pt idx="7709">
                  <c:v>9971.3342366560792</c:v>
                </c:pt>
                <c:pt idx="7710">
                  <c:v>9931.3812277530997</c:v>
                </c:pt>
                <c:pt idx="7711">
                  <c:v>9887.1080449829497</c:v>
                </c:pt>
                <c:pt idx="7712">
                  <c:v>9855.8896215778404</c:v>
                </c:pt>
                <c:pt idx="7713">
                  <c:v>9831.3954122479499</c:v>
                </c:pt>
                <c:pt idx="7714">
                  <c:v>9802.4525922551693</c:v>
                </c:pt>
                <c:pt idx="7715">
                  <c:v>9776.4321753273507</c:v>
                </c:pt>
                <c:pt idx="7716">
                  <c:v>9743.7375414698909</c:v>
                </c:pt>
                <c:pt idx="7717">
                  <c:v>9698.97084409319</c:v>
                </c:pt>
                <c:pt idx="7718">
                  <c:v>9645.3561742776092</c:v>
                </c:pt>
                <c:pt idx="7719">
                  <c:v>9608.8668326857205</c:v>
                </c:pt>
                <c:pt idx="7720">
                  <c:v>9614.3468576072501</c:v>
                </c:pt>
                <c:pt idx="7721">
                  <c:v>9679.4426254343707</c:v>
                </c:pt>
                <c:pt idx="7722">
                  <c:v>9829.7718166102695</c:v>
                </c:pt>
                <c:pt idx="7723">
                  <c:v>10062.299545076599</c:v>
                </c:pt>
                <c:pt idx="7724">
                  <c:v>10326.6793533662</c:v>
                </c:pt>
                <c:pt idx="7725">
                  <c:v>10562.1855976522</c:v>
                </c:pt>
                <c:pt idx="7726">
                  <c:v>10759.8400948216</c:v>
                </c:pt>
                <c:pt idx="7727">
                  <c:v>10917.053030371901</c:v>
                </c:pt>
                <c:pt idx="7728">
                  <c:v>11044.695826974201</c:v>
                </c:pt>
                <c:pt idx="7729">
                  <c:v>11146.1718584645</c:v>
                </c:pt>
                <c:pt idx="7730">
                  <c:v>11218.296669675199</c:v>
                </c:pt>
                <c:pt idx="7731">
                  <c:v>11235.5293947756</c:v>
                </c:pt>
                <c:pt idx="7732">
                  <c:v>11193.405371926199</c:v>
                </c:pt>
                <c:pt idx="7733">
                  <c:v>11057.3659884759</c:v>
                </c:pt>
                <c:pt idx="7734">
                  <c:v>10818.7311838767</c:v>
                </c:pt>
                <c:pt idx="7735">
                  <c:v>10492.1164686387</c:v>
                </c:pt>
                <c:pt idx="7736">
                  <c:v>10101.0704039557</c:v>
                </c:pt>
                <c:pt idx="7737">
                  <c:v>9681.3655296214292</c:v>
                </c:pt>
                <c:pt idx="7738">
                  <c:v>9304.2024230045208</c:v>
                </c:pt>
                <c:pt idx="7739">
                  <c:v>8987.48311200229</c:v>
                </c:pt>
                <c:pt idx="7740">
                  <c:v>8703.2893286913495</c:v>
                </c:pt>
                <c:pt idx="7741">
                  <c:v>8458.1988773673093</c:v>
                </c:pt>
                <c:pt idx="7742">
                  <c:v>8243.6864396387009</c:v>
                </c:pt>
                <c:pt idx="7743">
                  <c:v>8035.88128263006</c:v>
                </c:pt>
                <c:pt idx="7744">
                  <c:v>7827.6955317976499</c:v>
                </c:pt>
                <c:pt idx="7745">
                  <c:v>7613.6153049471905</c:v>
                </c:pt>
                <c:pt idx="7746">
                  <c:v>7396.4156146937703</c:v>
                </c:pt>
                <c:pt idx="7747">
                  <c:v>7177.86688135858</c:v>
                </c:pt>
                <c:pt idx="7748">
                  <c:v>6952.0020508008902</c:v>
                </c:pt>
                <c:pt idx="7749">
                  <c:v>6727.13057835566</c:v>
                </c:pt>
                <c:pt idx="7750">
                  <c:v>6520.0853960839704</c:v>
                </c:pt>
                <c:pt idx="7751">
                  <c:v>6357.0679971419704</c:v>
                </c:pt>
                <c:pt idx="7752">
                  <c:v>6271.4344495333498</c:v>
                </c:pt>
                <c:pt idx="7753">
                  <c:v>6315.4378747291603</c:v>
                </c:pt>
                <c:pt idx="7754">
                  <c:v>6514.69533978257</c:v>
                </c:pt>
                <c:pt idx="7755">
                  <c:v>6874.4519463489696</c:v>
                </c:pt>
                <c:pt idx="7756">
                  <c:v>7405.3133842914804</c:v>
                </c:pt>
                <c:pt idx="7757">
                  <c:v>8070.7381130951699</c:v>
                </c:pt>
                <c:pt idx="7758">
                  <c:v>8695.8723963944904</c:v>
                </c:pt>
                <c:pt idx="7759">
                  <c:v>9230.4101999943705</c:v>
                </c:pt>
                <c:pt idx="7760">
                  <c:v>9682.7438436902594</c:v>
                </c:pt>
                <c:pt idx="7761">
                  <c:v>10049.3939646648</c:v>
                </c:pt>
                <c:pt idx="7762">
                  <c:v>10322.380948039299</c:v>
                </c:pt>
                <c:pt idx="7763">
                  <c:v>10506.490250913601</c:v>
                </c:pt>
                <c:pt idx="7764">
                  <c:v>10621.596393067801</c:v>
                </c:pt>
                <c:pt idx="7765">
                  <c:v>10684.8611333104</c:v>
                </c:pt>
                <c:pt idx="7766">
                  <c:v>10710.4750665875</c:v>
                </c:pt>
                <c:pt idx="7767">
                  <c:v>10729.524916393901</c:v>
                </c:pt>
                <c:pt idx="7768">
                  <c:v>10770.785692705</c:v>
                </c:pt>
                <c:pt idx="7769">
                  <c:v>10840.4560527307</c:v>
                </c:pt>
                <c:pt idx="7770">
                  <c:v>10942.798618934399</c:v>
                </c:pt>
                <c:pt idx="7771">
                  <c:v>11079.7178157494</c:v>
                </c:pt>
                <c:pt idx="7772">
                  <c:v>11234.534068631099</c:v>
                </c:pt>
                <c:pt idx="7773">
                  <c:v>11412.567702239599</c:v>
                </c:pt>
                <c:pt idx="7774">
                  <c:v>11616.742467918801</c:v>
                </c:pt>
                <c:pt idx="7775">
                  <c:v>11856.565068521901</c:v>
                </c:pt>
                <c:pt idx="7776">
                  <c:v>12122.2019269925</c:v>
                </c:pt>
                <c:pt idx="7777">
                  <c:v>12406.7899623946</c:v>
                </c:pt>
                <c:pt idx="7778">
                  <c:v>12693.832424984501</c:v>
                </c:pt>
                <c:pt idx="7779">
                  <c:v>12968.7190255923</c:v>
                </c:pt>
                <c:pt idx="7780">
                  <c:v>13246.8886716416</c:v>
                </c:pt>
                <c:pt idx="7781">
                  <c:v>13524.6883890592</c:v>
                </c:pt>
                <c:pt idx="7782">
                  <c:v>13803.351279824399</c:v>
                </c:pt>
                <c:pt idx="7783">
                  <c:v>14077.5145183775</c:v>
                </c:pt>
                <c:pt idx="7784">
                  <c:v>14339.2656222471</c:v>
                </c:pt>
                <c:pt idx="7785">
                  <c:v>14585.147640388899</c:v>
                </c:pt>
                <c:pt idx="7786">
                  <c:v>14796.482121131399</c:v>
                </c:pt>
                <c:pt idx="7787">
                  <c:v>14948.207202481</c:v>
                </c:pt>
                <c:pt idx="7788">
                  <c:v>15015.549943022201</c:v>
                </c:pt>
                <c:pt idx="7789">
                  <c:v>14971.406200859799</c:v>
                </c:pt>
                <c:pt idx="7790">
                  <c:v>14800.9233061909</c:v>
                </c:pt>
                <c:pt idx="7791">
                  <c:v>14506.167640756301</c:v>
                </c:pt>
                <c:pt idx="7792">
                  <c:v>14107.3699020849</c:v>
                </c:pt>
                <c:pt idx="7793">
                  <c:v>13639.6753452295</c:v>
                </c:pt>
                <c:pt idx="7794">
                  <c:v>13156.7498404045</c:v>
                </c:pt>
                <c:pt idx="7795">
                  <c:v>12726.2953540296</c:v>
                </c:pt>
                <c:pt idx="7796">
                  <c:v>12410.7747447931</c:v>
                </c:pt>
                <c:pt idx="7797">
                  <c:v>12288.409159717299</c:v>
                </c:pt>
                <c:pt idx="7798">
                  <c:v>12275.645214150099</c:v>
                </c:pt>
                <c:pt idx="7799">
                  <c:v>12329.879733936499</c:v>
                </c:pt>
                <c:pt idx="7800">
                  <c:v>12425.0982528775</c:v>
                </c:pt>
                <c:pt idx="7801">
                  <c:v>12552.9994300822</c:v>
                </c:pt>
                <c:pt idx="7802">
                  <c:v>12693.1212589511</c:v>
                </c:pt>
                <c:pt idx="7803">
                  <c:v>12818.1235233601</c:v>
                </c:pt>
                <c:pt idx="7804">
                  <c:v>12894.8250132139</c:v>
                </c:pt>
                <c:pt idx="7805">
                  <c:v>12894.538882503401</c:v>
                </c:pt>
                <c:pt idx="7806">
                  <c:v>12777.9073135648</c:v>
                </c:pt>
                <c:pt idx="7807">
                  <c:v>12520.8963804382</c:v>
                </c:pt>
                <c:pt idx="7808">
                  <c:v>12135.225564325399</c:v>
                </c:pt>
                <c:pt idx="7809">
                  <c:v>11637.4936433977</c:v>
                </c:pt>
                <c:pt idx="7810">
                  <c:v>11084.744751321099</c:v>
                </c:pt>
                <c:pt idx="7811">
                  <c:v>10537.8225205362</c:v>
                </c:pt>
                <c:pt idx="7812">
                  <c:v>10066.174479646499</c:v>
                </c:pt>
                <c:pt idx="7813">
                  <c:v>9750.1997995991806</c:v>
                </c:pt>
                <c:pt idx="7814">
                  <c:v>9570.2405725947501</c:v>
                </c:pt>
                <c:pt idx="7815">
                  <c:v>9424.4283129426494</c:v>
                </c:pt>
                <c:pt idx="7816">
                  <c:v>9309.6392123609494</c:v>
                </c:pt>
                <c:pt idx="7817">
                  <c:v>9220.0450297598709</c:v>
                </c:pt>
                <c:pt idx="7818">
                  <c:v>9136.2592117962195</c:v>
                </c:pt>
                <c:pt idx="7819">
                  <c:v>9057.8530765379001</c:v>
                </c:pt>
                <c:pt idx="7820">
                  <c:v>8977.3464499760903</c:v>
                </c:pt>
                <c:pt idx="7821">
                  <c:v>8894.5323831269307</c:v>
                </c:pt>
                <c:pt idx="7822">
                  <c:v>8810.8616627717893</c:v>
                </c:pt>
                <c:pt idx="7823">
                  <c:v>8737.9249250421708</c:v>
                </c:pt>
                <c:pt idx="7824">
                  <c:v>8683.9709721638901</c:v>
                </c:pt>
                <c:pt idx="7825">
                  <c:v>8647.5096273093404</c:v>
                </c:pt>
                <c:pt idx="7826">
                  <c:v>8661.96139577535</c:v>
                </c:pt>
                <c:pt idx="7827">
                  <c:v>8727.3897394872001</c:v>
                </c:pt>
                <c:pt idx="7828">
                  <c:v>8847.6340501101804</c:v>
                </c:pt>
                <c:pt idx="7829">
                  <c:v>9002.41667307221</c:v>
                </c:pt>
                <c:pt idx="7830">
                  <c:v>9184.1332832968292</c:v>
                </c:pt>
                <c:pt idx="7831">
                  <c:v>9374.5618286478893</c:v>
                </c:pt>
                <c:pt idx="7832">
                  <c:v>9564.2179650234502</c:v>
                </c:pt>
                <c:pt idx="7833">
                  <c:v>9731.0253052779008</c:v>
                </c:pt>
                <c:pt idx="7834">
                  <c:v>9857.7706095706708</c:v>
                </c:pt>
                <c:pt idx="7835">
                  <c:v>9942.3240002297098</c:v>
                </c:pt>
                <c:pt idx="7836">
                  <c:v>9988.3631448904107</c:v>
                </c:pt>
                <c:pt idx="7837">
                  <c:v>10008.1086046542</c:v>
                </c:pt>
                <c:pt idx="7838">
                  <c:v>10006.722497881399</c:v>
                </c:pt>
                <c:pt idx="7839">
                  <c:v>9991.5117095822097</c:v>
                </c:pt>
                <c:pt idx="7840">
                  <c:v>9987.0281854606001</c:v>
                </c:pt>
                <c:pt idx="7841">
                  <c:v>9960.1000883427005</c:v>
                </c:pt>
                <c:pt idx="7842">
                  <c:v>9887.1526473677404</c:v>
                </c:pt>
                <c:pt idx="7843">
                  <c:v>9783.8996935953292</c:v>
                </c:pt>
                <c:pt idx="7844">
                  <c:v>9649.4629438487991</c:v>
                </c:pt>
                <c:pt idx="7845">
                  <c:v>9498.1427413497004</c:v>
                </c:pt>
                <c:pt idx="7846">
                  <c:v>9337.0415849790206</c:v>
                </c:pt>
                <c:pt idx="7847">
                  <c:v>9153.5061938015606</c:v>
                </c:pt>
                <c:pt idx="7848">
                  <c:v>8973.1677722682707</c:v>
                </c:pt>
                <c:pt idx="7849">
                  <c:v>8810.0829166152398</c:v>
                </c:pt>
                <c:pt idx="7850">
                  <c:v>8672.2959548509098</c:v>
                </c:pt>
                <c:pt idx="7851">
                  <c:v>8565.4956569332899</c:v>
                </c:pt>
                <c:pt idx="7852">
                  <c:v>8499.5528496893494</c:v>
                </c:pt>
                <c:pt idx="7853">
                  <c:v>8478.5700545058899</c:v>
                </c:pt>
                <c:pt idx="7854">
                  <c:v>8538.5605832835699</c:v>
                </c:pt>
                <c:pt idx="7855">
                  <c:v>8683.9747287861501</c:v>
                </c:pt>
                <c:pt idx="7856">
                  <c:v>8908.3813356422506</c:v>
                </c:pt>
                <c:pt idx="7857">
                  <c:v>9185.3623736344507</c:v>
                </c:pt>
                <c:pt idx="7858">
                  <c:v>9482.2959175717297</c:v>
                </c:pt>
                <c:pt idx="7859">
                  <c:v>9775.9564546909805</c:v>
                </c:pt>
                <c:pt idx="7860">
                  <c:v>10067.3726641907</c:v>
                </c:pt>
                <c:pt idx="7861">
                  <c:v>10338.077610275899</c:v>
                </c:pt>
                <c:pt idx="7862">
                  <c:v>10576.040313039201</c:v>
                </c:pt>
                <c:pt idx="7863">
                  <c:v>10797.2237182561</c:v>
                </c:pt>
                <c:pt idx="7864">
                  <c:v>11015.1930787447</c:v>
                </c:pt>
                <c:pt idx="7865">
                  <c:v>11222.301258834999</c:v>
                </c:pt>
                <c:pt idx="7866">
                  <c:v>11414.350573539699</c:v>
                </c:pt>
                <c:pt idx="7867">
                  <c:v>11593.8798845824</c:v>
                </c:pt>
                <c:pt idx="7868">
                  <c:v>11763.7250795125</c:v>
                </c:pt>
                <c:pt idx="7869">
                  <c:v>11930.686872034101</c:v>
                </c:pt>
                <c:pt idx="7870">
                  <c:v>12106.143813147</c:v>
                </c:pt>
                <c:pt idx="7871">
                  <c:v>12291.268127273701</c:v>
                </c:pt>
                <c:pt idx="7872">
                  <c:v>12492.8212439912</c:v>
                </c:pt>
                <c:pt idx="7873">
                  <c:v>12700.7101070094</c:v>
                </c:pt>
                <c:pt idx="7874">
                  <c:v>12888.535927508599</c:v>
                </c:pt>
                <c:pt idx="7875">
                  <c:v>13038.731687998499</c:v>
                </c:pt>
                <c:pt idx="7876">
                  <c:v>13139.5468973439</c:v>
                </c:pt>
                <c:pt idx="7877">
                  <c:v>13187.050323773199</c:v>
                </c:pt>
                <c:pt idx="7878">
                  <c:v>13185.4304437473</c:v>
                </c:pt>
                <c:pt idx="7879">
                  <c:v>13135.864438418301</c:v>
                </c:pt>
                <c:pt idx="7880">
                  <c:v>13043.4661962215</c:v>
                </c:pt>
                <c:pt idx="7881">
                  <c:v>12941.6110921692</c:v>
                </c:pt>
                <c:pt idx="7882">
                  <c:v>12848.318819424299</c:v>
                </c:pt>
                <c:pt idx="7883">
                  <c:v>12759.786435963901</c:v>
                </c:pt>
                <c:pt idx="7884">
                  <c:v>12678.680197470199</c:v>
                </c:pt>
                <c:pt idx="7885">
                  <c:v>12616.8070925514</c:v>
                </c:pt>
                <c:pt idx="7886">
                  <c:v>12576.9257456265</c:v>
                </c:pt>
                <c:pt idx="7887">
                  <c:v>12558.086338595</c:v>
                </c:pt>
                <c:pt idx="7888">
                  <c:v>12564.308394560199</c:v>
                </c:pt>
                <c:pt idx="7889">
                  <c:v>12598.9252933509</c:v>
                </c:pt>
                <c:pt idx="7890">
                  <c:v>12617.304593753899</c:v>
                </c:pt>
                <c:pt idx="7891">
                  <c:v>12601.3928769248</c:v>
                </c:pt>
                <c:pt idx="7892">
                  <c:v>12547.2448675547</c:v>
                </c:pt>
                <c:pt idx="7893">
                  <c:v>12478.8375143829</c:v>
                </c:pt>
                <c:pt idx="7894">
                  <c:v>12398.714380538</c:v>
                </c:pt>
                <c:pt idx="7895">
                  <c:v>12293.308819988801</c:v>
                </c:pt>
                <c:pt idx="7896">
                  <c:v>12176.018652619099</c:v>
                </c:pt>
                <c:pt idx="7897">
                  <c:v>12051.638055235901</c:v>
                </c:pt>
                <c:pt idx="7898">
                  <c:v>11928.701317949201</c:v>
                </c:pt>
                <c:pt idx="7899">
                  <c:v>11816.1994446066</c:v>
                </c:pt>
                <c:pt idx="7900">
                  <c:v>11709.391407765601</c:v>
                </c:pt>
                <c:pt idx="7901">
                  <c:v>11612.262337767101</c:v>
                </c:pt>
                <c:pt idx="7902">
                  <c:v>11514.082370312401</c:v>
                </c:pt>
                <c:pt idx="7903">
                  <c:v>11438.474686546</c:v>
                </c:pt>
                <c:pt idx="7904">
                  <c:v>11364.2572232483</c:v>
                </c:pt>
                <c:pt idx="7905">
                  <c:v>11296.231697921001</c:v>
                </c:pt>
                <c:pt idx="7906">
                  <c:v>11265.6812724094</c:v>
                </c:pt>
                <c:pt idx="7907">
                  <c:v>11285.2607125536</c:v>
                </c:pt>
                <c:pt idx="7908">
                  <c:v>11382.446583854</c:v>
                </c:pt>
                <c:pt idx="7909">
                  <c:v>11569.359200769501</c:v>
                </c:pt>
                <c:pt idx="7910">
                  <c:v>11814.560238513501</c:v>
                </c:pt>
                <c:pt idx="7911">
                  <c:v>12106.6523249661</c:v>
                </c:pt>
                <c:pt idx="7912">
                  <c:v>12425.3351358172</c:v>
                </c:pt>
                <c:pt idx="7913">
                  <c:v>12754.164355274001</c:v>
                </c:pt>
                <c:pt idx="7914">
                  <c:v>13101.6012188321</c:v>
                </c:pt>
                <c:pt idx="7915">
                  <c:v>13457.929604557699</c:v>
                </c:pt>
                <c:pt idx="7916">
                  <c:v>13812.1616009966</c:v>
                </c:pt>
                <c:pt idx="7917">
                  <c:v>14140.4639660005</c:v>
                </c:pt>
                <c:pt idx="7918">
                  <c:v>14415.1865762814</c:v>
                </c:pt>
                <c:pt idx="7919">
                  <c:v>14612.6969065911</c:v>
                </c:pt>
                <c:pt idx="7920">
                  <c:v>14700.8157201264</c:v>
                </c:pt>
                <c:pt idx="7921">
                  <c:v>14664.7149637618</c:v>
                </c:pt>
                <c:pt idx="7922">
                  <c:v>14492.355920423301</c:v>
                </c:pt>
                <c:pt idx="7923">
                  <c:v>14181.9067761121</c:v>
                </c:pt>
                <c:pt idx="7924">
                  <c:v>13757.912428895001</c:v>
                </c:pt>
                <c:pt idx="7925">
                  <c:v>13281.5883407082</c:v>
                </c:pt>
                <c:pt idx="7926">
                  <c:v>12812.2350525601</c:v>
                </c:pt>
                <c:pt idx="7927">
                  <c:v>12424.679828321299</c:v>
                </c:pt>
                <c:pt idx="7928">
                  <c:v>12093.403075128999</c:v>
                </c:pt>
                <c:pt idx="7929">
                  <c:v>11801.298853972999</c:v>
                </c:pt>
                <c:pt idx="7930">
                  <c:v>11566.662500168501</c:v>
                </c:pt>
                <c:pt idx="7931">
                  <c:v>11379.5557314823</c:v>
                </c:pt>
                <c:pt idx="7932">
                  <c:v>11235.8531590439</c:v>
                </c:pt>
                <c:pt idx="7933">
                  <c:v>11131.662965195501</c:v>
                </c:pt>
                <c:pt idx="7934">
                  <c:v>11042.670434043701</c:v>
                </c:pt>
                <c:pt idx="7935">
                  <c:v>10951.934194842101</c:v>
                </c:pt>
                <c:pt idx="7936">
                  <c:v>10874.629249653801</c:v>
                </c:pt>
                <c:pt idx="7937">
                  <c:v>10799.587320417801</c:v>
                </c:pt>
                <c:pt idx="7938">
                  <c:v>10742.9653257672</c:v>
                </c:pt>
                <c:pt idx="7939">
                  <c:v>10695.872901922299</c:v>
                </c:pt>
                <c:pt idx="7940">
                  <c:v>10632.563115696699</c:v>
                </c:pt>
                <c:pt idx="7941">
                  <c:v>10546.4517569091</c:v>
                </c:pt>
                <c:pt idx="7942">
                  <c:v>10432.406473179501</c:v>
                </c:pt>
                <c:pt idx="7943">
                  <c:v>10277.416454845499</c:v>
                </c:pt>
                <c:pt idx="7944">
                  <c:v>10107.723504101101</c:v>
                </c:pt>
                <c:pt idx="7945">
                  <c:v>9940.4305775479897</c:v>
                </c:pt>
                <c:pt idx="7946">
                  <c:v>9803.4602150568699</c:v>
                </c:pt>
                <c:pt idx="7947">
                  <c:v>9676.1499443606299</c:v>
                </c:pt>
                <c:pt idx="7948">
                  <c:v>9602.4717848857999</c:v>
                </c:pt>
                <c:pt idx="7949">
                  <c:v>9614.2555198427308</c:v>
                </c:pt>
                <c:pt idx="7950">
                  <c:v>9674.3452994532709</c:v>
                </c:pt>
                <c:pt idx="7951">
                  <c:v>9777.39475365818</c:v>
                </c:pt>
                <c:pt idx="7952">
                  <c:v>9904.7963688823493</c:v>
                </c:pt>
                <c:pt idx="7953">
                  <c:v>10029.1580903371</c:v>
                </c:pt>
                <c:pt idx="7954">
                  <c:v>10126.813523484199</c:v>
                </c:pt>
                <c:pt idx="7955">
                  <c:v>10197.8489529248</c:v>
                </c:pt>
                <c:pt idx="7956">
                  <c:v>10237.4209481415</c:v>
                </c:pt>
                <c:pt idx="7957">
                  <c:v>10248.691581135299</c:v>
                </c:pt>
                <c:pt idx="7958">
                  <c:v>10227.842609625999</c:v>
                </c:pt>
                <c:pt idx="7959">
                  <c:v>10182.1400509222</c:v>
                </c:pt>
                <c:pt idx="7960">
                  <c:v>10130.562626307101</c:v>
                </c:pt>
                <c:pt idx="7961">
                  <c:v>10084.2325803525</c:v>
                </c:pt>
                <c:pt idx="7962">
                  <c:v>10076.671438880499</c:v>
                </c:pt>
                <c:pt idx="7963">
                  <c:v>10124.0908254193</c:v>
                </c:pt>
                <c:pt idx="7964">
                  <c:v>10234.1124147226</c:v>
                </c:pt>
                <c:pt idx="7965">
                  <c:v>10373.038910703001</c:v>
                </c:pt>
                <c:pt idx="7966">
                  <c:v>10523.330096510899</c:v>
                </c:pt>
                <c:pt idx="7967">
                  <c:v>10672.879419459399</c:v>
                </c:pt>
                <c:pt idx="7968">
                  <c:v>10816.891992672699</c:v>
                </c:pt>
                <c:pt idx="7969">
                  <c:v>10959.4118363937</c:v>
                </c:pt>
                <c:pt idx="7970">
                  <c:v>11094.0086788276</c:v>
                </c:pt>
                <c:pt idx="7971">
                  <c:v>11215.9819492812</c:v>
                </c:pt>
                <c:pt idx="7972">
                  <c:v>11348.378765379401</c:v>
                </c:pt>
                <c:pt idx="7973">
                  <c:v>11510.936677440201</c:v>
                </c:pt>
                <c:pt idx="7974">
                  <c:v>11685.743245125101</c:v>
                </c:pt>
                <c:pt idx="7975">
                  <c:v>11868.126378843301</c:v>
                </c:pt>
                <c:pt idx="7976">
                  <c:v>12068.827792166599</c:v>
                </c:pt>
                <c:pt idx="7977">
                  <c:v>12273.447980102201</c:v>
                </c:pt>
                <c:pt idx="7978">
                  <c:v>12491.182956077701</c:v>
                </c:pt>
                <c:pt idx="7979">
                  <c:v>12717.669608186299</c:v>
                </c:pt>
                <c:pt idx="7980">
                  <c:v>12932.7180479033</c:v>
                </c:pt>
                <c:pt idx="7981">
                  <c:v>13120.506929737499</c:v>
                </c:pt>
                <c:pt idx="7982">
                  <c:v>13282.4742916061</c:v>
                </c:pt>
                <c:pt idx="7983">
                  <c:v>13410.434471934999</c:v>
                </c:pt>
                <c:pt idx="7984">
                  <c:v>13500.105652013001</c:v>
                </c:pt>
                <c:pt idx="7985">
                  <c:v>13537.127550760801</c:v>
                </c:pt>
                <c:pt idx="7986">
                  <c:v>13503.639739558699</c:v>
                </c:pt>
                <c:pt idx="7987">
                  <c:v>13381.1049106955</c:v>
                </c:pt>
                <c:pt idx="7988">
                  <c:v>13118.0211490441</c:v>
                </c:pt>
                <c:pt idx="7989">
                  <c:v>12716.9494021645</c:v>
                </c:pt>
                <c:pt idx="7990">
                  <c:v>12210.4346956314</c:v>
                </c:pt>
                <c:pt idx="7991">
                  <c:v>11628.655460219599</c:v>
                </c:pt>
                <c:pt idx="7992">
                  <c:v>11007.426790699599</c:v>
                </c:pt>
                <c:pt idx="7993">
                  <c:v>10387.470900951201</c:v>
                </c:pt>
                <c:pt idx="7994">
                  <c:v>9822.1096611782596</c:v>
                </c:pt>
                <c:pt idx="7995">
                  <c:v>9335.9131203122397</c:v>
                </c:pt>
                <c:pt idx="7996">
                  <c:v>8909.7918899792094</c:v>
                </c:pt>
                <c:pt idx="7997">
                  <c:v>8542.6404719186194</c:v>
                </c:pt>
                <c:pt idx="7998">
                  <c:v>8235.3174564141991</c:v>
                </c:pt>
                <c:pt idx="7999">
                  <c:v>8012.6345018350403</c:v>
                </c:pt>
                <c:pt idx="8000">
                  <c:v>7846.9917922182603</c:v>
                </c:pt>
                <c:pt idx="8001">
                  <c:v>7728.8325422646903</c:v>
                </c:pt>
                <c:pt idx="8002">
                  <c:v>7658.2456705614504</c:v>
                </c:pt>
                <c:pt idx="8003">
                  <c:v>7633.6025615528897</c:v>
                </c:pt>
                <c:pt idx="8004">
                  <c:v>7663.3891952594304</c:v>
                </c:pt>
                <c:pt idx="8005">
                  <c:v>7748.2353447271998</c:v>
                </c:pt>
                <c:pt idx="8006">
                  <c:v>7874.4327459412998</c:v>
                </c:pt>
                <c:pt idx="8007">
                  <c:v>8035.2140193037303</c:v>
                </c:pt>
                <c:pt idx="8008">
                  <c:v>8215.5813831960004</c:v>
                </c:pt>
                <c:pt idx="8009">
                  <c:v>8393.0701883009206</c:v>
                </c:pt>
                <c:pt idx="8010">
                  <c:v>8560.5571392383099</c:v>
                </c:pt>
                <c:pt idx="8011">
                  <c:v>8738.3523003531991</c:v>
                </c:pt>
                <c:pt idx="8012">
                  <c:v>8932.1998862762703</c:v>
                </c:pt>
                <c:pt idx="8013">
                  <c:v>9149.8707899127603</c:v>
                </c:pt>
                <c:pt idx="8014">
                  <c:v>9371.6638363952497</c:v>
                </c:pt>
                <c:pt idx="8015">
                  <c:v>9585.7692013392498</c:v>
                </c:pt>
                <c:pt idx="8016">
                  <c:v>9771.8492248118</c:v>
                </c:pt>
                <c:pt idx="8017">
                  <c:v>9927.4035634863794</c:v>
                </c:pt>
                <c:pt idx="8018">
                  <c:v>10047.644158859999</c:v>
                </c:pt>
                <c:pt idx="8019">
                  <c:v>10133.992538173001</c:v>
                </c:pt>
                <c:pt idx="8020">
                  <c:v>10192.2303094211</c:v>
                </c:pt>
                <c:pt idx="8021">
                  <c:v>10207.6956523676</c:v>
                </c:pt>
                <c:pt idx="8022">
                  <c:v>10185.1628270438</c:v>
                </c:pt>
                <c:pt idx="8023">
                  <c:v>10137.422856863999</c:v>
                </c:pt>
                <c:pt idx="8024">
                  <c:v>10096.2901417543</c:v>
                </c:pt>
                <c:pt idx="8025">
                  <c:v>10075.086287022799</c:v>
                </c:pt>
                <c:pt idx="8026">
                  <c:v>10094.9894410913</c:v>
                </c:pt>
                <c:pt idx="8027">
                  <c:v>10195.6400126013</c:v>
                </c:pt>
                <c:pt idx="8028">
                  <c:v>10359.997877784201</c:v>
                </c:pt>
                <c:pt idx="8029">
                  <c:v>10578.572061386099</c:v>
                </c:pt>
                <c:pt idx="8030">
                  <c:v>10794.401257085001</c:v>
                </c:pt>
                <c:pt idx="8031">
                  <c:v>10959.226230644501</c:v>
                </c:pt>
                <c:pt idx="8032">
                  <c:v>11058.8010795559</c:v>
                </c:pt>
                <c:pt idx="8033">
                  <c:v>11073.612760367199</c:v>
                </c:pt>
                <c:pt idx="8034">
                  <c:v>10994.3455612241</c:v>
                </c:pt>
                <c:pt idx="8035">
                  <c:v>10829.545423566</c:v>
                </c:pt>
                <c:pt idx="8036">
                  <c:v>10599.8096070391</c:v>
                </c:pt>
                <c:pt idx="8037">
                  <c:v>10345.8459754633</c:v>
                </c:pt>
                <c:pt idx="8038">
                  <c:v>10134.4732353611</c:v>
                </c:pt>
                <c:pt idx="8039">
                  <c:v>10028.6418256818</c:v>
                </c:pt>
                <c:pt idx="8040">
                  <c:v>9975.9795034703893</c:v>
                </c:pt>
                <c:pt idx="8041">
                  <c:v>9990.2970166859996</c:v>
                </c:pt>
                <c:pt idx="8042">
                  <c:v>10075.3838633007</c:v>
                </c:pt>
                <c:pt idx="8043">
                  <c:v>10216.078040665599</c:v>
                </c:pt>
                <c:pt idx="8044">
                  <c:v>10381.4973622055</c:v>
                </c:pt>
                <c:pt idx="8045">
                  <c:v>10512.9183961211</c:v>
                </c:pt>
                <c:pt idx="8046">
                  <c:v>10614.5728840506</c:v>
                </c:pt>
                <c:pt idx="8047">
                  <c:v>10654.0873703989</c:v>
                </c:pt>
                <c:pt idx="8048">
                  <c:v>10608.638263005099</c:v>
                </c:pt>
                <c:pt idx="8049">
                  <c:v>10495.854066441199</c:v>
                </c:pt>
                <c:pt idx="8050">
                  <c:v>10348.0179212658</c:v>
                </c:pt>
                <c:pt idx="8051">
                  <c:v>10185.230432984599</c:v>
                </c:pt>
                <c:pt idx="8052">
                  <c:v>10040.531565809</c:v>
                </c:pt>
                <c:pt idx="8053">
                  <c:v>9947.3853787039407</c:v>
                </c:pt>
                <c:pt idx="8054">
                  <c:v>9908.6672707144498</c:v>
                </c:pt>
                <c:pt idx="8055">
                  <c:v>9922.8458854892506</c:v>
                </c:pt>
                <c:pt idx="8056">
                  <c:v>9955.3232234966708</c:v>
                </c:pt>
                <c:pt idx="8057">
                  <c:v>9970.4530739081401</c:v>
                </c:pt>
                <c:pt idx="8058">
                  <c:v>9954.2116196500392</c:v>
                </c:pt>
                <c:pt idx="8059">
                  <c:v>9912.5175397269195</c:v>
                </c:pt>
                <c:pt idx="8060">
                  <c:v>9866.0987465304206</c:v>
                </c:pt>
                <c:pt idx="8061">
                  <c:v>9847.2917890711706</c:v>
                </c:pt>
                <c:pt idx="8062">
                  <c:v>9861.6332463642502</c:v>
                </c:pt>
                <c:pt idx="8063">
                  <c:v>9889.0068270676402</c:v>
                </c:pt>
                <c:pt idx="8064">
                  <c:v>9932.5237776848098</c:v>
                </c:pt>
                <c:pt idx="8065">
                  <c:v>9996.4938058859807</c:v>
                </c:pt>
                <c:pt idx="8066">
                  <c:v>10076.6130619992</c:v>
                </c:pt>
                <c:pt idx="8067">
                  <c:v>10143.7171503432</c:v>
                </c:pt>
                <c:pt idx="8068">
                  <c:v>10184.880543904999</c:v>
                </c:pt>
                <c:pt idx="8069">
                  <c:v>10217.585742995199</c:v>
                </c:pt>
                <c:pt idx="8070">
                  <c:v>10247.027316837901</c:v>
                </c:pt>
                <c:pt idx="8071">
                  <c:v>10265.506806793001</c:v>
                </c:pt>
                <c:pt idx="8072">
                  <c:v>10279.5094785909</c:v>
                </c:pt>
                <c:pt idx="8073">
                  <c:v>10274.480627041499</c:v>
                </c:pt>
                <c:pt idx="8074">
                  <c:v>10246.546887333199</c:v>
                </c:pt>
                <c:pt idx="8075">
                  <c:v>10147.357086636401</c:v>
                </c:pt>
                <c:pt idx="8076">
                  <c:v>9978.32712817637</c:v>
                </c:pt>
                <c:pt idx="8077">
                  <c:v>9755.86464194779</c:v>
                </c:pt>
                <c:pt idx="8078">
                  <c:v>9486.6102829467</c:v>
                </c:pt>
                <c:pt idx="8079">
                  <c:v>9177.90943958762</c:v>
                </c:pt>
                <c:pt idx="8080">
                  <c:v>8856.7355041632509</c:v>
                </c:pt>
                <c:pt idx="8081">
                  <c:v>8542.3823666723893</c:v>
                </c:pt>
                <c:pt idx="8082">
                  <c:v>8247.2556612114095</c:v>
                </c:pt>
                <c:pt idx="8083">
                  <c:v>8002.3383808118497</c:v>
                </c:pt>
                <c:pt idx="8084">
                  <c:v>7799.6149648312403</c:v>
                </c:pt>
                <c:pt idx="8085">
                  <c:v>7643.9978706763704</c:v>
                </c:pt>
                <c:pt idx="8086">
                  <c:v>7546.0450160109003</c:v>
                </c:pt>
                <c:pt idx="8087">
                  <c:v>7499.0985994899502</c:v>
                </c:pt>
                <c:pt idx="8088">
                  <c:v>7501.9328310949504</c:v>
                </c:pt>
                <c:pt idx="8089">
                  <c:v>7571.62667554783</c:v>
                </c:pt>
                <c:pt idx="8090">
                  <c:v>7700.4986950703897</c:v>
                </c:pt>
                <c:pt idx="8091">
                  <c:v>7876.1284963343596</c:v>
                </c:pt>
                <c:pt idx="8092">
                  <c:v>8109.2525973776901</c:v>
                </c:pt>
                <c:pt idx="8093">
                  <c:v>8407.55773887123</c:v>
                </c:pt>
                <c:pt idx="8094">
                  <c:v>8753.2163685113792</c:v>
                </c:pt>
                <c:pt idx="8095">
                  <c:v>9114.7226134911507</c:v>
                </c:pt>
                <c:pt idx="8096">
                  <c:v>9458.3947564865502</c:v>
                </c:pt>
                <c:pt idx="8097">
                  <c:v>9742.5964333147003</c:v>
                </c:pt>
                <c:pt idx="8098">
                  <c:v>9963.8527055605391</c:v>
                </c:pt>
                <c:pt idx="8099">
                  <c:v>10104.1450759863</c:v>
                </c:pt>
                <c:pt idx="8100">
                  <c:v>10162.2632125002</c:v>
                </c:pt>
                <c:pt idx="8101">
                  <c:v>10162.0844123799</c:v>
                </c:pt>
                <c:pt idx="8102">
                  <c:v>10113.892706823501</c:v>
                </c:pt>
                <c:pt idx="8103">
                  <c:v>10034.3508645568</c:v>
                </c:pt>
                <c:pt idx="8104">
                  <c:v>9967.8448660789909</c:v>
                </c:pt>
                <c:pt idx="8105">
                  <c:v>9952.1314446290198</c:v>
                </c:pt>
                <c:pt idx="8106">
                  <c:v>10029.336572404</c:v>
                </c:pt>
                <c:pt idx="8107">
                  <c:v>10243.1848459587</c:v>
                </c:pt>
                <c:pt idx="8108">
                  <c:v>10587.7504401886</c:v>
                </c:pt>
                <c:pt idx="8109">
                  <c:v>11030.3519135223</c:v>
                </c:pt>
                <c:pt idx="8110">
                  <c:v>11445.393905746099</c:v>
                </c:pt>
                <c:pt idx="8111">
                  <c:v>11811.505755742999</c:v>
                </c:pt>
                <c:pt idx="8112">
                  <c:v>12144.0389401581</c:v>
                </c:pt>
                <c:pt idx="8113">
                  <c:v>12461.625619386499</c:v>
                </c:pt>
                <c:pt idx="8114">
                  <c:v>12768.2777151143</c:v>
                </c:pt>
                <c:pt idx="8115">
                  <c:v>13073.460809796799</c:v>
                </c:pt>
                <c:pt idx="8116">
                  <c:v>13401.5399904566</c:v>
                </c:pt>
                <c:pt idx="8117">
                  <c:v>13778.786401593299</c:v>
                </c:pt>
                <c:pt idx="8118">
                  <c:v>14180.351972402999</c:v>
                </c:pt>
                <c:pt idx="8119">
                  <c:v>14577.2897885251</c:v>
                </c:pt>
                <c:pt idx="8120">
                  <c:v>14956.2947382813</c:v>
                </c:pt>
                <c:pt idx="8121">
                  <c:v>15312.755866936101</c:v>
                </c:pt>
                <c:pt idx="8122">
                  <c:v>15633.2484329992</c:v>
                </c:pt>
                <c:pt idx="8123">
                  <c:v>15892.327809550099</c:v>
                </c:pt>
                <c:pt idx="8124">
                  <c:v>16079.822724325601</c:v>
                </c:pt>
                <c:pt idx="8125">
                  <c:v>16174.197493623</c:v>
                </c:pt>
                <c:pt idx="8126">
                  <c:v>16157.523207976899</c:v>
                </c:pt>
                <c:pt idx="8127">
                  <c:v>16007.9132600703</c:v>
                </c:pt>
                <c:pt idx="8128">
                  <c:v>15723.4046577265</c:v>
                </c:pt>
                <c:pt idx="8129">
                  <c:v>15317.8586240157</c:v>
                </c:pt>
                <c:pt idx="8130">
                  <c:v>14831.023287329799</c:v>
                </c:pt>
                <c:pt idx="8131">
                  <c:v>14320.1722290828</c:v>
                </c:pt>
                <c:pt idx="8132">
                  <c:v>13839.3906625328</c:v>
                </c:pt>
                <c:pt idx="8133">
                  <c:v>13445.373511596301</c:v>
                </c:pt>
                <c:pt idx="8134">
                  <c:v>13206.3744096553</c:v>
                </c:pt>
                <c:pt idx="8135">
                  <c:v>13026.1341045353</c:v>
                </c:pt>
                <c:pt idx="8136">
                  <c:v>12904.9497528998</c:v>
                </c:pt>
                <c:pt idx="8137">
                  <c:v>12861.3303195307</c:v>
                </c:pt>
                <c:pt idx="8138">
                  <c:v>12929.697436832899</c:v>
                </c:pt>
                <c:pt idx="8139">
                  <c:v>13113.6959261681</c:v>
                </c:pt>
                <c:pt idx="8140">
                  <c:v>13434.1398111211</c:v>
                </c:pt>
                <c:pt idx="8141">
                  <c:v>13894.6133209986</c:v>
                </c:pt>
                <c:pt idx="8142">
                  <c:v>14459.5731826218</c:v>
                </c:pt>
                <c:pt idx="8143">
                  <c:v>15069.8709584074</c:v>
                </c:pt>
                <c:pt idx="8144">
                  <c:v>15611.3748362099</c:v>
                </c:pt>
                <c:pt idx="8145">
                  <c:v>16022.6238288161</c:v>
                </c:pt>
                <c:pt idx="8146">
                  <c:v>16294.614002996699</c:v>
                </c:pt>
                <c:pt idx="8147">
                  <c:v>16423.527487296102</c:v>
                </c:pt>
                <c:pt idx="8148">
                  <c:v>16424.114279933001</c:v>
                </c:pt>
                <c:pt idx="8149">
                  <c:v>16303.227487763301</c:v>
                </c:pt>
                <c:pt idx="8150">
                  <c:v>16069.6558079848</c:v>
                </c:pt>
                <c:pt idx="8151">
                  <c:v>15744.4247199162</c:v>
                </c:pt>
                <c:pt idx="8152">
                  <c:v>15329.172827029201</c:v>
                </c:pt>
                <c:pt idx="8153">
                  <c:v>14845.120106377301</c:v>
                </c:pt>
                <c:pt idx="8154">
                  <c:v>14323.3754836234</c:v>
                </c:pt>
                <c:pt idx="8155">
                  <c:v>13811.4764401144</c:v>
                </c:pt>
                <c:pt idx="8156">
                  <c:v>13298.771919110701</c:v>
                </c:pt>
                <c:pt idx="8157">
                  <c:v>12776.072042936499</c:v>
                </c:pt>
                <c:pt idx="8158">
                  <c:v>12250.947371189101</c:v>
                </c:pt>
                <c:pt idx="8159">
                  <c:v>11757.3371543129</c:v>
                </c:pt>
                <c:pt idx="8160">
                  <c:v>11309.743104999199</c:v>
                </c:pt>
                <c:pt idx="8161">
                  <c:v>10929.4653518918</c:v>
                </c:pt>
                <c:pt idx="8162">
                  <c:v>10619.3174686859</c:v>
                </c:pt>
                <c:pt idx="8163">
                  <c:v>10371.373814261</c:v>
                </c:pt>
                <c:pt idx="8164">
                  <c:v>10198.645181489301</c:v>
                </c:pt>
                <c:pt idx="8165">
                  <c:v>10090.462998421899</c:v>
                </c:pt>
                <c:pt idx="8166">
                  <c:v>10039.2783876331</c:v>
                </c:pt>
                <c:pt idx="8167">
                  <c:v>10035.585131191199</c:v>
                </c:pt>
                <c:pt idx="8168">
                  <c:v>10049.5437969004</c:v>
                </c:pt>
                <c:pt idx="8169">
                  <c:v>10060.332405966299</c:v>
                </c:pt>
                <c:pt idx="8170">
                  <c:v>10053.384920501599</c:v>
                </c:pt>
                <c:pt idx="8171">
                  <c:v>10025.091607935899</c:v>
                </c:pt>
                <c:pt idx="8172">
                  <c:v>9980.1733797163197</c:v>
                </c:pt>
                <c:pt idx="8173">
                  <c:v>9929.4797928942407</c:v>
                </c:pt>
                <c:pt idx="8174">
                  <c:v>9884.4253684079194</c:v>
                </c:pt>
                <c:pt idx="8175">
                  <c:v>9844.2634071341599</c:v>
                </c:pt>
                <c:pt idx="8176">
                  <c:v>9806.2020448753901</c:v>
                </c:pt>
                <c:pt idx="8177">
                  <c:v>9781.5094127327302</c:v>
                </c:pt>
                <c:pt idx="8178">
                  <c:v>9793.8616051496592</c:v>
                </c:pt>
                <c:pt idx="8179">
                  <c:v>9856.2641365602594</c:v>
                </c:pt>
                <c:pt idx="8180">
                  <c:v>9966.0512585931901</c:v>
                </c:pt>
                <c:pt idx="8181">
                  <c:v>10104.9194439246</c:v>
                </c:pt>
                <c:pt idx="8182">
                  <c:v>10263.1991024823</c:v>
                </c:pt>
                <c:pt idx="8183">
                  <c:v>10434.284486648799</c:v>
                </c:pt>
                <c:pt idx="8184">
                  <c:v>10604.423197709801</c:v>
                </c:pt>
                <c:pt idx="8185">
                  <c:v>10770.534539424199</c:v>
                </c:pt>
                <c:pt idx="8186">
                  <c:v>10934.2094268412</c:v>
                </c:pt>
                <c:pt idx="8187">
                  <c:v>11091.1289944035</c:v>
                </c:pt>
                <c:pt idx="8188">
                  <c:v>11235.4490890325</c:v>
                </c:pt>
                <c:pt idx="8189">
                  <c:v>11335.494338087899</c:v>
                </c:pt>
                <c:pt idx="8190">
                  <c:v>11401.533654298901</c:v>
                </c:pt>
                <c:pt idx="8191">
                  <c:v>11448.6197732116</c:v>
                </c:pt>
                <c:pt idx="8192">
                  <c:v>11507.244200970899</c:v>
                </c:pt>
                <c:pt idx="8193">
                  <c:v>11588.394404463101</c:v>
                </c:pt>
                <c:pt idx="8194">
                  <c:v>11714.1104639395</c:v>
                </c:pt>
                <c:pt idx="8195">
                  <c:v>11917.6271117674</c:v>
                </c:pt>
                <c:pt idx="8196">
                  <c:v>12208.8668274212</c:v>
                </c:pt>
                <c:pt idx="8197">
                  <c:v>12543.777781912901</c:v>
                </c:pt>
                <c:pt idx="8198">
                  <c:v>12897.2892134579</c:v>
                </c:pt>
                <c:pt idx="8199">
                  <c:v>13214.037648241399</c:v>
                </c:pt>
                <c:pt idx="8200">
                  <c:v>13491.734793207899</c:v>
                </c:pt>
                <c:pt idx="8201">
                  <c:v>13715.6655909154</c:v>
                </c:pt>
                <c:pt idx="8202">
                  <c:v>13885.1931650929</c:v>
                </c:pt>
                <c:pt idx="8203">
                  <c:v>14011.250521595201</c:v>
                </c:pt>
                <c:pt idx="8204">
                  <c:v>14095.190247759399</c:v>
                </c:pt>
                <c:pt idx="8205">
                  <c:v>14132.3811411814</c:v>
                </c:pt>
                <c:pt idx="8206">
                  <c:v>14133.839299511101</c:v>
                </c:pt>
                <c:pt idx="8207">
                  <c:v>14125.114996308401</c:v>
                </c:pt>
                <c:pt idx="8208">
                  <c:v>14121.045416094799</c:v>
                </c:pt>
                <c:pt idx="8209">
                  <c:v>14117.0691238615</c:v>
                </c:pt>
                <c:pt idx="8210">
                  <c:v>14125.817662552699</c:v>
                </c:pt>
                <c:pt idx="8211">
                  <c:v>14150.3651397502</c:v>
                </c:pt>
                <c:pt idx="8212">
                  <c:v>14196.881177772</c:v>
                </c:pt>
                <c:pt idx="8213">
                  <c:v>14262.520571623299</c:v>
                </c:pt>
                <c:pt idx="8214">
                  <c:v>14343.5421662258</c:v>
                </c:pt>
                <c:pt idx="8215">
                  <c:v>14448.1907805557</c:v>
                </c:pt>
                <c:pt idx="8216">
                  <c:v>14566.456668282901</c:v>
                </c:pt>
                <c:pt idx="8217">
                  <c:v>14702.131553351301</c:v>
                </c:pt>
                <c:pt idx="8218">
                  <c:v>14870.5418257168</c:v>
                </c:pt>
                <c:pt idx="8219">
                  <c:v>15083.9790805923</c:v>
                </c:pt>
                <c:pt idx="8220">
                  <c:v>15341.3005513728</c:v>
                </c:pt>
                <c:pt idx="8221">
                  <c:v>15629.6326464412</c:v>
                </c:pt>
                <c:pt idx="8222">
                  <c:v>15909.4405788969</c:v>
                </c:pt>
                <c:pt idx="8223">
                  <c:v>16169.3194629477</c:v>
                </c:pt>
                <c:pt idx="8224">
                  <c:v>16400.859420498698</c:v>
                </c:pt>
                <c:pt idx="8225">
                  <c:v>16592.904423505399</c:v>
                </c:pt>
                <c:pt idx="8226">
                  <c:v>16662.436418515699</c:v>
                </c:pt>
                <c:pt idx="8227">
                  <c:v>16580.907098116801</c:v>
                </c:pt>
                <c:pt idx="8228">
                  <c:v>16377.253742516001</c:v>
                </c:pt>
                <c:pt idx="8229">
                  <c:v>16079.425076956401</c:v>
                </c:pt>
                <c:pt idx="8230">
                  <c:v>15737.968245972301</c:v>
                </c:pt>
                <c:pt idx="8231">
                  <c:v>15419.7758794122</c:v>
                </c:pt>
                <c:pt idx="8232">
                  <c:v>15238.5881728809</c:v>
                </c:pt>
                <c:pt idx="8233">
                  <c:v>15089.9084189488</c:v>
                </c:pt>
                <c:pt idx="8234">
                  <c:v>14939.791994707601</c:v>
                </c:pt>
                <c:pt idx="8235">
                  <c:v>14791.0851278672</c:v>
                </c:pt>
                <c:pt idx="8236">
                  <c:v>14645.2873079362</c:v>
                </c:pt>
                <c:pt idx="8237">
                  <c:v>14506.4797746692</c:v>
                </c:pt>
                <c:pt idx="8238">
                  <c:v>14381.0467284633</c:v>
                </c:pt>
                <c:pt idx="8239">
                  <c:v>14300.9948799061</c:v>
                </c:pt>
                <c:pt idx="8240">
                  <c:v>14271.156278328301</c:v>
                </c:pt>
                <c:pt idx="8241">
                  <c:v>14300.631434335501</c:v>
                </c:pt>
                <c:pt idx="8242">
                  <c:v>14387.299577588499</c:v>
                </c:pt>
                <c:pt idx="8243">
                  <c:v>14527.398414806201</c:v>
                </c:pt>
                <c:pt idx="8244">
                  <c:v>14732.301815566099</c:v>
                </c:pt>
                <c:pt idx="8245">
                  <c:v>15007.4261415401</c:v>
                </c:pt>
                <c:pt idx="8246">
                  <c:v>15332.815698537799</c:v>
                </c:pt>
                <c:pt idx="8247">
                  <c:v>15669.938511537401</c:v>
                </c:pt>
                <c:pt idx="8248">
                  <c:v>16001.351406998399</c:v>
                </c:pt>
                <c:pt idx="8249">
                  <c:v>16308.354756503</c:v>
                </c:pt>
                <c:pt idx="8250">
                  <c:v>16585.197034038199</c:v>
                </c:pt>
                <c:pt idx="8251">
                  <c:v>16808.007052245601</c:v>
                </c:pt>
                <c:pt idx="8252">
                  <c:v>16919.660096431398</c:v>
                </c:pt>
                <c:pt idx="8253">
                  <c:v>16926.7590584881</c:v>
                </c:pt>
                <c:pt idx="8254">
                  <c:v>16842.398240795301</c:v>
                </c:pt>
                <c:pt idx="8255">
                  <c:v>16674.310257082499</c:v>
                </c:pt>
                <c:pt idx="8256">
                  <c:v>16440.715781729901</c:v>
                </c:pt>
                <c:pt idx="8257">
                  <c:v>16171.505446117801</c:v>
                </c:pt>
                <c:pt idx="8258">
                  <c:v>15882.940222823499</c:v>
                </c:pt>
                <c:pt idx="8259">
                  <c:v>15577.067106591499</c:v>
                </c:pt>
                <c:pt idx="8260">
                  <c:v>15289.012761898601</c:v>
                </c:pt>
                <c:pt idx="8261">
                  <c:v>15040.5933506891</c:v>
                </c:pt>
                <c:pt idx="8262">
                  <c:v>14840.137681263799</c:v>
                </c:pt>
                <c:pt idx="8263">
                  <c:v>14681.9939173199</c:v>
                </c:pt>
                <c:pt idx="8264">
                  <c:v>14567.368954351799</c:v>
                </c:pt>
                <c:pt idx="8265">
                  <c:v>14485.881803079599</c:v>
                </c:pt>
                <c:pt idx="8266">
                  <c:v>14426.514031116199</c:v>
                </c:pt>
                <c:pt idx="8267">
                  <c:v>14378.684023555999</c:v>
                </c:pt>
                <c:pt idx="8268">
                  <c:v>14345.504875455101</c:v>
                </c:pt>
                <c:pt idx="8269">
                  <c:v>14320.570385931</c:v>
                </c:pt>
                <c:pt idx="8270">
                  <c:v>14301.4993597017</c:v>
                </c:pt>
                <c:pt idx="8271">
                  <c:v>14279.7304939324</c:v>
                </c:pt>
                <c:pt idx="8272">
                  <c:v>14260.820064122299</c:v>
                </c:pt>
                <c:pt idx="8273">
                  <c:v>14249.8394862681</c:v>
                </c:pt>
                <c:pt idx="8274">
                  <c:v>14251.8386639646</c:v>
                </c:pt>
                <c:pt idx="8275">
                  <c:v>14261.600851282399</c:v>
                </c:pt>
                <c:pt idx="8276">
                  <c:v>14275.1687293123</c:v>
                </c:pt>
                <c:pt idx="8277">
                  <c:v>14274.0118467339</c:v>
                </c:pt>
                <c:pt idx="8278">
                  <c:v>14253.767057160099</c:v>
                </c:pt>
                <c:pt idx="8279">
                  <c:v>14221.617247169401</c:v>
                </c:pt>
                <c:pt idx="8280">
                  <c:v>14175.1453960532</c:v>
                </c:pt>
                <c:pt idx="8281">
                  <c:v>14122.1859524872</c:v>
                </c:pt>
                <c:pt idx="8282">
                  <c:v>14058.1935026869</c:v>
                </c:pt>
                <c:pt idx="8283">
                  <c:v>13988.7409740574</c:v>
                </c:pt>
                <c:pt idx="8284">
                  <c:v>13906.945366533801</c:v>
                </c:pt>
                <c:pt idx="8285">
                  <c:v>13825.3177120079</c:v>
                </c:pt>
                <c:pt idx="8286">
                  <c:v>13751.650000334301</c:v>
                </c:pt>
                <c:pt idx="8287">
                  <c:v>13690.498554034501</c:v>
                </c:pt>
                <c:pt idx="8288">
                  <c:v>13628.9531554446</c:v>
                </c:pt>
                <c:pt idx="8289">
                  <c:v>13566.0078023064</c:v>
                </c:pt>
                <c:pt idx="8290">
                  <c:v>13502.9246973672</c:v>
                </c:pt>
                <c:pt idx="8291">
                  <c:v>13430.371524042999</c:v>
                </c:pt>
                <c:pt idx="8292">
                  <c:v>13342.5795154849</c:v>
                </c:pt>
                <c:pt idx="8293">
                  <c:v>13248.1770329585</c:v>
                </c:pt>
                <c:pt idx="8294">
                  <c:v>13163.060658464599</c:v>
                </c:pt>
                <c:pt idx="8295">
                  <c:v>13104.7070848282</c:v>
                </c:pt>
                <c:pt idx="8296">
                  <c:v>13076.2603043293</c:v>
                </c:pt>
                <c:pt idx="8297">
                  <c:v>13083.8633884271</c:v>
                </c:pt>
                <c:pt idx="8298">
                  <c:v>13132.968628066999</c:v>
                </c:pt>
                <c:pt idx="8299">
                  <c:v>13233.529363907401</c:v>
                </c:pt>
                <c:pt idx="8300">
                  <c:v>13399.780654895399</c:v>
                </c:pt>
                <c:pt idx="8301">
                  <c:v>13600.257782176101</c:v>
                </c:pt>
                <c:pt idx="8302">
                  <c:v>13785.1344077495</c:v>
                </c:pt>
                <c:pt idx="8303">
                  <c:v>13961.7399601216</c:v>
                </c:pt>
                <c:pt idx="8304">
                  <c:v>14108.5311720997</c:v>
                </c:pt>
                <c:pt idx="8305">
                  <c:v>14210.745892119799</c:v>
                </c:pt>
                <c:pt idx="8306">
                  <c:v>14284.377340683701</c:v>
                </c:pt>
                <c:pt idx="8307">
                  <c:v>14342.648952446099</c:v>
                </c:pt>
                <c:pt idx="8308">
                  <c:v>14401.767790189901</c:v>
                </c:pt>
                <c:pt idx="8309">
                  <c:v>14479.788863289499</c:v>
                </c:pt>
                <c:pt idx="8310">
                  <c:v>14577.588634857901</c:v>
                </c:pt>
                <c:pt idx="8311">
                  <c:v>14709.588264079201</c:v>
                </c:pt>
                <c:pt idx="8312">
                  <c:v>14879.1345387775</c:v>
                </c:pt>
                <c:pt idx="8313">
                  <c:v>15084.190075444099</c:v>
                </c:pt>
                <c:pt idx="8314">
                  <c:v>15321.2566127837</c:v>
                </c:pt>
                <c:pt idx="8315">
                  <c:v>15585.593503726999</c:v>
                </c:pt>
                <c:pt idx="8316">
                  <c:v>15872.584171578501</c:v>
                </c:pt>
                <c:pt idx="8317">
                  <c:v>16193.4762319649</c:v>
                </c:pt>
                <c:pt idx="8318">
                  <c:v>16544.732336392601</c:v>
                </c:pt>
                <c:pt idx="8319">
                  <c:v>16923.213725107998</c:v>
                </c:pt>
                <c:pt idx="8320">
                  <c:v>17296.679674488001</c:v>
                </c:pt>
                <c:pt idx="8321">
                  <c:v>17640.8710345256</c:v>
                </c:pt>
                <c:pt idx="8322">
                  <c:v>17925.455872078001</c:v>
                </c:pt>
                <c:pt idx="8323">
                  <c:v>18105.763937224699</c:v>
                </c:pt>
                <c:pt idx="8324">
                  <c:v>18172.281438005099</c:v>
                </c:pt>
                <c:pt idx="8325">
                  <c:v>18129.923799713899</c:v>
                </c:pt>
                <c:pt idx="8326">
                  <c:v>17989.544744729301</c:v>
                </c:pt>
                <c:pt idx="8327">
                  <c:v>17771.286962605998</c:v>
                </c:pt>
                <c:pt idx="8328">
                  <c:v>17499.7855436721</c:v>
                </c:pt>
                <c:pt idx="8329">
                  <c:v>17232.752808650501</c:v>
                </c:pt>
                <c:pt idx="8330">
                  <c:v>17033.4223988577</c:v>
                </c:pt>
                <c:pt idx="8331">
                  <c:v>16896.657613737701</c:v>
                </c:pt>
                <c:pt idx="8332">
                  <c:v>16739.1396680117</c:v>
                </c:pt>
                <c:pt idx="8333">
                  <c:v>16572.801208974801</c:v>
                </c:pt>
                <c:pt idx="8334">
                  <c:v>16405.640624068001</c:v>
                </c:pt>
                <c:pt idx="8335">
                  <c:v>16251.5298295433</c:v>
                </c:pt>
                <c:pt idx="8336">
                  <c:v>16114.3480754555</c:v>
                </c:pt>
                <c:pt idx="8337">
                  <c:v>15986.630064459699</c:v>
                </c:pt>
                <c:pt idx="8338">
                  <c:v>15868.3093132798</c:v>
                </c:pt>
                <c:pt idx="8339">
                  <c:v>15726.424409007301</c:v>
                </c:pt>
                <c:pt idx="8340">
                  <c:v>15503.611429062999</c:v>
                </c:pt>
                <c:pt idx="8341">
                  <c:v>15225.829872325599</c:v>
                </c:pt>
                <c:pt idx="8342">
                  <c:v>14932.8739350822</c:v>
                </c:pt>
                <c:pt idx="8343">
                  <c:v>14676.302621307799</c:v>
                </c:pt>
                <c:pt idx="8344">
                  <c:v>14442.966711934199</c:v>
                </c:pt>
                <c:pt idx="8345">
                  <c:v>14259.515555571001</c:v>
                </c:pt>
                <c:pt idx="8346">
                  <c:v>14131.5863721327</c:v>
                </c:pt>
                <c:pt idx="8347">
                  <c:v>14037.553256131399</c:v>
                </c:pt>
                <c:pt idx="8348">
                  <c:v>13943.375850631301</c:v>
                </c:pt>
                <c:pt idx="8349">
                  <c:v>13838.6195124308</c:v>
                </c:pt>
                <c:pt idx="8350">
                  <c:v>13726.0727445712</c:v>
                </c:pt>
                <c:pt idx="8351">
                  <c:v>13633.6633291011</c:v>
                </c:pt>
                <c:pt idx="8352">
                  <c:v>13573.9131207138</c:v>
                </c:pt>
                <c:pt idx="8353">
                  <c:v>13524.507237194</c:v>
                </c:pt>
                <c:pt idx="8354">
                  <c:v>13493.4107671526</c:v>
                </c:pt>
                <c:pt idx="8355">
                  <c:v>13478.294393112699</c:v>
                </c:pt>
                <c:pt idx="8356">
                  <c:v>13489.7672071978</c:v>
                </c:pt>
                <c:pt idx="8357">
                  <c:v>13525.3342309525</c:v>
                </c:pt>
                <c:pt idx="8358">
                  <c:v>13582.9752651164</c:v>
                </c:pt>
                <c:pt idx="8359">
                  <c:v>13643.41999249</c:v>
                </c:pt>
                <c:pt idx="8360">
                  <c:v>13697.035236888099</c:v>
                </c:pt>
                <c:pt idx="8361">
                  <c:v>13742.2877167471</c:v>
                </c:pt>
                <c:pt idx="8362">
                  <c:v>13764.738112888201</c:v>
                </c:pt>
                <c:pt idx="8363">
                  <c:v>13757.370929935099</c:v>
                </c:pt>
                <c:pt idx="8364">
                  <c:v>13728.409783986101</c:v>
                </c:pt>
                <c:pt idx="8365">
                  <c:v>13668.3603677878</c:v>
                </c:pt>
                <c:pt idx="8366">
                  <c:v>13567.4754890982</c:v>
                </c:pt>
                <c:pt idx="8367">
                  <c:v>13429.084659763999</c:v>
                </c:pt>
                <c:pt idx="8368">
                  <c:v>13266.572673996099</c:v>
                </c:pt>
                <c:pt idx="8369">
                  <c:v>13082.988743022899</c:v>
                </c:pt>
                <c:pt idx="8370">
                  <c:v>12902.2385243515</c:v>
                </c:pt>
                <c:pt idx="8371">
                  <c:v>12742.8412448374</c:v>
                </c:pt>
                <c:pt idx="8372">
                  <c:v>12603.929947671</c:v>
                </c:pt>
                <c:pt idx="8373">
                  <c:v>12464.1878191013</c:v>
                </c:pt>
                <c:pt idx="8374">
                  <c:v>12329.634052637201</c:v>
                </c:pt>
                <c:pt idx="8375">
                  <c:v>12203.3501488237</c:v>
                </c:pt>
                <c:pt idx="8376">
                  <c:v>12093.6903036887</c:v>
                </c:pt>
                <c:pt idx="8377">
                  <c:v>12002.196216794</c:v>
                </c:pt>
                <c:pt idx="8378">
                  <c:v>11940.4074500928</c:v>
                </c:pt>
                <c:pt idx="8379">
                  <c:v>11931.876759177299</c:v>
                </c:pt>
                <c:pt idx="8380">
                  <c:v>11967.465609148399</c:v>
                </c:pt>
                <c:pt idx="8381">
                  <c:v>12032.6866369117</c:v>
                </c:pt>
                <c:pt idx="8382">
                  <c:v>12111.7939200786</c:v>
                </c:pt>
                <c:pt idx="8383">
                  <c:v>12199.137072044599</c:v>
                </c:pt>
                <c:pt idx="8384">
                  <c:v>12290.625599467199</c:v>
                </c:pt>
                <c:pt idx="8385">
                  <c:v>12360.087861104699</c:v>
                </c:pt>
                <c:pt idx="8386">
                  <c:v>12389.8650234627</c:v>
                </c:pt>
                <c:pt idx="8387">
                  <c:v>12385.5358903046</c:v>
                </c:pt>
                <c:pt idx="8388">
                  <c:v>12345.4630280002</c:v>
                </c:pt>
                <c:pt idx="8389">
                  <c:v>12268.8769426452</c:v>
                </c:pt>
                <c:pt idx="8390">
                  <c:v>12173.324319264</c:v>
                </c:pt>
                <c:pt idx="8391">
                  <c:v>12093.9172756644</c:v>
                </c:pt>
                <c:pt idx="8392">
                  <c:v>12027.1556893003</c:v>
                </c:pt>
                <c:pt idx="8393">
                  <c:v>11977.5727335552</c:v>
                </c:pt>
                <c:pt idx="8394">
                  <c:v>11929.3101997178</c:v>
                </c:pt>
                <c:pt idx="8395">
                  <c:v>11843.392557859001</c:v>
                </c:pt>
                <c:pt idx="8396">
                  <c:v>11737.677694296</c:v>
                </c:pt>
                <c:pt idx="8397">
                  <c:v>11612.148339667399</c:v>
                </c:pt>
                <c:pt idx="8398">
                  <c:v>11470.2333166022</c:v>
                </c:pt>
                <c:pt idx="8399">
                  <c:v>11317.0867531813</c:v>
                </c:pt>
                <c:pt idx="8400">
                  <c:v>11160.136717933099</c:v>
                </c:pt>
                <c:pt idx="8401">
                  <c:v>11015.848291739099</c:v>
                </c:pt>
                <c:pt idx="8402">
                  <c:v>10914.420464405401</c:v>
                </c:pt>
                <c:pt idx="8403">
                  <c:v>10864.252461578501</c:v>
                </c:pt>
                <c:pt idx="8404">
                  <c:v>10873.06546761</c:v>
                </c:pt>
                <c:pt idx="8405">
                  <c:v>10943.2557550453</c:v>
                </c:pt>
                <c:pt idx="8406">
                  <c:v>11046.932271584999</c:v>
                </c:pt>
                <c:pt idx="8407">
                  <c:v>11180.814488699099</c:v>
                </c:pt>
                <c:pt idx="8408">
                  <c:v>11315.453410210501</c:v>
                </c:pt>
                <c:pt idx="8409">
                  <c:v>11418.729667548299</c:v>
                </c:pt>
                <c:pt idx="8410">
                  <c:v>11456.270679471299</c:v>
                </c:pt>
                <c:pt idx="8411">
                  <c:v>11391.698529728001</c:v>
                </c:pt>
                <c:pt idx="8412">
                  <c:v>11194.85012325</c:v>
                </c:pt>
                <c:pt idx="8413">
                  <c:v>10861.7742657866</c:v>
                </c:pt>
                <c:pt idx="8414">
                  <c:v>10405.0026249863</c:v>
                </c:pt>
                <c:pt idx="8415">
                  <c:v>9843.06342609905</c:v>
                </c:pt>
                <c:pt idx="8416">
                  <c:v>9222.79948929485</c:v>
                </c:pt>
                <c:pt idx="8417">
                  <c:v>8612.5834883283005</c:v>
                </c:pt>
                <c:pt idx="8418">
                  <c:v>8098.6576942460997</c:v>
                </c:pt>
                <c:pt idx="8419">
                  <c:v>7765.6550389944196</c:v>
                </c:pt>
                <c:pt idx="8420">
                  <c:v>7555.0992132760002</c:v>
                </c:pt>
                <c:pt idx="8421">
                  <c:v>7427.3609268169403</c:v>
                </c:pt>
                <c:pt idx="8422">
                  <c:v>7375.3562625804598</c:v>
                </c:pt>
                <c:pt idx="8423">
                  <c:v>7375.6386319569401</c:v>
                </c:pt>
                <c:pt idx="8424">
                  <c:v>7411.7491141008504</c:v>
                </c:pt>
                <c:pt idx="8425">
                  <c:v>7482.3286804863901</c:v>
                </c:pt>
                <c:pt idx="8426">
                  <c:v>7592.0318418559</c:v>
                </c:pt>
                <c:pt idx="8427">
                  <c:v>7743.4650399246602</c:v>
                </c:pt>
                <c:pt idx="8428">
                  <c:v>7930.8840684403503</c:v>
                </c:pt>
                <c:pt idx="8429">
                  <c:v>8156.6345747904297</c:v>
                </c:pt>
                <c:pt idx="8430">
                  <c:v>8414.4300920252299</c:v>
                </c:pt>
                <c:pt idx="8431">
                  <c:v>8684.50077501329</c:v>
                </c:pt>
                <c:pt idx="8432">
                  <c:v>8945.9218601412704</c:v>
                </c:pt>
                <c:pt idx="8433">
                  <c:v>9190.1486246234908</c:v>
                </c:pt>
                <c:pt idx="8434">
                  <c:v>9400.9990952233802</c:v>
                </c:pt>
                <c:pt idx="8435">
                  <c:v>9584.8613126059408</c:v>
                </c:pt>
                <c:pt idx="8436">
                  <c:v>9744.4918780024691</c:v>
                </c:pt>
                <c:pt idx="8437">
                  <c:v>9883.4192527079394</c:v>
                </c:pt>
                <c:pt idx="8438">
                  <c:v>10003.864378652101</c:v>
                </c:pt>
                <c:pt idx="8439">
                  <c:v>10087.4006490883</c:v>
                </c:pt>
                <c:pt idx="8440">
                  <c:v>10139.558978258199</c:v>
                </c:pt>
                <c:pt idx="8441">
                  <c:v>10156.7831692488</c:v>
                </c:pt>
                <c:pt idx="8442">
                  <c:v>10125.8003525774</c:v>
                </c:pt>
                <c:pt idx="8443">
                  <c:v>10051.788497996</c:v>
                </c:pt>
                <c:pt idx="8444">
                  <c:v>9955.4714448679606</c:v>
                </c:pt>
                <c:pt idx="8445">
                  <c:v>9871.9793773681995</c:v>
                </c:pt>
                <c:pt idx="8446">
                  <c:v>9842.4272251026105</c:v>
                </c:pt>
                <c:pt idx="8447">
                  <c:v>9861.2160165058995</c:v>
                </c:pt>
                <c:pt idx="8448">
                  <c:v>9885.5161734123794</c:v>
                </c:pt>
                <c:pt idx="8449">
                  <c:v>9885.1536707098403</c:v>
                </c:pt>
                <c:pt idx="8450">
                  <c:v>9856.6369569000999</c:v>
                </c:pt>
                <c:pt idx="8451">
                  <c:v>9766.8553001586406</c:v>
                </c:pt>
                <c:pt idx="8452">
                  <c:v>9610.0470189985099</c:v>
                </c:pt>
                <c:pt idx="8453">
                  <c:v>9391.4399680825009</c:v>
                </c:pt>
                <c:pt idx="8454">
                  <c:v>9122.4039991049194</c:v>
                </c:pt>
                <c:pt idx="8455">
                  <c:v>8819.9193736388697</c:v>
                </c:pt>
                <c:pt idx="8456">
                  <c:v>8510.4765527124691</c:v>
                </c:pt>
                <c:pt idx="8457">
                  <c:v>8218.1001675630705</c:v>
                </c:pt>
                <c:pt idx="8458">
                  <c:v>7976.7060151739897</c:v>
                </c:pt>
                <c:pt idx="8459">
                  <c:v>7811.2161243710698</c:v>
                </c:pt>
                <c:pt idx="8460">
                  <c:v>7720.7283809235696</c:v>
                </c:pt>
                <c:pt idx="8461">
                  <c:v>7696.4061584517503</c:v>
                </c:pt>
                <c:pt idx="8462">
                  <c:v>7718.7694438062899</c:v>
                </c:pt>
                <c:pt idx="8463">
                  <c:v>7787.0488770393404</c:v>
                </c:pt>
                <c:pt idx="8464">
                  <c:v>7872.8016096189704</c:v>
                </c:pt>
                <c:pt idx="8465">
                  <c:v>7968.1087355119498</c:v>
                </c:pt>
                <c:pt idx="8466">
                  <c:v>8093.6097379563698</c:v>
                </c:pt>
                <c:pt idx="8467">
                  <c:v>8253.5121228480093</c:v>
                </c:pt>
                <c:pt idx="8468">
                  <c:v>8435.4956138241396</c:v>
                </c:pt>
                <c:pt idx="8469">
                  <c:v>8663.8797721470801</c:v>
                </c:pt>
                <c:pt idx="8470">
                  <c:v>8932.1591222521402</c:v>
                </c:pt>
                <c:pt idx="8471">
                  <c:v>9237.9674544945301</c:v>
                </c:pt>
                <c:pt idx="8472">
                  <c:v>9574.2103200128495</c:v>
                </c:pt>
                <c:pt idx="8473">
                  <c:v>9924.0833357378997</c:v>
                </c:pt>
                <c:pt idx="8474">
                  <c:v>10271.599325011999</c:v>
                </c:pt>
                <c:pt idx="8475">
                  <c:v>10602.521716261101</c:v>
                </c:pt>
                <c:pt idx="8476">
                  <c:v>10886.9865772721</c:v>
                </c:pt>
                <c:pt idx="8477">
                  <c:v>11093.480735793401</c:v>
                </c:pt>
                <c:pt idx="8478">
                  <c:v>11228.1461396468</c:v>
                </c:pt>
                <c:pt idx="8479">
                  <c:v>11303.6561472742</c:v>
                </c:pt>
                <c:pt idx="8480">
                  <c:v>11338.685758531699</c:v>
                </c:pt>
                <c:pt idx="8481">
                  <c:v>11343.029921363301</c:v>
                </c:pt>
                <c:pt idx="8482">
                  <c:v>11334.4779061916</c:v>
                </c:pt>
                <c:pt idx="8483">
                  <c:v>11302.4595890573</c:v>
                </c:pt>
                <c:pt idx="8484">
                  <c:v>11242.8730282447</c:v>
                </c:pt>
                <c:pt idx="8485">
                  <c:v>11151.935246216901</c:v>
                </c:pt>
                <c:pt idx="8486">
                  <c:v>11018.4112115855</c:v>
                </c:pt>
                <c:pt idx="8487">
                  <c:v>10860.3852161307</c:v>
                </c:pt>
                <c:pt idx="8488">
                  <c:v>10681.755407250101</c:v>
                </c:pt>
                <c:pt idx="8489">
                  <c:v>10463.425882436</c:v>
                </c:pt>
                <c:pt idx="8490">
                  <c:v>10210.998635284201</c:v>
                </c:pt>
                <c:pt idx="8491">
                  <c:v>9928.6079928150903</c:v>
                </c:pt>
                <c:pt idx="8492">
                  <c:v>9622.0346452086796</c:v>
                </c:pt>
                <c:pt idx="8493">
                  <c:v>9313.8617623190494</c:v>
                </c:pt>
                <c:pt idx="8494">
                  <c:v>9015.1223304756004</c:v>
                </c:pt>
                <c:pt idx="8495">
                  <c:v>8741.4128813300904</c:v>
                </c:pt>
                <c:pt idx="8496">
                  <c:v>8506.6745795583702</c:v>
                </c:pt>
                <c:pt idx="8497">
                  <c:v>8317.88267147841</c:v>
                </c:pt>
                <c:pt idx="8498">
                  <c:v>8180.5622415931402</c:v>
                </c:pt>
                <c:pt idx="8499">
                  <c:v>8088.5525619407999</c:v>
                </c:pt>
                <c:pt idx="8500">
                  <c:v>8034.0426660753701</c:v>
                </c:pt>
                <c:pt idx="8501">
                  <c:v>8026.4262883850597</c:v>
                </c:pt>
                <c:pt idx="8502">
                  <c:v>8056.0800744094904</c:v>
                </c:pt>
                <c:pt idx="8503">
                  <c:v>8104.5008156145304</c:v>
                </c:pt>
                <c:pt idx="8504">
                  <c:v>8156.1779779560702</c:v>
                </c:pt>
                <c:pt idx="8505">
                  <c:v>8196.6193920722308</c:v>
                </c:pt>
                <c:pt idx="8506">
                  <c:v>8225.21223230951</c:v>
                </c:pt>
                <c:pt idx="8507">
                  <c:v>8247.7917370923697</c:v>
                </c:pt>
                <c:pt idx="8508">
                  <c:v>8269.4541986901004</c:v>
                </c:pt>
                <c:pt idx="8509">
                  <c:v>8321.6777528801194</c:v>
                </c:pt>
                <c:pt idx="8510">
                  <c:v>8416.3588612397998</c:v>
                </c:pt>
                <c:pt idx="8511">
                  <c:v>8570.5692946270301</c:v>
                </c:pt>
                <c:pt idx="8512">
                  <c:v>8793.2156309177499</c:v>
                </c:pt>
                <c:pt idx="8513">
                  <c:v>9101.9443677854106</c:v>
                </c:pt>
                <c:pt idx="8514">
                  <c:v>9488.9705165251507</c:v>
                </c:pt>
                <c:pt idx="8515">
                  <c:v>9949.3829653757002</c:v>
                </c:pt>
                <c:pt idx="8516">
                  <c:v>10496.233144506599</c:v>
                </c:pt>
                <c:pt idx="8517">
                  <c:v>11112.3887821975</c:v>
                </c:pt>
                <c:pt idx="8518">
                  <c:v>11724.918490350001</c:v>
                </c:pt>
                <c:pt idx="8519">
                  <c:v>12292.863620030899</c:v>
                </c:pt>
                <c:pt idx="8520">
                  <c:v>12814.152550373899</c:v>
                </c:pt>
                <c:pt idx="8521">
                  <c:v>13273.732105988</c:v>
                </c:pt>
                <c:pt idx="8522">
                  <c:v>13667.207726421</c:v>
                </c:pt>
                <c:pt idx="8523">
                  <c:v>13995.575135024401</c:v>
                </c:pt>
                <c:pt idx="8524">
                  <c:v>14263.0720707931</c:v>
                </c:pt>
                <c:pt idx="8525">
                  <c:v>14478.4488445401</c:v>
                </c:pt>
                <c:pt idx="8526">
                  <c:v>14654.3399676882</c:v>
                </c:pt>
                <c:pt idx="8527">
                  <c:v>14805.956448962001</c:v>
                </c:pt>
                <c:pt idx="8528">
                  <c:v>14937.0570780368</c:v>
                </c:pt>
                <c:pt idx="8529">
                  <c:v>15051.168838116801</c:v>
                </c:pt>
                <c:pt idx="8530">
                  <c:v>15154.170832220099</c:v>
                </c:pt>
                <c:pt idx="8531">
                  <c:v>15242.4373420314</c:v>
                </c:pt>
                <c:pt idx="8532">
                  <c:v>15278.104979711799</c:v>
                </c:pt>
                <c:pt idx="8533">
                  <c:v>15233.2576823293</c:v>
                </c:pt>
                <c:pt idx="8534">
                  <c:v>15107.3639669322</c:v>
                </c:pt>
                <c:pt idx="8535">
                  <c:v>14902.503599850799</c:v>
                </c:pt>
                <c:pt idx="8536">
                  <c:v>14630.3946557441</c:v>
                </c:pt>
                <c:pt idx="8537">
                  <c:v>14305.3534924667</c:v>
                </c:pt>
                <c:pt idx="8538">
                  <c:v>13946.6244057145</c:v>
                </c:pt>
                <c:pt idx="8539">
                  <c:v>13591.7016736068</c:v>
                </c:pt>
                <c:pt idx="8540">
                  <c:v>13273.4690279146</c:v>
                </c:pt>
                <c:pt idx="8541">
                  <c:v>13029.5745144627</c:v>
                </c:pt>
                <c:pt idx="8542">
                  <c:v>12812.9135177237</c:v>
                </c:pt>
                <c:pt idx="8543">
                  <c:v>12603.600644037901</c:v>
                </c:pt>
                <c:pt idx="8544">
                  <c:v>12377.7495313904</c:v>
                </c:pt>
                <c:pt idx="8545">
                  <c:v>12124.608736925</c:v>
                </c:pt>
                <c:pt idx="8546">
                  <c:v>11858.538939055101</c:v>
                </c:pt>
                <c:pt idx="8547">
                  <c:v>11586.7647700326</c:v>
                </c:pt>
                <c:pt idx="8548">
                  <c:v>11303.6031081193</c:v>
                </c:pt>
                <c:pt idx="8549">
                  <c:v>11025.4939058523</c:v>
                </c:pt>
                <c:pt idx="8550">
                  <c:v>10749.925103473801</c:v>
                </c:pt>
                <c:pt idx="8551">
                  <c:v>10477.441213440899</c:v>
                </c:pt>
                <c:pt idx="8552">
                  <c:v>10227.994115747901</c:v>
                </c:pt>
                <c:pt idx="8553">
                  <c:v>10025.891883619401</c:v>
                </c:pt>
                <c:pt idx="8554">
                  <c:v>9867.2776122022206</c:v>
                </c:pt>
                <c:pt idx="8555">
                  <c:v>9744.0815158770693</c:v>
                </c:pt>
                <c:pt idx="8556">
                  <c:v>9656.4141260865108</c:v>
                </c:pt>
                <c:pt idx="8557">
                  <c:v>9595.4348791584198</c:v>
                </c:pt>
                <c:pt idx="8558">
                  <c:v>9586.1061192782399</c:v>
                </c:pt>
                <c:pt idx="8559">
                  <c:v>9638.8003840413894</c:v>
                </c:pt>
                <c:pt idx="8560">
                  <c:v>9717.7728168789199</c:v>
                </c:pt>
                <c:pt idx="8561">
                  <c:v>9803.9903777003092</c:v>
                </c:pt>
                <c:pt idx="8562">
                  <c:v>9896.4123444083398</c:v>
                </c:pt>
                <c:pt idx="8563">
                  <c:v>9989.0335773598908</c:v>
                </c:pt>
                <c:pt idx="8564">
                  <c:v>10097.703609718301</c:v>
                </c:pt>
                <c:pt idx="8565">
                  <c:v>10227.8327752431</c:v>
                </c:pt>
                <c:pt idx="8566">
                  <c:v>10340.723147779299</c:v>
                </c:pt>
                <c:pt idx="8567">
                  <c:v>10452.8015102509</c:v>
                </c:pt>
                <c:pt idx="8568">
                  <c:v>10549.0571944481</c:v>
                </c:pt>
                <c:pt idx="8569">
                  <c:v>10635.6300571595</c:v>
                </c:pt>
                <c:pt idx="8570">
                  <c:v>10708.269150369701</c:v>
                </c:pt>
                <c:pt idx="8571">
                  <c:v>10769.3108075809</c:v>
                </c:pt>
                <c:pt idx="8572">
                  <c:v>10805.033357411099</c:v>
                </c:pt>
                <c:pt idx="8573">
                  <c:v>10816.547664284401</c:v>
                </c:pt>
                <c:pt idx="8574">
                  <c:v>10805.8783214345</c:v>
                </c:pt>
                <c:pt idx="8575">
                  <c:v>10771.734016758001</c:v>
                </c:pt>
                <c:pt idx="8576">
                  <c:v>10721.359486602099</c:v>
                </c:pt>
                <c:pt idx="8577">
                  <c:v>10654.4335772984</c:v>
                </c:pt>
                <c:pt idx="8578">
                  <c:v>10575.0903021265</c:v>
                </c:pt>
                <c:pt idx="8579">
                  <c:v>10480.806302127799</c:v>
                </c:pt>
                <c:pt idx="8580">
                  <c:v>10366.490733828199</c:v>
                </c:pt>
                <c:pt idx="8581">
                  <c:v>10241.5413463246</c:v>
                </c:pt>
                <c:pt idx="8582">
                  <c:v>10133.354867465199</c:v>
                </c:pt>
                <c:pt idx="8583">
                  <c:v>10064.6380770493</c:v>
                </c:pt>
                <c:pt idx="8584">
                  <c:v>10077.793078122801</c:v>
                </c:pt>
                <c:pt idx="8585">
                  <c:v>10217.316067379999</c:v>
                </c:pt>
                <c:pt idx="8586">
                  <c:v>10509.438032362899</c:v>
                </c:pt>
                <c:pt idx="8587">
                  <c:v>10929.1696512054</c:v>
                </c:pt>
                <c:pt idx="8588">
                  <c:v>11459.835395823</c:v>
                </c:pt>
                <c:pt idx="8589">
                  <c:v>11992.264032282101</c:v>
                </c:pt>
                <c:pt idx="8590">
                  <c:v>12387.6030101298</c:v>
                </c:pt>
                <c:pt idx="8591">
                  <c:v>12622.136732147899</c:v>
                </c:pt>
                <c:pt idx="8592">
                  <c:v>12681.1629395277</c:v>
                </c:pt>
                <c:pt idx="8593">
                  <c:v>12578.4623876681</c:v>
                </c:pt>
                <c:pt idx="8594">
                  <c:v>12334.265946473401</c:v>
                </c:pt>
                <c:pt idx="8595">
                  <c:v>11973.3809185725</c:v>
                </c:pt>
                <c:pt idx="8596">
                  <c:v>11539.192978466701</c:v>
                </c:pt>
                <c:pt idx="8597">
                  <c:v>11096.4919068497</c:v>
                </c:pt>
                <c:pt idx="8598">
                  <c:v>10703.577211784999</c:v>
                </c:pt>
                <c:pt idx="8599">
                  <c:v>10416.245393667299</c:v>
                </c:pt>
                <c:pt idx="8600">
                  <c:v>10230.849752215299</c:v>
                </c:pt>
                <c:pt idx="8601">
                  <c:v>10084.181167877899</c:v>
                </c:pt>
                <c:pt idx="8602">
                  <c:v>9961.0297678300103</c:v>
                </c:pt>
                <c:pt idx="8603">
                  <c:v>9856.5989089489194</c:v>
                </c:pt>
                <c:pt idx="8604">
                  <c:v>9774.6530330431106</c:v>
                </c:pt>
                <c:pt idx="8605">
                  <c:v>9721.8348052950205</c:v>
                </c:pt>
                <c:pt idx="8606">
                  <c:v>9710.2888498939592</c:v>
                </c:pt>
                <c:pt idx="8607">
                  <c:v>9734.0276339236898</c:v>
                </c:pt>
                <c:pt idx="8608">
                  <c:v>9785.1057343160501</c:v>
                </c:pt>
                <c:pt idx="8609">
                  <c:v>9857.4142837712097</c:v>
                </c:pt>
                <c:pt idx="8610">
                  <c:v>9945.2298428575505</c:v>
                </c:pt>
                <c:pt idx="8611">
                  <c:v>10032.412369867499</c:v>
                </c:pt>
                <c:pt idx="8612">
                  <c:v>10104.869542149299</c:v>
                </c:pt>
                <c:pt idx="8613">
                  <c:v>10161.462018706299</c:v>
                </c:pt>
                <c:pt idx="8614">
                  <c:v>10188.802602711299</c:v>
                </c:pt>
                <c:pt idx="8615">
                  <c:v>10178.597063470799</c:v>
                </c:pt>
                <c:pt idx="8616">
                  <c:v>10137.591131549099</c:v>
                </c:pt>
                <c:pt idx="8617">
                  <c:v>10081.7368897134</c:v>
                </c:pt>
                <c:pt idx="8618">
                  <c:v>10031.164028807299</c:v>
                </c:pt>
                <c:pt idx="8619">
                  <c:v>10018.5424836313</c:v>
                </c:pt>
                <c:pt idx="8620">
                  <c:v>10072.532444009001</c:v>
                </c:pt>
                <c:pt idx="8621">
                  <c:v>10168.4223714032</c:v>
                </c:pt>
                <c:pt idx="8622">
                  <c:v>10252.7730396595</c:v>
                </c:pt>
                <c:pt idx="8623">
                  <c:v>10310.2430256716</c:v>
                </c:pt>
                <c:pt idx="8624">
                  <c:v>10342.438815706</c:v>
                </c:pt>
                <c:pt idx="8625">
                  <c:v>10344.364290444801</c:v>
                </c:pt>
                <c:pt idx="8626">
                  <c:v>10312.133640635901</c:v>
                </c:pt>
                <c:pt idx="8627">
                  <c:v>10256.389050755201</c:v>
                </c:pt>
                <c:pt idx="8628">
                  <c:v>10195.135004769099</c:v>
                </c:pt>
                <c:pt idx="8629">
                  <c:v>10137.200168527699</c:v>
                </c:pt>
                <c:pt idx="8630">
                  <c:v>10108.045141132299</c:v>
                </c:pt>
                <c:pt idx="8631">
                  <c:v>10115.250630718499</c:v>
                </c:pt>
                <c:pt idx="8632">
                  <c:v>10162.5388710142</c:v>
                </c:pt>
                <c:pt idx="8633">
                  <c:v>10267.4910034603</c:v>
                </c:pt>
                <c:pt idx="8634">
                  <c:v>10430.897401861501</c:v>
                </c:pt>
                <c:pt idx="8635">
                  <c:v>10661.916095492499</c:v>
                </c:pt>
                <c:pt idx="8636">
                  <c:v>10930.5416443952</c:v>
                </c:pt>
                <c:pt idx="8637">
                  <c:v>11219.5507742965</c:v>
                </c:pt>
                <c:pt idx="8638">
                  <c:v>11506.2796686525</c:v>
                </c:pt>
                <c:pt idx="8639">
                  <c:v>11793.0734990849</c:v>
                </c:pt>
                <c:pt idx="8640">
                  <c:v>12090.491809667499</c:v>
                </c:pt>
                <c:pt idx="8641">
                  <c:v>12393.284084311101</c:v>
                </c:pt>
                <c:pt idx="8642">
                  <c:v>12656.120676607699</c:v>
                </c:pt>
                <c:pt idx="8643">
                  <c:v>12863.898441662101</c:v>
                </c:pt>
                <c:pt idx="8644">
                  <c:v>13008.1046298935</c:v>
                </c:pt>
                <c:pt idx="8645">
                  <c:v>13070.9658428446</c:v>
                </c:pt>
                <c:pt idx="8646">
                  <c:v>13053.953288103599</c:v>
                </c:pt>
                <c:pt idx="8647">
                  <c:v>12959.8436741362</c:v>
                </c:pt>
                <c:pt idx="8648">
                  <c:v>12811.129687193599</c:v>
                </c:pt>
                <c:pt idx="8649">
                  <c:v>12627.6546681449</c:v>
                </c:pt>
                <c:pt idx="8650">
                  <c:v>12421.480090483999</c:v>
                </c:pt>
                <c:pt idx="8651">
                  <c:v>12233.3502727627</c:v>
                </c:pt>
                <c:pt idx="8652">
                  <c:v>12087.1419770417</c:v>
                </c:pt>
                <c:pt idx="8653">
                  <c:v>11988.1621477755</c:v>
                </c:pt>
                <c:pt idx="8654">
                  <c:v>11956.398605107899</c:v>
                </c:pt>
                <c:pt idx="8655">
                  <c:v>11985.694407963199</c:v>
                </c:pt>
                <c:pt idx="8656">
                  <c:v>12065.444256709599</c:v>
                </c:pt>
                <c:pt idx="8657">
                  <c:v>12208.083379993001</c:v>
                </c:pt>
                <c:pt idx="8658">
                  <c:v>12410.701408155301</c:v>
                </c:pt>
                <c:pt idx="8659">
                  <c:v>12671.6930268779</c:v>
                </c:pt>
                <c:pt idx="8660">
                  <c:v>12986.971501251999</c:v>
                </c:pt>
                <c:pt idx="8661">
                  <c:v>13338.196178967601</c:v>
                </c:pt>
                <c:pt idx="8662">
                  <c:v>13720.4150819161</c:v>
                </c:pt>
                <c:pt idx="8663">
                  <c:v>14120.7525464521</c:v>
                </c:pt>
                <c:pt idx="8664">
                  <c:v>14547.1095594209</c:v>
                </c:pt>
                <c:pt idx="8665">
                  <c:v>15002.938394266001</c:v>
                </c:pt>
                <c:pt idx="8666">
                  <c:v>15485.647495535601</c:v>
                </c:pt>
                <c:pt idx="8667">
                  <c:v>15990.2671631872</c:v>
                </c:pt>
                <c:pt idx="8668">
                  <c:v>16520.155596017299</c:v>
                </c:pt>
                <c:pt idx="8669">
                  <c:v>17069.9757088156</c:v>
                </c:pt>
                <c:pt idx="8670">
                  <c:v>17596.958068505301</c:v>
                </c:pt>
                <c:pt idx="8671">
                  <c:v>18027.583764611602</c:v>
                </c:pt>
                <c:pt idx="8672">
                  <c:v>18375.1490418578</c:v>
                </c:pt>
                <c:pt idx="8673">
                  <c:v>18650.173226413201</c:v>
                </c:pt>
                <c:pt idx="8674">
                  <c:v>18870.809535726101</c:v>
                </c:pt>
                <c:pt idx="8675">
                  <c:v>19055.173055447602</c:v>
                </c:pt>
                <c:pt idx="8676">
                  <c:v>19219.138205681302</c:v>
                </c:pt>
                <c:pt idx="8677">
                  <c:v>19376.237858914501</c:v>
                </c:pt>
                <c:pt idx="8678">
                  <c:v>19534.713097305201</c:v>
                </c:pt>
                <c:pt idx="8679">
                  <c:v>19658.4203543986</c:v>
                </c:pt>
                <c:pt idx="8680">
                  <c:v>19748.423603050702</c:v>
                </c:pt>
                <c:pt idx="8681">
                  <c:v>19783.848849650702</c:v>
                </c:pt>
                <c:pt idx="8682">
                  <c:v>19708.179477073001</c:v>
                </c:pt>
                <c:pt idx="8683">
                  <c:v>19508.147628402399</c:v>
                </c:pt>
                <c:pt idx="8684">
                  <c:v>19170.302129684402</c:v>
                </c:pt>
                <c:pt idx="8685">
                  <c:v>18687.865490268399</c:v>
                </c:pt>
                <c:pt idx="8686">
                  <c:v>18065.477538519299</c:v>
                </c:pt>
                <c:pt idx="8687">
                  <c:v>17325.0808431435</c:v>
                </c:pt>
                <c:pt idx="8688">
                  <c:v>16494.5610895953</c:v>
                </c:pt>
                <c:pt idx="8689">
                  <c:v>15609.0856496135</c:v>
                </c:pt>
                <c:pt idx="8690">
                  <c:v>14736.106648905599</c:v>
                </c:pt>
                <c:pt idx="8691">
                  <c:v>13944.345881327499</c:v>
                </c:pt>
                <c:pt idx="8692">
                  <c:v>13296.6930367236</c:v>
                </c:pt>
                <c:pt idx="8693">
                  <c:v>12846.084130229599</c:v>
                </c:pt>
                <c:pt idx="8694">
                  <c:v>12439.3278935938</c:v>
                </c:pt>
                <c:pt idx="8695">
                  <c:v>12058.4841196774</c:v>
                </c:pt>
                <c:pt idx="8696">
                  <c:v>11716.944289453701</c:v>
                </c:pt>
                <c:pt idx="8697">
                  <c:v>11414.8372807054</c:v>
                </c:pt>
                <c:pt idx="8698">
                  <c:v>11149.801832003999</c:v>
                </c:pt>
                <c:pt idx="8699">
                  <c:v>10932.045062557499</c:v>
                </c:pt>
                <c:pt idx="8700">
                  <c:v>10762.5763841798</c:v>
                </c:pt>
                <c:pt idx="8701">
                  <c:v>10642.6729816399</c:v>
                </c:pt>
                <c:pt idx="8702">
                  <c:v>10577.333968774899</c:v>
                </c:pt>
                <c:pt idx="8703">
                  <c:v>10523.886459504</c:v>
                </c:pt>
                <c:pt idx="8704">
                  <c:v>10471.524742469899</c:v>
                </c:pt>
                <c:pt idx="8705">
                  <c:v>10427.0454314197</c:v>
                </c:pt>
                <c:pt idx="8706">
                  <c:v>10394.151926050999</c:v>
                </c:pt>
                <c:pt idx="8707">
                  <c:v>10383.6322145021</c:v>
                </c:pt>
                <c:pt idx="8708">
                  <c:v>10400.5766204883</c:v>
                </c:pt>
                <c:pt idx="8709">
                  <c:v>10440.4344626538</c:v>
                </c:pt>
                <c:pt idx="8710">
                  <c:v>10502.9834446522</c:v>
                </c:pt>
                <c:pt idx="8711">
                  <c:v>10581.413996060801</c:v>
                </c:pt>
                <c:pt idx="8712">
                  <c:v>10676.842643967801</c:v>
                </c:pt>
                <c:pt idx="8713">
                  <c:v>10772.9243709688</c:v>
                </c:pt>
                <c:pt idx="8714">
                  <c:v>10861.153549443599</c:v>
                </c:pt>
                <c:pt idx="8715">
                  <c:v>10940.2073026178</c:v>
                </c:pt>
                <c:pt idx="8716">
                  <c:v>11010.4680698635</c:v>
                </c:pt>
                <c:pt idx="8717">
                  <c:v>11070.616622555501</c:v>
                </c:pt>
                <c:pt idx="8718">
                  <c:v>11106.089302889101</c:v>
                </c:pt>
                <c:pt idx="8719">
                  <c:v>11088.695261962601</c:v>
                </c:pt>
                <c:pt idx="8720">
                  <c:v>11012.494585271499</c:v>
                </c:pt>
                <c:pt idx="8721">
                  <c:v>10868.9543932448</c:v>
                </c:pt>
                <c:pt idx="8722">
                  <c:v>10648.0979218947</c:v>
                </c:pt>
                <c:pt idx="8723">
                  <c:v>10357.975566220301</c:v>
                </c:pt>
                <c:pt idx="8724">
                  <c:v>9994.8908350188904</c:v>
                </c:pt>
                <c:pt idx="8725">
                  <c:v>9562.4965768373204</c:v>
                </c:pt>
                <c:pt idx="8726">
                  <c:v>9093.9661752995507</c:v>
                </c:pt>
                <c:pt idx="8727">
                  <c:v>8629.5450887625902</c:v>
                </c:pt>
                <c:pt idx="8728">
                  <c:v>8220.6257693658699</c:v>
                </c:pt>
                <c:pt idx="8729">
                  <c:v>7955.4250909047596</c:v>
                </c:pt>
                <c:pt idx="8730">
                  <c:v>7816.7723557322997</c:v>
                </c:pt>
                <c:pt idx="8731">
                  <c:v>7760.6573192299702</c:v>
                </c:pt>
                <c:pt idx="8732">
                  <c:v>7790.5002807331603</c:v>
                </c:pt>
                <c:pt idx="8733">
                  <c:v>7908.1926373743299</c:v>
                </c:pt>
                <c:pt idx="8734">
                  <c:v>8109.3063791095601</c:v>
                </c:pt>
                <c:pt idx="8735">
                  <c:v>8398.7072314028301</c:v>
                </c:pt>
                <c:pt idx="8736">
                  <c:v>8764.6928073873896</c:v>
                </c:pt>
                <c:pt idx="8737">
                  <c:v>9206.0534868713894</c:v>
                </c:pt>
                <c:pt idx="8738">
                  <c:v>9729.9159534787796</c:v>
                </c:pt>
                <c:pt idx="8739">
                  <c:v>10337.2953057221</c:v>
                </c:pt>
                <c:pt idx="8740">
                  <c:v>11029.029041661201</c:v>
                </c:pt>
                <c:pt idx="8741">
                  <c:v>11818.637440488799</c:v>
                </c:pt>
                <c:pt idx="8742">
                  <c:v>12678.171219026901</c:v>
                </c:pt>
                <c:pt idx="8743">
                  <c:v>13547.4226084814</c:v>
                </c:pt>
                <c:pt idx="8744">
                  <c:v>14358.799104658199</c:v>
                </c:pt>
                <c:pt idx="8745">
                  <c:v>15134.476511180401</c:v>
                </c:pt>
                <c:pt idx="8746">
                  <c:v>15857.0863791916</c:v>
                </c:pt>
                <c:pt idx="8747">
                  <c:v>16530.708133861899</c:v>
                </c:pt>
                <c:pt idx="8748">
                  <c:v>17144.517255803799</c:v>
                </c:pt>
                <c:pt idx="8749">
                  <c:v>17667.367536854301</c:v>
                </c:pt>
                <c:pt idx="8750">
                  <c:v>18097.575991065201</c:v>
                </c:pt>
                <c:pt idx="8751">
                  <c:v>18414.8023915575</c:v>
                </c:pt>
                <c:pt idx="8752">
                  <c:v>18604.772011560501</c:v>
                </c:pt>
                <c:pt idx="8753">
                  <c:v>18673.787129793</c:v>
                </c:pt>
                <c:pt idx="8754">
                  <c:v>18608.001147654501</c:v>
                </c:pt>
                <c:pt idx="8755">
                  <c:v>18405.505206387199</c:v>
                </c:pt>
                <c:pt idx="8756">
                  <c:v>18103.8940489987</c:v>
                </c:pt>
                <c:pt idx="8757">
                  <c:v>17759.086775316398</c:v>
                </c:pt>
                <c:pt idx="8758">
                  <c:v>17438.5299508688</c:v>
                </c:pt>
                <c:pt idx="8759">
                  <c:v>17125.680982706999</c:v>
                </c:pt>
                <c:pt idx="8760">
                  <c:v>16815.506465955099</c:v>
                </c:pt>
                <c:pt idx="8761">
                  <c:v>16480.777271764699</c:v>
                </c:pt>
                <c:pt idx="8762">
                  <c:v>16173.0514438549</c:v>
                </c:pt>
                <c:pt idx="8763">
                  <c:v>16000.338527191099</c:v>
                </c:pt>
                <c:pt idx="8764">
                  <c:v>15850.2927847267</c:v>
                </c:pt>
                <c:pt idx="8765">
                  <c:v>15742.833643841701</c:v>
                </c:pt>
                <c:pt idx="8766">
                  <c:v>15620.127521586601</c:v>
                </c:pt>
                <c:pt idx="8767">
                  <c:v>15461.116855828501</c:v>
                </c:pt>
                <c:pt idx="8768">
                  <c:v>15289.4534087354</c:v>
                </c:pt>
                <c:pt idx="8769">
                  <c:v>15105.829493400101</c:v>
                </c:pt>
                <c:pt idx="8770">
                  <c:v>14905.885265595</c:v>
                </c:pt>
                <c:pt idx="8771">
                  <c:v>14711.276402020199</c:v>
                </c:pt>
                <c:pt idx="8772">
                  <c:v>14538.4949239821</c:v>
                </c:pt>
                <c:pt idx="8773">
                  <c:v>14392.542908199501</c:v>
                </c:pt>
                <c:pt idx="8774">
                  <c:v>14283.8016494771</c:v>
                </c:pt>
                <c:pt idx="8775">
                  <c:v>14193.2768321925</c:v>
                </c:pt>
                <c:pt idx="8776">
                  <c:v>14109.2304471437</c:v>
                </c:pt>
                <c:pt idx="8777">
                  <c:v>14028.299477070301</c:v>
                </c:pt>
                <c:pt idx="8778">
                  <c:v>13944.1882363772</c:v>
                </c:pt>
                <c:pt idx="8779">
                  <c:v>13850.816730476899</c:v>
                </c:pt>
                <c:pt idx="8780">
                  <c:v>13726.9364440849</c:v>
                </c:pt>
                <c:pt idx="8781">
                  <c:v>13584.0539108996</c:v>
                </c:pt>
                <c:pt idx="8782">
                  <c:v>13411.399096721299</c:v>
                </c:pt>
                <c:pt idx="8783">
                  <c:v>13224.9817760605</c:v>
                </c:pt>
                <c:pt idx="8784">
                  <c:v>13037.1364209614</c:v>
                </c:pt>
                <c:pt idx="8785">
                  <c:v>12829.7225602975</c:v>
                </c:pt>
                <c:pt idx="8786">
                  <c:v>12615.355936067101</c:v>
                </c:pt>
                <c:pt idx="8787">
                  <c:v>12378.133687317901</c:v>
                </c:pt>
                <c:pt idx="8788">
                  <c:v>12132.3136930325</c:v>
                </c:pt>
                <c:pt idx="8789">
                  <c:v>11891.2513242445</c:v>
                </c:pt>
                <c:pt idx="8790">
                  <c:v>11655.9399398279</c:v>
                </c:pt>
                <c:pt idx="8791">
                  <c:v>11418.5871125951</c:v>
                </c:pt>
                <c:pt idx="8792">
                  <c:v>11188.643063867699</c:v>
                </c:pt>
                <c:pt idx="8793">
                  <c:v>10978.9272896894</c:v>
                </c:pt>
                <c:pt idx="8794">
                  <c:v>10797.332458544401</c:v>
                </c:pt>
                <c:pt idx="8795">
                  <c:v>10670.7468071602</c:v>
                </c:pt>
                <c:pt idx="8796">
                  <c:v>10581.8535511871</c:v>
                </c:pt>
                <c:pt idx="8797">
                  <c:v>10536.7852407672</c:v>
                </c:pt>
                <c:pt idx="8798">
                  <c:v>10551.777332894701</c:v>
                </c:pt>
                <c:pt idx="8799">
                  <c:v>10645.5823080011</c:v>
                </c:pt>
                <c:pt idx="8800">
                  <c:v>10827.729638597501</c:v>
                </c:pt>
                <c:pt idx="8801">
                  <c:v>11113.011265543901</c:v>
                </c:pt>
                <c:pt idx="8802">
                  <c:v>11490.6469991376</c:v>
                </c:pt>
                <c:pt idx="8803">
                  <c:v>11920.5134040803</c:v>
                </c:pt>
                <c:pt idx="8804">
                  <c:v>12360.1910160606</c:v>
                </c:pt>
                <c:pt idx="8805">
                  <c:v>12777.219131934</c:v>
                </c:pt>
                <c:pt idx="8806">
                  <c:v>13139.1443550862</c:v>
                </c:pt>
                <c:pt idx="8807">
                  <c:v>13435.5290923915</c:v>
                </c:pt>
                <c:pt idx="8808">
                  <c:v>13659.503554785801</c:v>
                </c:pt>
                <c:pt idx="8809">
                  <c:v>13810.515695464401</c:v>
                </c:pt>
                <c:pt idx="8810">
                  <c:v>13896.4508838163</c:v>
                </c:pt>
                <c:pt idx="8811">
                  <c:v>13944.2983009414</c:v>
                </c:pt>
                <c:pt idx="8812">
                  <c:v>13980.2460207199</c:v>
                </c:pt>
                <c:pt idx="8813">
                  <c:v>13988.226199582699</c:v>
                </c:pt>
                <c:pt idx="8814">
                  <c:v>13980.510867000899</c:v>
                </c:pt>
                <c:pt idx="8815">
                  <c:v>13970.1255602743</c:v>
                </c:pt>
                <c:pt idx="8816">
                  <c:v>13971.159508458901</c:v>
                </c:pt>
                <c:pt idx="8817">
                  <c:v>13960.2589180551</c:v>
                </c:pt>
                <c:pt idx="8818">
                  <c:v>13947.506657707399</c:v>
                </c:pt>
                <c:pt idx="8819">
                  <c:v>13924.488447849701</c:v>
                </c:pt>
                <c:pt idx="8820">
                  <c:v>13904.2813741679</c:v>
                </c:pt>
                <c:pt idx="8821">
                  <c:v>13889.553512608099</c:v>
                </c:pt>
                <c:pt idx="8822">
                  <c:v>13888.6731434305</c:v>
                </c:pt>
                <c:pt idx="8823">
                  <c:v>13884.958057469699</c:v>
                </c:pt>
                <c:pt idx="8824">
                  <c:v>13878.0383589635</c:v>
                </c:pt>
                <c:pt idx="8825">
                  <c:v>13872.8867590113</c:v>
                </c:pt>
                <c:pt idx="8826">
                  <c:v>13843.8447919637</c:v>
                </c:pt>
                <c:pt idx="8827">
                  <c:v>13747.669172145201</c:v>
                </c:pt>
                <c:pt idx="8828">
                  <c:v>13570.596129690601</c:v>
                </c:pt>
                <c:pt idx="8829">
                  <c:v>13289.7252116293</c:v>
                </c:pt>
                <c:pt idx="8830">
                  <c:v>12893.5096959031</c:v>
                </c:pt>
                <c:pt idx="8831">
                  <c:v>12398.7347984671</c:v>
                </c:pt>
                <c:pt idx="8832">
                  <c:v>11854.0192137715</c:v>
                </c:pt>
                <c:pt idx="8833">
                  <c:v>11281.4044568195</c:v>
                </c:pt>
                <c:pt idx="8834">
                  <c:v>10721.7444809723</c:v>
                </c:pt>
                <c:pt idx="8835">
                  <c:v>10220.8493642758</c:v>
                </c:pt>
                <c:pt idx="8836">
                  <c:v>9799.4336412576395</c:v>
                </c:pt>
                <c:pt idx="8837">
                  <c:v>9441.7319449265196</c:v>
                </c:pt>
                <c:pt idx="8838">
                  <c:v>9146.4382830094291</c:v>
                </c:pt>
                <c:pt idx="8839">
                  <c:v>8948.7143038940794</c:v>
                </c:pt>
                <c:pt idx="8840">
                  <c:v>8874.8223452842794</c:v>
                </c:pt>
                <c:pt idx="8841">
                  <c:v>8894.4948636022691</c:v>
                </c:pt>
                <c:pt idx="8842">
                  <c:v>8967.5164044008106</c:v>
                </c:pt>
                <c:pt idx="8843">
                  <c:v>9064.9372817384101</c:v>
                </c:pt>
                <c:pt idx="8844">
                  <c:v>9178.9564966487796</c:v>
                </c:pt>
                <c:pt idx="8845">
                  <c:v>9298.2672829657695</c:v>
                </c:pt>
                <c:pt idx="8846">
                  <c:v>9415.5526367206203</c:v>
                </c:pt>
                <c:pt idx="8847">
                  <c:v>9522.9654502970207</c:v>
                </c:pt>
                <c:pt idx="8848">
                  <c:v>9620.7251822681901</c:v>
                </c:pt>
                <c:pt idx="8849">
                  <c:v>9706.8362395600398</c:v>
                </c:pt>
                <c:pt idx="8850">
                  <c:v>9777.0456638399592</c:v>
                </c:pt>
                <c:pt idx="8851">
                  <c:v>9832.9929341331899</c:v>
                </c:pt>
                <c:pt idx="8852">
                  <c:v>9879.5919986710105</c:v>
                </c:pt>
                <c:pt idx="8853">
                  <c:v>9921.8768345065801</c:v>
                </c:pt>
                <c:pt idx="8854">
                  <c:v>9968.3729978538795</c:v>
                </c:pt>
                <c:pt idx="8855">
                  <c:v>10026.6701611553</c:v>
                </c:pt>
                <c:pt idx="8856">
                  <c:v>10102.092388535601</c:v>
                </c:pt>
                <c:pt idx="8857">
                  <c:v>10177.0286588988</c:v>
                </c:pt>
                <c:pt idx="8858">
                  <c:v>10242.182007711501</c:v>
                </c:pt>
                <c:pt idx="8859">
                  <c:v>10319.6743224319</c:v>
                </c:pt>
                <c:pt idx="8860">
                  <c:v>10444.0224657052</c:v>
                </c:pt>
                <c:pt idx="8861">
                  <c:v>10654.2159128147</c:v>
                </c:pt>
                <c:pt idx="8862">
                  <c:v>10987.4664050057</c:v>
                </c:pt>
                <c:pt idx="8863">
                  <c:v>11463.6710945945</c:v>
                </c:pt>
                <c:pt idx="8864">
                  <c:v>12075.4994792572</c:v>
                </c:pt>
                <c:pt idx="8865">
                  <c:v>12729.4978902204</c:v>
                </c:pt>
                <c:pt idx="8866">
                  <c:v>13322.487898002801</c:v>
                </c:pt>
                <c:pt idx="8867">
                  <c:v>13848.754999479699</c:v>
                </c:pt>
                <c:pt idx="8868">
                  <c:v>14268.144220641199</c:v>
                </c:pt>
                <c:pt idx="8869">
                  <c:v>14548.5391063919</c:v>
                </c:pt>
                <c:pt idx="8870">
                  <c:v>14658.610203529701</c:v>
                </c:pt>
                <c:pt idx="8871">
                  <c:v>14584.8896132463</c:v>
                </c:pt>
                <c:pt idx="8872">
                  <c:v>14326.468521778599</c:v>
                </c:pt>
                <c:pt idx="8873">
                  <c:v>13888.848060910301</c:v>
                </c:pt>
                <c:pt idx="8874">
                  <c:v>13288.8987645366</c:v>
                </c:pt>
                <c:pt idx="8875">
                  <c:v>12566.5732095679</c:v>
                </c:pt>
                <c:pt idx="8876">
                  <c:v>11805.2098148433</c:v>
                </c:pt>
                <c:pt idx="8877">
                  <c:v>11126.099094384799</c:v>
                </c:pt>
                <c:pt idx="8878">
                  <c:v>10524.942512457699</c:v>
                </c:pt>
                <c:pt idx="8879">
                  <c:v>9996.5348242500895</c:v>
                </c:pt>
                <c:pt idx="8880">
                  <c:v>9528.8676785488205</c:v>
                </c:pt>
                <c:pt idx="8881">
                  <c:v>9108.8461942111007</c:v>
                </c:pt>
                <c:pt idx="8882">
                  <c:v>8761.0054389116995</c:v>
                </c:pt>
                <c:pt idx="8883">
                  <c:v>8505.0716636355191</c:v>
                </c:pt>
                <c:pt idx="8884">
                  <c:v>8342.7656712139105</c:v>
                </c:pt>
                <c:pt idx="8885">
                  <c:v>8294.1324532389408</c:v>
                </c:pt>
                <c:pt idx="8886">
                  <c:v>8358.9489094651908</c:v>
                </c:pt>
                <c:pt idx="8887">
                  <c:v>8525.0348248917999</c:v>
                </c:pt>
                <c:pt idx="8888">
                  <c:v>8784.5683697494096</c:v>
                </c:pt>
                <c:pt idx="8889">
                  <c:v>9117.6782315989494</c:v>
                </c:pt>
                <c:pt idx="8890">
                  <c:v>9484.2669165734806</c:v>
                </c:pt>
                <c:pt idx="8891">
                  <c:v>9852.1817642552505</c:v>
                </c:pt>
                <c:pt idx="8892">
                  <c:v>10201.439505181501</c:v>
                </c:pt>
                <c:pt idx="8893">
                  <c:v>10514.5530684327</c:v>
                </c:pt>
                <c:pt idx="8894">
                  <c:v>10776.8501223483</c:v>
                </c:pt>
                <c:pt idx="8895">
                  <c:v>11003.550072906301</c:v>
                </c:pt>
                <c:pt idx="8896">
                  <c:v>11181.7511698169</c:v>
                </c:pt>
                <c:pt idx="8897">
                  <c:v>11314.289258262999</c:v>
                </c:pt>
                <c:pt idx="8898">
                  <c:v>11414.204058835399</c:v>
                </c:pt>
                <c:pt idx="8899">
                  <c:v>11489.7688364926</c:v>
                </c:pt>
                <c:pt idx="8900">
                  <c:v>11553.960799275301</c:v>
                </c:pt>
                <c:pt idx="8901">
                  <c:v>11630.9163155433</c:v>
                </c:pt>
                <c:pt idx="8902">
                  <c:v>11734.5566488039</c:v>
                </c:pt>
                <c:pt idx="8903">
                  <c:v>11862.476252049501</c:v>
                </c:pt>
                <c:pt idx="8904">
                  <c:v>12015.101454138199</c:v>
                </c:pt>
                <c:pt idx="8905">
                  <c:v>12135.839113805199</c:v>
                </c:pt>
                <c:pt idx="8906">
                  <c:v>12194.849980405301</c:v>
                </c:pt>
                <c:pt idx="8907">
                  <c:v>12177.593429250001</c:v>
                </c:pt>
                <c:pt idx="8908">
                  <c:v>12073.3456681805</c:v>
                </c:pt>
                <c:pt idx="8909">
                  <c:v>11875.086954644201</c:v>
                </c:pt>
                <c:pt idx="8910">
                  <c:v>11598.0261050565</c:v>
                </c:pt>
                <c:pt idx="8911">
                  <c:v>11255.849099375801</c:v>
                </c:pt>
                <c:pt idx="8912">
                  <c:v>10874.106180557201</c:v>
                </c:pt>
                <c:pt idx="8913">
                  <c:v>10484.1820889914</c:v>
                </c:pt>
                <c:pt idx="8914">
                  <c:v>10115.7489723781</c:v>
                </c:pt>
                <c:pt idx="8915">
                  <c:v>9807.0890110748605</c:v>
                </c:pt>
                <c:pt idx="8916">
                  <c:v>9565.3608873897792</c:v>
                </c:pt>
                <c:pt idx="8917">
                  <c:v>9388.3957664729096</c:v>
                </c:pt>
                <c:pt idx="8918">
                  <c:v>9264.6869565739798</c:v>
                </c:pt>
                <c:pt idx="8919">
                  <c:v>9173.1398503563305</c:v>
                </c:pt>
                <c:pt idx="8920">
                  <c:v>9090.6775277546803</c:v>
                </c:pt>
                <c:pt idx="8921">
                  <c:v>8995.4757195452694</c:v>
                </c:pt>
                <c:pt idx="8922">
                  <c:v>8882.6773416744509</c:v>
                </c:pt>
                <c:pt idx="8923">
                  <c:v>8735.6577071695101</c:v>
                </c:pt>
                <c:pt idx="8924">
                  <c:v>8555.5167944361492</c:v>
                </c:pt>
                <c:pt idx="8925">
                  <c:v>8345.4835488447006</c:v>
                </c:pt>
                <c:pt idx="8926">
                  <c:v>8103.41083497411</c:v>
                </c:pt>
                <c:pt idx="8927">
                  <c:v>7850.2220842526904</c:v>
                </c:pt>
                <c:pt idx="8928">
                  <c:v>7586.8615391163603</c:v>
                </c:pt>
                <c:pt idx="8929">
                  <c:v>7351.7344277529901</c:v>
                </c:pt>
                <c:pt idx="8930">
                  <c:v>7157.9758390411998</c:v>
                </c:pt>
                <c:pt idx="8931">
                  <c:v>6998.5131898351001</c:v>
                </c:pt>
                <c:pt idx="8932">
                  <c:v>6868.1573808480998</c:v>
                </c:pt>
                <c:pt idx="8933">
                  <c:v>6763.2840612774598</c:v>
                </c:pt>
                <c:pt idx="8934">
                  <c:v>6681.74570119695</c:v>
                </c:pt>
                <c:pt idx="8935">
                  <c:v>6626.8228342881803</c:v>
                </c:pt>
                <c:pt idx="8936">
                  <c:v>6612.1462279254001</c:v>
                </c:pt>
                <c:pt idx="8937">
                  <c:v>6650.7543973552201</c:v>
                </c:pt>
                <c:pt idx="8938">
                  <c:v>6753.2767244222596</c:v>
                </c:pt>
                <c:pt idx="8939">
                  <c:v>6919.7281489552997</c:v>
                </c:pt>
                <c:pt idx="8940">
                  <c:v>7160.3500476737099</c:v>
                </c:pt>
                <c:pt idx="8941">
                  <c:v>7463.2288910479701</c:v>
                </c:pt>
                <c:pt idx="8942">
                  <c:v>7800.0831319239196</c:v>
                </c:pt>
                <c:pt idx="8943">
                  <c:v>8123.5149228153496</c:v>
                </c:pt>
                <c:pt idx="8944">
                  <c:v>8308.4981683110509</c:v>
                </c:pt>
                <c:pt idx="8945">
                  <c:v>8343.3563070530709</c:v>
                </c:pt>
                <c:pt idx="8946">
                  <c:v>8269.53978022913</c:v>
                </c:pt>
                <c:pt idx="8947">
                  <c:v>8141.6902718726496</c:v>
                </c:pt>
                <c:pt idx="8948">
                  <c:v>8007.3256419620302</c:v>
                </c:pt>
                <c:pt idx="8949">
                  <c:v>7939.7160784366997</c:v>
                </c:pt>
                <c:pt idx="8950">
                  <c:v>8050.4971951934003</c:v>
                </c:pt>
                <c:pt idx="8951">
                  <c:v>8361.5275055657494</c:v>
                </c:pt>
                <c:pt idx="8952">
                  <c:v>8702.9432534597909</c:v>
                </c:pt>
                <c:pt idx="8953">
                  <c:v>9052.2129659215298</c:v>
                </c:pt>
                <c:pt idx="8954">
                  <c:v>9377.8933179593005</c:v>
                </c:pt>
                <c:pt idx="8955">
                  <c:v>9638.6963090352692</c:v>
                </c:pt>
                <c:pt idx="8956">
                  <c:v>9826.6984194765701</c:v>
                </c:pt>
                <c:pt idx="8957">
                  <c:v>9935.6159781461502</c:v>
                </c:pt>
                <c:pt idx="8958">
                  <c:v>9970.9068953701608</c:v>
                </c:pt>
                <c:pt idx="8959">
                  <c:v>9952.4415191228909</c:v>
                </c:pt>
                <c:pt idx="8960">
                  <c:v>9898.2193763708292</c:v>
                </c:pt>
                <c:pt idx="8961">
                  <c:v>9833.4942612664308</c:v>
                </c:pt>
                <c:pt idx="8962">
                  <c:v>9779.3538487818696</c:v>
                </c:pt>
                <c:pt idx="8963">
                  <c:v>9747.3168801827705</c:v>
                </c:pt>
                <c:pt idx="8964">
                  <c:v>9769.2595160481906</c:v>
                </c:pt>
                <c:pt idx="8965">
                  <c:v>9819.0926060076999</c:v>
                </c:pt>
                <c:pt idx="8966">
                  <c:v>9881.8066050159105</c:v>
                </c:pt>
                <c:pt idx="8967">
                  <c:v>9957.9391350735095</c:v>
                </c:pt>
                <c:pt idx="8968">
                  <c:v>10040.3986252164</c:v>
                </c:pt>
                <c:pt idx="8969">
                  <c:v>10122.621669607301</c:v>
                </c:pt>
                <c:pt idx="8970">
                  <c:v>10199.163407805199</c:v>
                </c:pt>
                <c:pt idx="8971">
                  <c:v>10258.168149655001</c:v>
                </c:pt>
                <c:pt idx="8972">
                  <c:v>10296.6878462555</c:v>
                </c:pt>
                <c:pt idx="8973">
                  <c:v>10312.171599368799</c:v>
                </c:pt>
                <c:pt idx="8974">
                  <c:v>10302.8200985312</c:v>
                </c:pt>
                <c:pt idx="8975">
                  <c:v>10259.8803634305</c:v>
                </c:pt>
                <c:pt idx="8976">
                  <c:v>10193.607068117601</c:v>
                </c:pt>
                <c:pt idx="8977">
                  <c:v>10107.116802340601</c:v>
                </c:pt>
                <c:pt idx="8978">
                  <c:v>10004.061845546899</c:v>
                </c:pt>
                <c:pt idx="8979">
                  <c:v>9898.1982040856092</c:v>
                </c:pt>
                <c:pt idx="8980">
                  <c:v>9790.5898553747102</c:v>
                </c:pt>
                <c:pt idx="8981">
                  <c:v>9687.8334048406105</c:v>
                </c:pt>
                <c:pt idx="8982">
                  <c:v>9595.2180562203303</c:v>
                </c:pt>
                <c:pt idx="8983">
                  <c:v>9529.2302270629207</c:v>
                </c:pt>
                <c:pt idx="8984">
                  <c:v>9500.0013969174506</c:v>
                </c:pt>
                <c:pt idx="8985">
                  <c:v>9514.3603648713906</c:v>
                </c:pt>
                <c:pt idx="8986">
                  <c:v>9559.3262641444508</c:v>
                </c:pt>
                <c:pt idx="8987">
                  <c:v>9609.3599481800593</c:v>
                </c:pt>
                <c:pt idx="8988">
                  <c:v>9632.9931452450692</c:v>
                </c:pt>
                <c:pt idx="8989">
                  <c:v>9598.1458178062203</c:v>
                </c:pt>
                <c:pt idx="8990">
                  <c:v>9514.39783398912</c:v>
                </c:pt>
                <c:pt idx="8991">
                  <c:v>9398.3908372647093</c:v>
                </c:pt>
                <c:pt idx="8992">
                  <c:v>9245.9742615824798</c:v>
                </c:pt>
                <c:pt idx="8993">
                  <c:v>9076.6243021891605</c:v>
                </c:pt>
                <c:pt idx="8994">
                  <c:v>8911.6364201363504</c:v>
                </c:pt>
                <c:pt idx="8995">
                  <c:v>8756.3917807293201</c:v>
                </c:pt>
                <c:pt idx="8996">
                  <c:v>8626.7006498948303</c:v>
                </c:pt>
                <c:pt idx="8997">
                  <c:v>8533.0053090836991</c:v>
                </c:pt>
                <c:pt idx="8998">
                  <c:v>8482.2202714618197</c:v>
                </c:pt>
                <c:pt idx="8999">
                  <c:v>8473.2387835635709</c:v>
                </c:pt>
                <c:pt idx="9000">
                  <c:v>8516.3325487977399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303-4E3B-8457-CDBB66185687}"/>
            </c:ext>
          </c:extLst>
        </c:ser>
        <c:ser>
          <c:idx val="1"/>
          <c:order val="2"/>
          <c:tx>
            <c:v>400 °C, kalcinace 500 °C</c:v>
          </c:tx>
          <c:spPr>
            <a:ln w="12700" cap="rnd">
              <a:solidFill>
                <a:srgbClr val="FF0000">
                  <a:alpha val="7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'8A-S'!$C$29:$C$9029</c:f>
              <c:numCache>
                <c:formatCode>0</c:formatCode>
                <c:ptCount val="9001"/>
                <c:pt idx="0">
                  <c:v>0</c:v>
                </c:pt>
                <c:pt idx="1">
                  <c:v>0.30780715387084301</c:v>
                </c:pt>
                <c:pt idx="2">
                  <c:v>0.61561430774168502</c:v>
                </c:pt>
                <c:pt idx="3">
                  <c:v>0.92342146161252803</c:v>
                </c:pt>
                <c:pt idx="4">
                  <c:v>1.23122861548337</c:v>
                </c:pt>
                <c:pt idx="5">
                  <c:v>1.53903576935421</c:v>
                </c:pt>
                <c:pt idx="6">
                  <c:v>1.8468429232250601</c:v>
                </c:pt>
                <c:pt idx="7">
                  <c:v>2.1546500770959001</c:v>
                </c:pt>
                <c:pt idx="8">
                  <c:v>2.4624572309667401</c:v>
                </c:pt>
                <c:pt idx="9">
                  <c:v>2.7702643848375801</c:v>
                </c:pt>
                <c:pt idx="10">
                  <c:v>3.0780715387084299</c:v>
                </c:pt>
                <c:pt idx="11">
                  <c:v>3.3858786925792699</c:v>
                </c:pt>
                <c:pt idx="12">
                  <c:v>3.6936858464501099</c:v>
                </c:pt>
                <c:pt idx="13">
                  <c:v>4.0014930003209503</c:v>
                </c:pt>
                <c:pt idx="14">
                  <c:v>4.3093001541917904</c:v>
                </c:pt>
                <c:pt idx="15">
                  <c:v>4.6171073080626401</c:v>
                </c:pt>
                <c:pt idx="16">
                  <c:v>4.9249144619334801</c:v>
                </c:pt>
                <c:pt idx="17">
                  <c:v>5.2327216158043202</c:v>
                </c:pt>
                <c:pt idx="18">
                  <c:v>5.5405287696751699</c:v>
                </c:pt>
                <c:pt idx="19">
                  <c:v>5.84833592354601</c:v>
                </c:pt>
                <c:pt idx="20">
                  <c:v>6.15614307741685</c:v>
                </c:pt>
                <c:pt idx="21">
                  <c:v>6.46395023128769</c:v>
                </c:pt>
                <c:pt idx="22">
                  <c:v>6.7717573851585398</c:v>
                </c:pt>
                <c:pt idx="23">
                  <c:v>7.0795645390293798</c:v>
                </c:pt>
                <c:pt idx="24">
                  <c:v>7.3873716929002198</c:v>
                </c:pt>
                <c:pt idx="25">
                  <c:v>7.6951788467710598</c:v>
                </c:pt>
                <c:pt idx="26">
                  <c:v>8.0029860006419096</c:v>
                </c:pt>
                <c:pt idx="27">
                  <c:v>8.3107931545127496</c:v>
                </c:pt>
                <c:pt idx="28">
                  <c:v>8.6186003083835896</c:v>
                </c:pt>
                <c:pt idx="29">
                  <c:v>8.9264074622544296</c:v>
                </c:pt>
                <c:pt idx="30">
                  <c:v>9.2342146161252696</c:v>
                </c:pt>
                <c:pt idx="31">
                  <c:v>9.5420217699961203</c:v>
                </c:pt>
                <c:pt idx="32">
                  <c:v>9.8498289238669603</c:v>
                </c:pt>
                <c:pt idx="33">
                  <c:v>10.1576360777378</c:v>
                </c:pt>
                <c:pt idx="34">
                  <c:v>10.465443231608599</c:v>
                </c:pt>
                <c:pt idx="35">
                  <c:v>10.7732503854795</c:v>
                </c:pt>
                <c:pt idx="36">
                  <c:v>11.081057539350301</c:v>
                </c:pt>
                <c:pt idx="37">
                  <c:v>11.388864693221199</c:v>
                </c:pt>
                <c:pt idx="38">
                  <c:v>11.696671847092</c:v>
                </c:pt>
                <c:pt idx="39">
                  <c:v>12.004479000962901</c:v>
                </c:pt>
                <c:pt idx="40">
                  <c:v>12.3122861548337</c:v>
                </c:pt>
                <c:pt idx="41">
                  <c:v>12.620093308704501</c:v>
                </c:pt>
                <c:pt idx="42">
                  <c:v>12.927900462575399</c:v>
                </c:pt>
                <c:pt idx="43">
                  <c:v>13.2357076164462</c:v>
                </c:pt>
                <c:pt idx="44">
                  <c:v>13.543514770317101</c:v>
                </c:pt>
                <c:pt idx="45">
                  <c:v>13.8513219241879</c:v>
                </c:pt>
                <c:pt idx="46">
                  <c:v>14.1591290780588</c:v>
                </c:pt>
                <c:pt idx="47">
                  <c:v>14.4669362319296</c:v>
                </c:pt>
                <c:pt idx="48">
                  <c:v>14.7747433858004</c:v>
                </c:pt>
                <c:pt idx="49">
                  <c:v>15.082550539671301</c:v>
                </c:pt>
                <c:pt idx="50">
                  <c:v>15.3903576935421</c:v>
                </c:pt>
                <c:pt idx="51">
                  <c:v>15.698164847413</c:v>
                </c:pt>
                <c:pt idx="52">
                  <c:v>16.005972001283801</c:v>
                </c:pt>
                <c:pt idx="53">
                  <c:v>16.313779155154698</c:v>
                </c:pt>
                <c:pt idx="54">
                  <c:v>16.621586309025499</c:v>
                </c:pt>
                <c:pt idx="55">
                  <c:v>16.9293934628963</c:v>
                </c:pt>
                <c:pt idx="56">
                  <c:v>17.237200616767201</c:v>
                </c:pt>
                <c:pt idx="57">
                  <c:v>17.545007770638001</c:v>
                </c:pt>
                <c:pt idx="58">
                  <c:v>17.852814924508898</c:v>
                </c:pt>
                <c:pt idx="59">
                  <c:v>18.160622078379699</c:v>
                </c:pt>
                <c:pt idx="60">
                  <c:v>18.4684292322506</c:v>
                </c:pt>
                <c:pt idx="61">
                  <c:v>18.776236386121401</c:v>
                </c:pt>
                <c:pt idx="62">
                  <c:v>19.084043539992201</c:v>
                </c:pt>
                <c:pt idx="63">
                  <c:v>19.391850693863098</c:v>
                </c:pt>
                <c:pt idx="64">
                  <c:v>19.699657847733899</c:v>
                </c:pt>
                <c:pt idx="65">
                  <c:v>20.0074650016048</c:v>
                </c:pt>
                <c:pt idx="66">
                  <c:v>20.315272155475601</c:v>
                </c:pt>
                <c:pt idx="67">
                  <c:v>20.623079309346402</c:v>
                </c:pt>
                <c:pt idx="68">
                  <c:v>20.930886463217298</c:v>
                </c:pt>
                <c:pt idx="69">
                  <c:v>21.238693617088099</c:v>
                </c:pt>
                <c:pt idx="70">
                  <c:v>21.546500770959</c:v>
                </c:pt>
                <c:pt idx="71">
                  <c:v>21.854307924829801</c:v>
                </c:pt>
                <c:pt idx="72">
                  <c:v>22.162115078700701</c:v>
                </c:pt>
                <c:pt idx="73">
                  <c:v>22.469922232571498</c:v>
                </c:pt>
                <c:pt idx="74">
                  <c:v>22.777729386442299</c:v>
                </c:pt>
                <c:pt idx="75">
                  <c:v>23.0855365403132</c:v>
                </c:pt>
                <c:pt idx="76">
                  <c:v>23.393343694184001</c:v>
                </c:pt>
                <c:pt idx="77">
                  <c:v>23.701150848054901</c:v>
                </c:pt>
                <c:pt idx="78">
                  <c:v>24.008958001925699</c:v>
                </c:pt>
                <c:pt idx="79">
                  <c:v>24.316765155796599</c:v>
                </c:pt>
                <c:pt idx="80">
                  <c:v>24.6245723096674</c:v>
                </c:pt>
                <c:pt idx="81">
                  <c:v>24.932379463538201</c:v>
                </c:pt>
                <c:pt idx="82">
                  <c:v>25.240186617409101</c:v>
                </c:pt>
                <c:pt idx="83">
                  <c:v>25.547993771279899</c:v>
                </c:pt>
                <c:pt idx="84">
                  <c:v>25.855800925150799</c:v>
                </c:pt>
                <c:pt idx="85">
                  <c:v>26.1636080790216</c:v>
                </c:pt>
                <c:pt idx="86">
                  <c:v>26.4714152328925</c:v>
                </c:pt>
                <c:pt idx="87">
                  <c:v>26.779222386763301</c:v>
                </c:pt>
                <c:pt idx="88">
                  <c:v>27.087029540634099</c:v>
                </c:pt>
                <c:pt idx="89">
                  <c:v>27.394836694504999</c:v>
                </c:pt>
                <c:pt idx="90">
                  <c:v>27.7026438483758</c:v>
                </c:pt>
                <c:pt idx="91">
                  <c:v>28.0104510022467</c:v>
                </c:pt>
                <c:pt idx="92">
                  <c:v>28.318258156117501</c:v>
                </c:pt>
                <c:pt idx="93">
                  <c:v>28.626065309988402</c:v>
                </c:pt>
                <c:pt idx="94">
                  <c:v>28.933872463859199</c:v>
                </c:pt>
                <c:pt idx="95">
                  <c:v>29.24167961773</c:v>
                </c:pt>
                <c:pt idx="96">
                  <c:v>29.5494867716009</c:v>
                </c:pt>
                <c:pt idx="97">
                  <c:v>29.857293925471701</c:v>
                </c:pt>
                <c:pt idx="98">
                  <c:v>30.165101079342602</c:v>
                </c:pt>
                <c:pt idx="99">
                  <c:v>30.472908233213399</c:v>
                </c:pt>
                <c:pt idx="100">
                  <c:v>30.7807153870843</c:v>
                </c:pt>
                <c:pt idx="101">
                  <c:v>31.0885225409551</c:v>
                </c:pt>
                <c:pt idx="102">
                  <c:v>31.396329694825901</c:v>
                </c:pt>
                <c:pt idx="103">
                  <c:v>31.704136848696798</c:v>
                </c:pt>
                <c:pt idx="104">
                  <c:v>32.011944002567603</c:v>
                </c:pt>
                <c:pt idx="105">
                  <c:v>32.3197511564385</c:v>
                </c:pt>
                <c:pt idx="106">
                  <c:v>32.627558310309297</c:v>
                </c:pt>
                <c:pt idx="107">
                  <c:v>32.935365464180201</c:v>
                </c:pt>
                <c:pt idx="108">
                  <c:v>33.243172618050998</c:v>
                </c:pt>
                <c:pt idx="109">
                  <c:v>33.550979771921803</c:v>
                </c:pt>
                <c:pt idx="110">
                  <c:v>33.8587869257927</c:v>
                </c:pt>
                <c:pt idx="111">
                  <c:v>34.166594079663497</c:v>
                </c:pt>
                <c:pt idx="112">
                  <c:v>34.474401233534401</c:v>
                </c:pt>
                <c:pt idx="113">
                  <c:v>34.782208387405198</c:v>
                </c:pt>
                <c:pt idx="114">
                  <c:v>35.090015541276003</c:v>
                </c:pt>
                <c:pt idx="115">
                  <c:v>35.3978226951469</c:v>
                </c:pt>
                <c:pt idx="116">
                  <c:v>35.705629849017697</c:v>
                </c:pt>
                <c:pt idx="117">
                  <c:v>36.013437002888601</c:v>
                </c:pt>
                <c:pt idx="118">
                  <c:v>36.321244156759398</c:v>
                </c:pt>
                <c:pt idx="119">
                  <c:v>36.629051310630302</c:v>
                </c:pt>
                <c:pt idx="120">
                  <c:v>36.9368584645011</c:v>
                </c:pt>
                <c:pt idx="121">
                  <c:v>37.244665618371897</c:v>
                </c:pt>
                <c:pt idx="122">
                  <c:v>37.552472772242801</c:v>
                </c:pt>
                <c:pt idx="123">
                  <c:v>37.860279926113598</c:v>
                </c:pt>
                <c:pt idx="124">
                  <c:v>38.168087079984502</c:v>
                </c:pt>
                <c:pt idx="125">
                  <c:v>38.4758942338553</c:v>
                </c:pt>
                <c:pt idx="126">
                  <c:v>38.783701387726197</c:v>
                </c:pt>
                <c:pt idx="127">
                  <c:v>39.091508541597001</c:v>
                </c:pt>
                <c:pt idx="128">
                  <c:v>39.399315695467799</c:v>
                </c:pt>
                <c:pt idx="129">
                  <c:v>39.707122849338703</c:v>
                </c:pt>
                <c:pt idx="130">
                  <c:v>40.0149300032095</c:v>
                </c:pt>
                <c:pt idx="131">
                  <c:v>40.322737157080397</c:v>
                </c:pt>
                <c:pt idx="132">
                  <c:v>40.630544310951201</c:v>
                </c:pt>
                <c:pt idx="133">
                  <c:v>40.938351464822098</c:v>
                </c:pt>
                <c:pt idx="134">
                  <c:v>41.246158618692903</c:v>
                </c:pt>
                <c:pt idx="135">
                  <c:v>41.5539657725637</c:v>
                </c:pt>
                <c:pt idx="136">
                  <c:v>41.861772926434597</c:v>
                </c:pt>
                <c:pt idx="137">
                  <c:v>42.169580080305401</c:v>
                </c:pt>
                <c:pt idx="138">
                  <c:v>42.477387234176298</c:v>
                </c:pt>
                <c:pt idx="139">
                  <c:v>42.785194388047103</c:v>
                </c:pt>
                <c:pt idx="140">
                  <c:v>43.093001541917999</c:v>
                </c:pt>
                <c:pt idx="141">
                  <c:v>43.400808695788797</c:v>
                </c:pt>
                <c:pt idx="142">
                  <c:v>43.708615849659601</c:v>
                </c:pt>
                <c:pt idx="143">
                  <c:v>44.016423003530498</c:v>
                </c:pt>
                <c:pt idx="144">
                  <c:v>44.324230157401303</c:v>
                </c:pt>
                <c:pt idx="145">
                  <c:v>44.6320373112722</c:v>
                </c:pt>
                <c:pt idx="146">
                  <c:v>44.939844465142997</c:v>
                </c:pt>
                <c:pt idx="147">
                  <c:v>45.247651619013901</c:v>
                </c:pt>
                <c:pt idx="148">
                  <c:v>45.555458772884698</c:v>
                </c:pt>
                <c:pt idx="149">
                  <c:v>45.863265926755503</c:v>
                </c:pt>
                <c:pt idx="150">
                  <c:v>46.1710730806264</c:v>
                </c:pt>
                <c:pt idx="151">
                  <c:v>46.478880234497197</c:v>
                </c:pt>
                <c:pt idx="152">
                  <c:v>46.786687388368101</c:v>
                </c:pt>
                <c:pt idx="153">
                  <c:v>47.094494542238898</c:v>
                </c:pt>
                <c:pt idx="154">
                  <c:v>47.402301696109703</c:v>
                </c:pt>
                <c:pt idx="155">
                  <c:v>47.7101088499806</c:v>
                </c:pt>
                <c:pt idx="156">
                  <c:v>48.017916003851397</c:v>
                </c:pt>
                <c:pt idx="157">
                  <c:v>48.325723157722301</c:v>
                </c:pt>
                <c:pt idx="158">
                  <c:v>48.633530311593098</c:v>
                </c:pt>
                <c:pt idx="159">
                  <c:v>48.941337465464002</c:v>
                </c:pt>
                <c:pt idx="160">
                  <c:v>49.2491446193348</c:v>
                </c:pt>
                <c:pt idx="161">
                  <c:v>49.556951773205597</c:v>
                </c:pt>
                <c:pt idx="162">
                  <c:v>49.864758927076501</c:v>
                </c:pt>
                <c:pt idx="163">
                  <c:v>50.172566080947298</c:v>
                </c:pt>
                <c:pt idx="164">
                  <c:v>50.480373234818202</c:v>
                </c:pt>
                <c:pt idx="165">
                  <c:v>50.788180388689</c:v>
                </c:pt>
                <c:pt idx="166">
                  <c:v>51.095987542559897</c:v>
                </c:pt>
                <c:pt idx="167">
                  <c:v>51.403794696430701</c:v>
                </c:pt>
                <c:pt idx="168">
                  <c:v>51.711601850301498</c:v>
                </c:pt>
                <c:pt idx="169">
                  <c:v>52.019409004172402</c:v>
                </c:pt>
                <c:pt idx="170">
                  <c:v>52.3272161580432</c:v>
                </c:pt>
                <c:pt idx="171">
                  <c:v>52.635023311914097</c:v>
                </c:pt>
                <c:pt idx="172">
                  <c:v>52.942830465784901</c:v>
                </c:pt>
                <c:pt idx="173">
                  <c:v>53.250637619655798</c:v>
                </c:pt>
                <c:pt idx="174">
                  <c:v>53.558444773526602</c:v>
                </c:pt>
                <c:pt idx="175">
                  <c:v>53.8662519273974</c:v>
                </c:pt>
                <c:pt idx="176">
                  <c:v>54.174059081268297</c:v>
                </c:pt>
                <c:pt idx="177">
                  <c:v>54.481866235139101</c:v>
                </c:pt>
                <c:pt idx="178">
                  <c:v>54.789673389009998</c:v>
                </c:pt>
                <c:pt idx="179">
                  <c:v>55.097480542880803</c:v>
                </c:pt>
                <c:pt idx="180">
                  <c:v>55.405287696751699</c:v>
                </c:pt>
                <c:pt idx="181">
                  <c:v>55.713094850622497</c:v>
                </c:pt>
                <c:pt idx="182">
                  <c:v>56.020902004493301</c:v>
                </c:pt>
                <c:pt idx="183">
                  <c:v>56.328709158364198</c:v>
                </c:pt>
                <c:pt idx="184">
                  <c:v>56.636516312235003</c:v>
                </c:pt>
                <c:pt idx="185">
                  <c:v>56.944323466105899</c:v>
                </c:pt>
                <c:pt idx="186">
                  <c:v>57.252130619976697</c:v>
                </c:pt>
                <c:pt idx="187">
                  <c:v>57.559937773847601</c:v>
                </c:pt>
                <c:pt idx="188">
                  <c:v>57.867744927718398</c:v>
                </c:pt>
                <c:pt idx="189">
                  <c:v>58.175552081589203</c:v>
                </c:pt>
                <c:pt idx="190">
                  <c:v>58.4833592354601</c:v>
                </c:pt>
                <c:pt idx="191">
                  <c:v>58.791166389330897</c:v>
                </c:pt>
                <c:pt idx="192">
                  <c:v>59.098973543201801</c:v>
                </c:pt>
                <c:pt idx="193">
                  <c:v>59.406780697072598</c:v>
                </c:pt>
                <c:pt idx="194">
                  <c:v>59.714587850943403</c:v>
                </c:pt>
                <c:pt idx="195">
                  <c:v>60.0223950048143</c:v>
                </c:pt>
                <c:pt idx="196">
                  <c:v>60.330202158685097</c:v>
                </c:pt>
                <c:pt idx="197">
                  <c:v>60.638009312556001</c:v>
                </c:pt>
                <c:pt idx="198">
                  <c:v>60.945816466426798</c:v>
                </c:pt>
                <c:pt idx="199">
                  <c:v>61.253623620297702</c:v>
                </c:pt>
                <c:pt idx="200">
                  <c:v>61.5614307741685</c:v>
                </c:pt>
                <c:pt idx="201">
                  <c:v>61.869237928039297</c:v>
                </c:pt>
                <c:pt idx="202">
                  <c:v>62.177045081910201</c:v>
                </c:pt>
                <c:pt idx="203">
                  <c:v>62.484852235780998</c:v>
                </c:pt>
                <c:pt idx="204">
                  <c:v>62.792659389651902</c:v>
                </c:pt>
                <c:pt idx="205">
                  <c:v>63.1004665435227</c:v>
                </c:pt>
                <c:pt idx="206">
                  <c:v>63.408273697393597</c:v>
                </c:pt>
                <c:pt idx="207">
                  <c:v>63.716080851264401</c:v>
                </c:pt>
                <c:pt idx="208">
                  <c:v>64.023888005135206</c:v>
                </c:pt>
                <c:pt idx="209">
                  <c:v>64.331695159006102</c:v>
                </c:pt>
                <c:pt idx="210">
                  <c:v>64.6395023128769</c:v>
                </c:pt>
                <c:pt idx="211">
                  <c:v>64.947309466747797</c:v>
                </c:pt>
                <c:pt idx="212">
                  <c:v>65.255116620618594</c:v>
                </c:pt>
                <c:pt idx="213">
                  <c:v>65.562923774489406</c:v>
                </c:pt>
                <c:pt idx="214">
                  <c:v>65.870730928360302</c:v>
                </c:pt>
                <c:pt idx="215">
                  <c:v>66.1785380822311</c:v>
                </c:pt>
                <c:pt idx="216">
                  <c:v>66.486345236101997</c:v>
                </c:pt>
                <c:pt idx="217">
                  <c:v>66.794152389972794</c:v>
                </c:pt>
                <c:pt idx="218">
                  <c:v>67.101959543843705</c:v>
                </c:pt>
                <c:pt idx="219">
                  <c:v>67.409766697714502</c:v>
                </c:pt>
                <c:pt idx="220">
                  <c:v>67.717573851585399</c:v>
                </c:pt>
                <c:pt idx="221">
                  <c:v>68.025381005456197</c:v>
                </c:pt>
                <c:pt idx="222">
                  <c:v>68.333188159326994</c:v>
                </c:pt>
                <c:pt idx="223">
                  <c:v>68.640995313197905</c:v>
                </c:pt>
                <c:pt idx="224">
                  <c:v>68.948802467068703</c:v>
                </c:pt>
                <c:pt idx="225">
                  <c:v>69.256609620939599</c:v>
                </c:pt>
                <c:pt idx="226">
                  <c:v>69.564416774810397</c:v>
                </c:pt>
                <c:pt idx="227">
                  <c:v>69.872223928681294</c:v>
                </c:pt>
                <c:pt idx="228">
                  <c:v>70.180031082552105</c:v>
                </c:pt>
                <c:pt idx="229">
                  <c:v>70.487838236422903</c:v>
                </c:pt>
                <c:pt idx="230">
                  <c:v>70.795645390293799</c:v>
                </c:pt>
                <c:pt idx="231">
                  <c:v>71.103452544164597</c:v>
                </c:pt>
                <c:pt idx="232">
                  <c:v>71.411259698035494</c:v>
                </c:pt>
                <c:pt idx="233">
                  <c:v>71.719066851906305</c:v>
                </c:pt>
                <c:pt idx="234">
                  <c:v>72.026874005777103</c:v>
                </c:pt>
                <c:pt idx="235">
                  <c:v>72.334681159647999</c:v>
                </c:pt>
                <c:pt idx="236">
                  <c:v>72.642488313518797</c:v>
                </c:pt>
                <c:pt idx="237">
                  <c:v>72.950295467389694</c:v>
                </c:pt>
                <c:pt idx="238">
                  <c:v>73.258102621260505</c:v>
                </c:pt>
                <c:pt idx="239">
                  <c:v>73.565909775131402</c:v>
                </c:pt>
                <c:pt idx="240">
                  <c:v>73.8737169290022</c:v>
                </c:pt>
                <c:pt idx="241">
                  <c:v>74.181524082872997</c:v>
                </c:pt>
                <c:pt idx="242">
                  <c:v>74.489331236743894</c:v>
                </c:pt>
                <c:pt idx="243">
                  <c:v>74.797138390614705</c:v>
                </c:pt>
                <c:pt idx="244">
                  <c:v>75.104945544485602</c:v>
                </c:pt>
                <c:pt idx="245">
                  <c:v>75.4127526983564</c:v>
                </c:pt>
                <c:pt idx="246">
                  <c:v>75.720559852227296</c:v>
                </c:pt>
                <c:pt idx="247">
                  <c:v>76.028367006098094</c:v>
                </c:pt>
                <c:pt idx="248">
                  <c:v>76.336174159968905</c:v>
                </c:pt>
                <c:pt idx="249">
                  <c:v>76.643981313839802</c:v>
                </c:pt>
                <c:pt idx="250">
                  <c:v>76.9517884677106</c:v>
                </c:pt>
                <c:pt idx="251">
                  <c:v>77.259595621581497</c:v>
                </c:pt>
                <c:pt idx="252">
                  <c:v>77.567402775452294</c:v>
                </c:pt>
                <c:pt idx="253">
                  <c:v>77.875209929323105</c:v>
                </c:pt>
                <c:pt idx="254">
                  <c:v>78.183017083194002</c:v>
                </c:pt>
                <c:pt idx="255">
                  <c:v>78.4908242370648</c:v>
                </c:pt>
                <c:pt idx="256">
                  <c:v>78.798631390935697</c:v>
                </c:pt>
                <c:pt idx="257">
                  <c:v>79.106438544806494</c:v>
                </c:pt>
                <c:pt idx="258">
                  <c:v>79.414245698677405</c:v>
                </c:pt>
                <c:pt idx="259">
                  <c:v>79.722052852548202</c:v>
                </c:pt>
                <c:pt idx="260">
                  <c:v>80.029860006419099</c:v>
                </c:pt>
                <c:pt idx="261">
                  <c:v>80.337667160289897</c:v>
                </c:pt>
                <c:pt idx="262">
                  <c:v>80.645474314160694</c:v>
                </c:pt>
                <c:pt idx="263">
                  <c:v>80.953281468031605</c:v>
                </c:pt>
                <c:pt idx="264">
                  <c:v>81.261088621902402</c:v>
                </c:pt>
                <c:pt idx="265">
                  <c:v>81.568895775773299</c:v>
                </c:pt>
                <c:pt idx="266">
                  <c:v>81.876702929644097</c:v>
                </c:pt>
                <c:pt idx="267">
                  <c:v>82.184510083514994</c:v>
                </c:pt>
                <c:pt idx="268">
                  <c:v>82.492317237385805</c:v>
                </c:pt>
                <c:pt idx="269">
                  <c:v>82.800124391256603</c:v>
                </c:pt>
                <c:pt idx="270">
                  <c:v>83.107931545127499</c:v>
                </c:pt>
                <c:pt idx="271">
                  <c:v>83.415738698998297</c:v>
                </c:pt>
                <c:pt idx="272">
                  <c:v>83.723545852869194</c:v>
                </c:pt>
                <c:pt idx="273">
                  <c:v>84.031353006740005</c:v>
                </c:pt>
                <c:pt idx="274">
                  <c:v>84.339160160610803</c:v>
                </c:pt>
                <c:pt idx="275">
                  <c:v>84.646967314481699</c:v>
                </c:pt>
                <c:pt idx="276">
                  <c:v>84.954774468352497</c:v>
                </c:pt>
                <c:pt idx="277">
                  <c:v>85.262581622223394</c:v>
                </c:pt>
                <c:pt idx="278">
                  <c:v>85.570388776094205</c:v>
                </c:pt>
                <c:pt idx="279">
                  <c:v>85.878195929965102</c:v>
                </c:pt>
                <c:pt idx="280">
                  <c:v>86.186003083835899</c:v>
                </c:pt>
                <c:pt idx="281">
                  <c:v>86.493810237706697</c:v>
                </c:pt>
                <c:pt idx="282">
                  <c:v>86.801617391577594</c:v>
                </c:pt>
                <c:pt idx="283">
                  <c:v>87.109424545448405</c:v>
                </c:pt>
                <c:pt idx="284">
                  <c:v>87.417231699319302</c:v>
                </c:pt>
                <c:pt idx="285">
                  <c:v>87.7250388531901</c:v>
                </c:pt>
                <c:pt idx="286">
                  <c:v>88.032846007060996</c:v>
                </c:pt>
                <c:pt idx="287">
                  <c:v>88.340653160931794</c:v>
                </c:pt>
                <c:pt idx="288">
                  <c:v>88.648460314802605</c:v>
                </c:pt>
                <c:pt idx="289">
                  <c:v>88.956267468673502</c:v>
                </c:pt>
                <c:pt idx="290">
                  <c:v>89.2640746225443</c:v>
                </c:pt>
                <c:pt idx="291">
                  <c:v>89.571881776415196</c:v>
                </c:pt>
                <c:pt idx="292">
                  <c:v>89.879688930285994</c:v>
                </c:pt>
                <c:pt idx="293">
                  <c:v>90.187496084156905</c:v>
                </c:pt>
                <c:pt idx="294">
                  <c:v>90.495303238027702</c:v>
                </c:pt>
                <c:pt idx="295">
                  <c:v>90.8031103918985</c:v>
                </c:pt>
                <c:pt idx="296">
                  <c:v>91.110917545769396</c:v>
                </c:pt>
                <c:pt idx="297">
                  <c:v>91.418724699640194</c:v>
                </c:pt>
                <c:pt idx="298">
                  <c:v>91.726531853511105</c:v>
                </c:pt>
                <c:pt idx="299">
                  <c:v>92.034339007381902</c:v>
                </c:pt>
                <c:pt idx="300">
                  <c:v>92.342146161252799</c:v>
                </c:pt>
                <c:pt idx="301">
                  <c:v>92.649953315123597</c:v>
                </c:pt>
                <c:pt idx="302">
                  <c:v>92.957760468994394</c:v>
                </c:pt>
                <c:pt idx="303">
                  <c:v>93.265567622865305</c:v>
                </c:pt>
                <c:pt idx="304">
                  <c:v>93.573374776736102</c:v>
                </c:pt>
                <c:pt idx="305">
                  <c:v>93.881181930606999</c:v>
                </c:pt>
                <c:pt idx="306">
                  <c:v>94.188989084477797</c:v>
                </c:pt>
                <c:pt idx="307">
                  <c:v>94.496796238348693</c:v>
                </c:pt>
                <c:pt idx="308">
                  <c:v>94.804603392219505</c:v>
                </c:pt>
                <c:pt idx="309">
                  <c:v>95.112410546090302</c:v>
                </c:pt>
                <c:pt idx="310">
                  <c:v>95.420217699961199</c:v>
                </c:pt>
                <c:pt idx="311">
                  <c:v>95.728024853831997</c:v>
                </c:pt>
                <c:pt idx="312">
                  <c:v>96.035832007702894</c:v>
                </c:pt>
                <c:pt idx="313">
                  <c:v>96.343639161573705</c:v>
                </c:pt>
                <c:pt idx="314">
                  <c:v>96.651446315444502</c:v>
                </c:pt>
                <c:pt idx="315">
                  <c:v>96.959253469315399</c:v>
                </c:pt>
                <c:pt idx="316">
                  <c:v>97.267060623186197</c:v>
                </c:pt>
                <c:pt idx="317">
                  <c:v>97.574867777057094</c:v>
                </c:pt>
                <c:pt idx="318">
                  <c:v>97.882674930927905</c:v>
                </c:pt>
                <c:pt idx="319">
                  <c:v>98.190482084798802</c:v>
                </c:pt>
                <c:pt idx="320">
                  <c:v>98.498289238669599</c:v>
                </c:pt>
                <c:pt idx="321">
                  <c:v>98.806096392540397</c:v>
                </c:pt>
                <c:pt idx="322">
                  <c:v>99.113903546411294</c:v>
                </c:pt>
                <c:pt idx="323">
                  <c:v>99.421710700282105</c:v>
                </c:pt>
                <c:pt idx="324">
                  <c:v>99.729517854153002</c:v>
                </c:pt>
                <c:pt idx="325">
                  <c:v>100.037325008024</c:v>
                </c:pt>
                <c:pt idx="326">
                  <c:v>100.34513216189499</c:v>
                </c:pt>
                <c:pt idx="327">
                  <c:v>100.652939315765</c:v>
                </c:pt>
                <c:pt idx="328">
                  <c:v>100.96074646963601</c:v>
                </c:pt>
                <c:pt idx="329">
                  <c:v>101.268553623507</c:v>
                </c:pt>
                <c:pt idx="330">
                  <c:v>101.576360777378</c:v>
                </c:pt>
                <c:pt idx="331">
                  <c:v>101.884167931249</c:v>
                </c:pt>
                <c:pt idx="332">
                  <c:v>102.19197508512001</c:v>
                </c:pt>
                <c:pt idx="333">
                  <c:v>102.499782238991</c:v>
                </c:pt>
                <c:pt idx="334">
                  <c:v>102.807589392861</c:v>
                </c:pt>
                <c:pt idx="335">
                  <c:v>103.115396546732</c:v>
                </c:pt>
                <c:pt idx="336">
                  <c:v>103.423203700603</c:v>
                </c:pt>
                <c:pt idx="337">
                  <c:v>103.73101085447399</c:v>
                </c:pt>
                <c:pt idx="338">
                  <c:v>104.038818008345</c:v>
                </c:pt>
                <c:pt idx="339">
                  <c:v>104.346625162216</c:v>
                </c:pt>
                <c:pt idx="340">
                  <c:v>104.654432316086</c:v>
                </c:pt>
                <c:pt idx="341">
                  <c:v>104.962239469957</c:v>
                </c:pt>
                <c:pt idx="342">
                  <c:v>105.27004662382799</c:v>
                </c:pt>
                <c:pt idx="343">
                  <c:v>105.577853777699</c:v>
                </c:pt>
                <c:pt idx="344">
                  <c:v>105.88566093157</c:v>
                </c:pt>
                <c:pt idx="345">
                  <c:v>106.193468085441</c:v>
                </c:pt>
                <c:pt idx="346">
                  <c:v>106.50127523931199</c:v>
                </c:pt>
                <c:pt idx="347">
                  <c:v>106.809082393182</c:v>
                </c:pt>
                <c:pt idx="348">
                  <c:v>107.11688954705301</c:v>
                </c:pt>
                <c:pt idx="349">
                  <c:v>107.424696700924</c:v>
                </c:pt>
                <c:pt idx="350">
                  <c:v>107.732503854795</c:v>
                </c:pt>
                <c:pt idx="351">
                  <c:v>108.040311008666</c:v>
                </c:pt>
                <c:pt idx="352">
                  <c:v>108.34811816253701</c:v>
                </c:pt>
                <c:pt idx="353">
                  <c:v>108.65592531640699</c:v>
                </c:pt>
                <c:pt idx="354">
                  <c:v>108.963732470278</c:v>
                </c:pt>
                <c:pt idx="355">
                  <c:v>109.271539624149</c:v>
                </c:pt>
                <c:pt idx="356">
                  <c:v>109.57934677802</c:v>
                </c:pt>
                <c:pt idx="357">
                  <c:v>109.88715393189101</c:v>
                </c:pt>
                <c:pt idx="358">
                  <c:v>110.194961085762</c:v>
                </c:pt>
                <c:pt idx="359">
                  <c:v>110.502768239632</c:v>
                </c:pt>
                <c:pt idx="360">
                  <c:v>110.810575393503</c:v>
                </c:pt>
                <c:pt idx="361">
                  <c:v>111.118382547374</c:v>
                </c:pt>
                <c:pt idx="362">
                  <c:v>111.42618970124499</c:v>
                </c:pt>
                <c:pt idx="363">
                  <c:v>111.733996855116</c:v>
                </c:pt>
                <c:pt idx="364">
                  <c:v>112.041804008987</c:v>
                </c:pt>
                <c:pt idx="365">
                  <c:v>112.349611162858</c:v>
                </c:pt>
                <c:pt idx="366">
                  <c:v>112.657418316728</c:v>
                </c:pt>
                <c:pt idx="367">
                  <c:v>112.96522547059899</c:v>
                </c:pt>
                <c:pt idx="368">
                  <c:v>113.27303262447001</c:v>
                </c:pt>
                <c:pt idx="369">
                  <c:v>113.580839778341</c:v>
                </c:pt>
                <c:pt idx="370">
                  <c:v>113.888646932212</c:v>
                </c:pt>
                <c:pt idx="371">
                  <c:v>114.19645408608299</c:v>
                </c:pt>
                <c:pt idx="372">
                  <c:v>114.504261239953</c:v>
                </c:pt>
                <c:pt idx="373">
                  <c:v>114.81206839382401</c:v>
                </c:pt>
                <c:pt idx="374">
                  <c:v>115.119875547695</c:v>
                </c:pt>
                <c:pt idx="375">
                  <c:v>115.427682701566</c:v>
                </c:pt>
                <c:pt idx="376">
                  <c:v>115.735489855437</c:v>
                </c:pt>
                <c:pt idx="377">
                  <c:v>116.04329700930801</c:v>
                </c:pt>
                <c:pt idx="378">
                  <c:v>116.35110416317799</c:v>
                </c:pt>
                <c:pt idx="379">
                  <c:v>116.658911317049</c:v>
                </c:pt>
                <c:pt idx="380">
                  <c:v>116.96671847092</c:v>
                </c:pt>
                <c:pt idx="381">
                  <c:v>117.274525624791</c:v>
                </c:pt>
                <c:pt idx="382">
                  <c:v>117.58233277866201</c:v>
                </c:pt>
                <c:pt idx="383">
                  <c:v>117.890139932533</c:v>
                </c:pt>
                <c:pt idx="384">
                  <c:v>118.197947086404</c:v>
                </c:pt>
                <c:pt idx="385">
                  <c:v>118.505754240274</c:v>
                </c:pt>
                <c:pt idx="386">
                  <c:v>118.813561394145</c:v>
                </c:pt>
                <c:pt idx="387">
                  <c:v>119.12136854801599</c:v>
                </c:pt>
                <c:pt idx="388">
                  <c:v>119.429175701887</c:v>
                </c:pt>
                <c:pt idx="389">
                  <c:v>119.736982855758</c:v>
                </c:pt>
                <c:pt idx="390">
                  <c:v>120.044790009629</c:v>
                </c:pt>
                <c:pt idx="391">
                  <c:v>120.352597163499</c:v>
                </c:pt>
                <c:pt idx="392">
                  <c:v>120.66040431736999</c:v>
                </c:pt>
                <c:pt idx="393">
                  <c:v>120.96821147124101</c:v>
                </c:pt>
                <c:pt idx="394">
                  <c:v>121.276018625112</c:v>
                </c:pt>
                <c:pt idx="395">
                  <c:v>121.583825778983</c:v>
                </c:pt>
                <c:pt idx="396">
                  <c:v>121.89163293285399</c:v>
                </c:pt>
                <c:pt idx="397">
                  <c:v>122.199440086724</c:v>
                </c:pt>
                <c:pt idx="398">
                  <c:v>122.50724724059501</c:v>
                </c:pt>
                <c:pt idx="399">
                  <c:v>122.815054394466</c:v>
                </c:pt>
                <c:pt idx="400">
                  <c:v>123.122861548337</c:v>
                </c:pt>
                <c:pt idx="401">
                  <c:v>123.430668702208</c:v>
                </c:pt>
                <c:pt idx="402">
                  <c:v>123.73847585607901</c:v>
                </c:pt>
                <c:pt idx="403">
                  <c:v>124.04628300995</c:v>
                </c:pt>
                <c:pt idx="404">
                  <c:v>124.35409016382</c:v>
                </c:pt>
                <c:pt idx="405">
                  <c:v>124.661897317691</c:v>
                </c:pt>
                <c:pt idx="406">
                  <c:v>124.969704471562</c:v>
                </c:pt>
                <c:pt idx="407">
                  <c:v>125.27751162543299</c:v>
                </c:pt>
                <c:pt idx="408">
                  <c:v>125.585318779304</c:v>
                </c:pt>
                <c:pt idx="409">
                  <c:v>125.893125933175</c:v>
                </c:pt>
                <c:pt idx="410">
                  <c:v>126.200933087045</c:v>
                </c:pt>
                <c:pt idx="411">
                  <c:v>126.508740240916</c:v>
                </c:pt>
                <c:pt idx="412">
                  <c:v>126.81654739478699</c:v>
                </c:pt>
                <c:pt idx="413">
                  <c:v>127.124354548658</c:v>
                </c:pt>
                <c:pt idx="414">
                  <c:v>127.432161702529</c:v>
                </c:pt>
                <c:pt idx="415">
                  <c:v>127.7399688564</c:v>
                </c:pt>
                <c:pt idx="416">
                  <c:v>128.04777601027101</c:v>
                </c:pt>
                <c:pt idx="417">
                  <c:v>128.355583164141</c:v>
                </c:pt>
                <c:pt idx="418">
                  <c:v>128.66339031801201</c:v>
                </c:pt>
                <c:pt idx="419">
                  <c:v>128.97119747188299</c:v>
                </c:pt>
                <c:pt idx="420">
                  <c:v>129.279004625754</c:v>
                </c:pt>
                <c:pt idx="421">
                  <c:v>129.58681177962501</c:v>
                </c:pt>
                <c:pt idx="422">
                  <c:v>129.89461893349599</c:v>
                </c:pt>
                <c:pt idx="423">
                  <c:v>130.20242608736601</c:v>
                </c:pt>
                <c:pt idx="424">
                  <c:v>130.51023324123699</c:v>
                </c:pt>
                <c:pt idx="425">
                  <c:v>130.818040395108</c:v>
                </c:pt>
                <c:pt idx="426">
                  <c:v>131.12584754897901</c:v>
                </c:pt>
                <c:pt idx="427">
                  <c:v>131.43365470284999</c:v>
                </c:pt>
                <c:pt idx="428">
                  <c:v>131.741461856721</c:v>
                </c:pt>
                <c:pt idx="429">
                  <c:v>132.04926901059099</c:v>
                </c:pt>
                <c:pt idx="430">
                  <c:v>132.357076164462</c:v>
                </c:pt>
                <c:pt idx="431">
                  <c:v>132.66488331833301</c:v>
                </c:pt>
                <c:pt idx="432">
                  <c:v>132.97269047220399</c:v>
                </c:pt>
                <c:pt idx="433">
                  <c:v>133.280497626075</c:v>
                </c:pt>
                <c:pt idx="434">
                  <c:v>133.58830477994599</c:v>
                </c:pt>
                <c:pt idx="435">
                  <c:v>133.896111933816</c:v>
                </c:pt>
                <c:pt idx="436">
                  <c:v>134.20391908768701</c:v>
                </c:pt>
                <c:pt idx="437">
                  <c:v>134.51172624155799</c:v>
                </c:pt>
                <c:pt idx="438">
                  <c:v>134.819533395429</c:v>
                </c:pt>
                <c:pt idx="439">
                  <c:v>135.12734054929999</c:v>
                </c:pt>
                <c:pt idx="440">
                  <c:v>135.435147703171</c:v>
                </c:pt>
                <c:pt idx="441">
                  <c:v>135.74295485704201</c:v>
                </c:pt>
                <c:pt idx="442">
                  <c:v>136.050762010912</c:v>
                </c:pt>
                <c:pt idx="443">
                  <c:v>136.35856916478301</c:v>
                </c:pt>
                <c:pt idx="444">
                  <c:v>136.66637631865399</c:v>
                </c:pt>
                <c:pt idx="445">
                  <c:v>136.974183472525</c:v>
                </c:pt>
                <c:pt idx="446">
                  <c:v>137.28199062639601</c:v>
                </c:pt>
                <c:pt idx="447">
                  <c:v>137.58979778026699</c:v>
                </c:pt>
                <c:pt idx="448">
                  <c:v>137.89760493413701</c:v>
                </c:pt>
                <c:pt idx="449">
                  <c:v>138.20541208800799</c:v>
                </c:pt>
                <c:pt idx="450">
                  <c:v>138.513219241879</c:v>
                </c:pt>
                <c:pt idx="451">
                  <c:v>138.82102639575001</c:v>
                </c:pt>
                <c:pt idx="452">
                  <c:v>139.12883354962099</c:v>
                </c:pt>
                <c:pt idx="453">
                  <c:v>139.436640703492</c:v>
                </c:pt>
                <c:pt idx="454">
                  <c:v>139.74444785736301</c:v>
                </c:pt>
                <c:pt idx="455">
                  <c:v>140.052255011233</c:v>
                </c:pt>
                <c:pt idx="456">
                  <c:v>140.36006216510401</c:v>
                </c:pt>
                <c:pt idx="457">
                  <c:v>140.66786931897499</c:v>
                </c:pt>
                <c:pt idx="458">
                  <c:v>140.975676472846</c:v>
                </c:pt>
                <c:pt idx="459">
                  <c:v>141.28348362671699</c:v>
                </c:pt>
                <c:pt idx="460">
                  <c:v>141.591290780588</c:v>
                </c:pt>
                <c:pt idx="461">
                  <c:v>141.89909793445801</c:v>
                </c:pt>
                <c:pt idx="462">
                  <c:v>142.20690508832899</c:v>
                </c:pt>
                <c:pt idx="463">
                  <c:v>142.51471224220001</c:v>
                </c:pt>
                <c:pt idx="464">
                  <c:v>142.82251939607099</c:v>
                </c:pt>
                <c:pt idx="465">
                  <c:v>143.130326549942</c:v>
                </c:pt>
                <c:pt idx="466">
                  <c:v>143.43813370381301</c:v>
                </c:pt>
                <c:pt idx="467">
                  <c:v>143.745940857683</c:v>
                </c:pt>
                <c:pt idx="468">
                  <c:v>144.05374801155401</c:v>
                </c:pt>
                <c:pt idx="469">
                  <c:v>144.36155516542499</c:v>
                </c:pt>
                <c:pt idx="470">
                  <c:v>144.669362319296</c:v>
                </c:pt>
                <c:pt idx="471">
                  <c:v>144.97716947316701</c:v>
                </c:pt>
                <c:pt idx="472">
                  <c:v>145.28497662703799</c:v>
                </c:pt>
                <c:pt idx="473">
                  <c:v>145.592783780909</c:v>
                </c:pt>
                <c:pt idx="474">
                  <c:v>145.90059093477899</c:v>
                </c:pt>
                <c:pt idx="475">
                  <c:v>146.20839808865</c:v>
                </c:pt>
                <c:pt idx="476">
                  <c:v>146.51620524252101</c:v>
                </c:pt>
                <c:pt idx="477">
                  <c:v>146.82401239639199</c:v>
                </c:pt>
                <c:pt idx="478">
                  <c:v>147.131819550263</c:v>
                </c:pt>
                <c:pt idx="479">
                  <c:v>147.43962670413401</c:v>
                </c:pt>
                <c:pt idx="480">
                  <c:v>147.747433858004</c:v>
                </c:pt>
                <c:pt idx="481">
                  <c:v>148.05524101187501</c:v>
                </c:pt>
                <c:pt idx="482">
                  <c:v>148.36304816574599</c:v>
                </c:pt>
                <c:pt idx="483">
                  <c:v>148.670855319617</c:v>
                </c:pt>
                <c:pt idx="484">
                  <c:v>148.97866247348799</c:v>
                </c:pt>
                <c:pt idx="485">
                  <c:v>149.286469627359</c:v>
                </c:pt>
                <c:pt idx="486">
                  <c:v>149.59427678122901</c:v>
                </c:pt>
                <c:pt idx="487">
                  <c:v>149.90208393509999</c:v>
                </c:pt>
                <c:pt idx="488">
                  <c:v>150.20989108897101</c:v>
                </c:pt>
                <c:pt idx="489">
                  <c:v>150.51769824284199</c:v>
                </c:pt>
                <c:pt idx="490">
                  <c:v>150.825505396713</c:v>
                </c:pt>
                <c:pt idx="491">
                  <c:v>151.13331255058401</c:v>
                </c:pt>
                <c:pt idx="492">
                  <c:v>151.44111970445499</c:v>
                </c:pt>
                <c:pt idx="493">
                  <c:v>151.74892685832501</c:v>
                </c:pt>
                <c:pt idx="494">
                  <c:v>152.05673401219599</c:v>
                </c:pt>
                <c:pt idx="495">
                  <c:v>152.364541166067</c:v>
                </c:pt>
                <c:pt idx="496">
                  <c:v>152.67234831993801</c:v>
                </c:pt>
                <c:pt idx="497">
                  <c:v>152.98015547380899</c:v>
                </c:pt>
                <c:pt idx="498">
                  <c:v>153.28796262768</c:v>
                </c:pt>
                <c:pt idx="499">
                  <c:v>153.59576978154999</c:v>
                </c:pt>
                <c:pt idx="500">
                  <c:v>153.903576935421</c:v>
                </c:pt>
                <c:pt idx="501">
                  <c:v>154.21138408929201</c:v>
                </c:pt>
                <c:pt idx="502">
                  <c:v>154.51919124316299</c:v>
                </c:pt>
                <c:pt idx="503">
                  <c:v>154.826998397034</c:v>
                </c:pt>
                <c:pt idx="504">
                  <c:v>155.13480555090501</c:v>
                </c:pt>
                <c:pt idx="505">
                  <c:v>155.442612704775</c:v>
                </c:pt>
                <c:pt idx="506">
                  <c:v>155.75041985864601</c:v>
                </c:pt>
                <c:pt idx="507">
                  <c:v>156.05822701251699</c:v>
                </c:pt>
                <c:pt idx="508">
                  <c:v>156.366034166388</c:v>
                </c:pt>
                <c:pt idx="509">
                  <c:v>156.67384132025899</c:v>
                </c:pt>
                <c:pt idx="510">
                  <c:v>156.98164847413</c:v>
                </c:pt>
                <c:pt idx="511">
                  <c:v>157.28945562800101</c:v>
                </c:pt>
                <c:pt idx="512">
                  <c:v>157.597262781871</c:v>
                </c:pt>
                <c:pt idx="513">
                  <c:v>157.90506993574201</c:v>
                </c:pt>
                <c:pt idx="514">
                  <c:v>158.21287708961299</c:v>
                </c:pt>
                <c:pt idx="515">
                  <c:v>158.520684243484</c:v>
                </c:pt>
                <c:pt idx="516">
                  <c:v>158.82849139735501</c:v>
                </c:pt>
                <c:pt idx="517">
                  <c:v>159.13629855122599</c:v>
                </c:pt>
                <c:pt idx="518">
                  <c:v>159.44410570509601</c:v>
                </c:pt>
                <c:pt idx="519">
                  <c:v>159.75191285896699</c:v>
                </c:pt>
                <c:pt idx="520">
                  <c:v>160.059720012838</c:v>
                </c:pt>
                <c:pt idx="521">
                  <c:v>160.36752716670901</c:v>
                </c:pt>
                <c:pt idx="522">
                  <c:v>160.67533432057999</c:v>
                </c:pt>
                <c:pt idx="523">
                  <c:v>160.983141474451</c:v>
                </c:pt>
                <c:pt idx="524">
                  <c:v>161.29094862832099</c:v>
                </c:pt>
                <c:pt idx="525">
                  <c:v>161.598755782192</c:v>
                </c:pt>
                <c:pt idx="526">
                  <c:v>161.90656293606301</c:v>
                </c:pt>
                <c:pt idx="527">
                  <c:v>162.21437008993399</c:v>
                </c:pt>
                <c:pt idx="528">
                  <c:v>162.522177243805</c:v>
                </c:pt>
                <c:pt idx="529">
                  <c:v>162.82998439767599</c:v>
                </c:pt>
                <c:pt idx="530">
                  <c:v>163.137791551547</c:v>
                </c:pt>
                <c:pt idx="531">
                  <c:v>163.44559870541701</c:v>
                </c:pt>
                <c:pt idx="532">
                  <c:v>163.75340585928799</c:v>
                </c:pt>
                <c:pt idx="533">
                  <c:v>164.061213013159</c:v>
                </c:pt>
                <c:pt idx="534">
                  <c:v>164.36902016702999</c:v>
                </c:pt>
                <c:pt idx="535">
                  <c:v>164.676827320901</c:v>
                </c:pt>
                <c:pt idx="536">
                  <c:v>164.98463447477201</c:v>
                </c:pt>
                <c:pt idx="537">
                  <c:v>165.292441628642</c:v>
                </c:pt>
                <c:pt idx="538">
                  <c:v>165.60024878251301</c:v>
                </c:pt>
                <c:pt idx="539">
                  <c:v>165.90805593638399</c:v>
                </c:pt>
                <c:pt idx="540">
                  <c:v>166.215863090255</c:v>
                </c:pt>
                <c:pt idx="541">
                  <c:v>166.52367024412601</c:v>
                </c:pt>
                <c:pt idx="542">
                  <c:v>166.83147739799699</c:v>
                </c:pt>
                <c:pt idx="543">
                  <c:v>167.13928455186701</c:v>
                </c:pt>
                <c:pt idx="544">
                  <c:v>167.44709170573799</c:v>
                </c:pt>
                <c:pt idx="545">
                  <c:v>167.754898859609</c:v>
                </c:pt>
                <c:pt idx="546">
                  <c:v>168.06270601348001</c:v>
                </c:pt>
                <c:pt idx="547">
                  <c:v>168.37051316735099</c:v>
                </c:pt>
                <c:pt idx="548">
                  <c:v>168.678320321222</c:v>
                </c:pt>
                <c:pt idx="549">
                  <c:v>168.98612747509301</c:v>
                </c:pt>
                <c:pt idx="550">
                  <c:v>169.293934628963</c:v>
                </c:pt>
                <c:pt idx="551">
                  <c:v>169.60174178283401</c:v>
                </c:pt>
                <c:pt idx="552">
                  <c:v>169.90954893670499</c:v>
                </c:pt>
                <c:pt idx="553">
                  <c:v>170.217356090576</c:v>
                </c:pt>
                <c:pt idx="554">
                  <c:v>170.52516324444699</c:v>
                </c:pt>
                <c:pt idx="555">
                  <c:v>170.832970398318</c:v>
                </c:pt>
                <c:pt idx="556">
                  <c:v>171.14077755218801</c:v>
                </c:pt>
                <c:pt idx="557">
                  <c:v>171.44858470605899</c:v>
                </c:pt>
                <c:pt idx="558">
                  <c:v>171.75639185993001</c:v>
                </c:pt>
                <c:pt idx="559">
                  <c:v>172.06419901380099</c:v>
                </c:pt>
                <c:pt idx="560">
                  <c:v>172.372006167672</c:v>
                </c:pt>
                <c:pt idx="561">
                  <c:v>172.67981332154301</c:v>
                </c:pt>
                <c:pt idx="562">
                  <c:v>172.987620475413</c:v>
                </c:pt>
                <c:pt idx="563">
                  <c:v>173.29542762928401</c:v>
                </c:pt>
                <c:pt idx="564">
                  <c:v>173.60323478315499</c:v>
                </c:pt>
                <c:pt idx="565">
                  <c:v>173.911041937026</c:v>
                </c:pt>
                <c:pt idx="566">
                  <c:v>174.21884909089701</c:v>
                </c:pt>
                <c:pt idx="567">
                  <c:v>174.52665624476799</c:v>
                </c:pt>
                <c:pt idx="568">
                  <c:v>174.834463398639</c:v>
                </c:pt>
                <c:pt idx="569">
                  <c:v>175.14227055250899</c:v>
                </c:pt>
                <c:pt idx="570">
                  <c:v>175.45007770638</c:v>
                </c:pt>
                <c:pt idx="571">
                  <c:v>175.75788486025101</c:v>
                </c:pt>
                <c:pt idx="572">
                  <c:v>176.06569201412199</c:v>
                </c:pt>
                <c:pt idx="573">
                  <c:v>176.373499167993</c:v>
                </c:pt>
                <c:pt idx="574">
                  <c:v>176.68130632186401</c:v>
                </c:pt>
                <c:pt idx="575">
                  <c:v>176.989113475734</c:v>
                </c:pt>
                <c:pt idx="576">
                  <c:v>177.29692062960501</c:v>
                </c:pt>
                <c:pt idx="577">
                  <c:v>177.60472778347599</c:v>
                </c:pt>
                <c:pt idx="578">
                  <c:v>177.912534937347</c:v>
                </c:pt>
                <c:pt idx="579">
                  <c:v>178.22034209121799</c:v>
                </c:pt>
                <c:pt idx="580">
                  <c:v>178.528149245089</c:v>
                </c:pt>
                <c:pt idx="581">
                  <c:v>178.83595639896001</c:v>
                </c:pt>
                <c:pt idx="582">
                  <c:v>179.14376355282999</c:v>
                </c:pt>
                <c:pt idx="583">
                  <c:v>179.45157070670101</c:v>
                </c:pt>
                <c:pt idx="584">
                  <c:v>179.75937786057199</c:v>
                </c:pt>
                <c:pt idx="585">
                  <c:v>180.067185014443</c:v>
                </c:pt>
                <c:pt idx="586">
                  <c:v>180.37499216831401</c:v>
                </c:pt>
                <c:pt idx="587">
                  <c:v>180.68279932218499</c:v>
                </c:pt>
                <c:pt idx="588">
                  <c:v>180.99060647605501</c:v>
                </c:pt>
                <c:pt idx="589">
                  <c:v>181.29841362992599</c:v>
                </c:pt>
                <c:pt idx="590">
                  <c:v>181.606220783797</c:v>
                </c:pt>
                <c:pt idx="591">
                  <c:v>181.91402793766801</c:v>
                </c:pt>
                <c:pt idx="592">
                  <c:v>182.22183509153899</c:v>
                </c:pt>
                <c:pt idx="593">
                  <c:v>182.52964224541</c:v>
                </c:pt>
                <c:pt idx="594">
                  <c:v>182.83744939927999</c:v>
                </c:pt>
                <c:pt idx="595">
                  <c:v>183.145256553151</c:v>
                </c:pt>
                <c:pt idx="596">
                  <c:v>183.45306370702201</c:v>
                </c:pt>
                <c:pt idx="597">
                  <c:v>183.76087086089299</c:v>
                </c:pt>
                <c:pt idx="598">
                  <c:v>184.068678014764</c:v>
                </c:pt>
                <c:pt idx="599">
                  <c:v>184.37648516863501</c:v>
                </c:pt>
                <c:pt idx="600">
                  <c:v>184.684292322506</c:v>
                </c:pt>
                <c:pt idx="601">
                  <c:v>184.99209947637601</c:v>
                </c:pt>
                <c:pt idx="602">
                  <c:v>185.29990663024699</c:v>
                </c:pt>
                <c:pt idx="603">
                  <c:v>185.607713784118</c:v>
                </c:pt>
                <c:pt idx="604">
                  <c:v>185.91552093798899</c:v>
                </c:pt>
                <c:pt idx="605">
                  <c:v>186.22332809186</c:v>
                </c:pt>
                <c:pt idx="606">
                  <c:v>186.53113524573101</c:v>
                </c:pt>
                <c:pt idx="607">
                  <c:v>186.838942399601</c:v>
                </c:pt>
                <c:pt idx="608">
                  <c:v>187.14674955347201</c:v>
                </c:pt>
                <c:pt idx="609">
                  <c:v>187.45455670734299</c:v>
                </c:pt>
                <c:pt idx="610">
                  <c:v>187.762363861214</c:v>
                </c:pt>
                <c:pt idx="611">
                  <c:v>188.07017101508501</c:v>
                </c:pt>
                <c:pt idx="612">
                  <c:v>188.37797816895599</c:v>
                </c:pt>
                <c:pt idx="613">
                  <c:v>188.68578532282601</c:v>
                </c:pt>
                <c:pt idx="614">
                  <c:v>188.99359247669699</c:v>
                </c:pt>
                <c:pt idx="615">
                  <c:v>189.301399630568</c:v>
                </c:pt>
                <c:pt idx="616">
                  <c:v>189.60920678443901</c:v>
                </c:pt>
                <c:pt idx="617">
                  <c:v>189.91701393830999</c:v>
                </c:pt>
                <c:pt idx="618">
                  <c:v>190.224821092181</c:v>
                </c:pt>
                <c:pt idx="619">
                  <c:v>190.53262824605201</c:v>
                </c:pt>
                <c:pt idx="620">
                  <c:v>190.840435399922</c:v>
                </c:pt>
                <c:pt idx="621">
                  <c:v>191.14824255379301</c:v>
                </c:pt>
                <c:pt idx="622">
                  <c:v>191.45604970766399</c:v>
                </c:pt>
                <c:pt idx="623">
                  <c:v>191.763856861535</c:v>
                </c:pt>
                <c:pt idx="624">
                  <c:v>192.07166401540599</c:v>
                </c:pt>
                <c:pt idx="625">
                  <c:v>192.379471169277</c:v>
                </c:pt>
                <c:pt idx="626">
                  <c:v>192.68727832314701</c:v>
                </c:pt>
                <c:pt idx="627">
                  <c:v>192.99508547701799</c:v>
                </c:pt>
                <c:pt idx="628">
                  <c:v>193.302892630889</c:v>
                </c:pt>
                <c:pt idx="629">
                  <c:v>193.61069978475999</c:v>
                </c:pt>
                <c:pt idx="630">
                  <c:v>193.918506938631</c:v>
                </c:pt>
                <c:pt idx="631">
                  <c:v>194.22631409250201</c:v>
                </c:pt>
                <c:pt idx="632">
                  <c:v>194.534121246372</c:v>
                </c:pt>
                <c:pt idx="633">
                  <c:v>194.84192840024301</c:v>
                </c:pt>
                <c:pt idx="634">
                  <c:v>195.14973555411399</c:v>
                </c:pt>
                <c:pt idx="635">
                  <c:v>195.457542707985</c:v>
                </c:pt>
                <c:pt idx="636">
                  <c:v>195.76534986185601</c:v>
                </c:pt>
                <c:pt idx="637">
                  <c:v>196.07315701572699</c:v>
                </c:pt>
                <c:pt idx="638">
                  <c:v>196.380964169598</c:v>
                </c:pt>
                <c:pt idx="639">
                  <c:v>196.68877132346799</c:v>
                </c:pt>
                <c:pt idx="640">
                  <c:v>196.996578477339</c:v>
                </c:pt>
                <c:pt idx="641">
                  <c:v>197.30438563121001</c:v>
                </c:pt>
                <c:pt idx="642">
                  <c:v>197.61219278508099</c:v>
                </c:pt>
                <c:pt idx="643">
                  <c:v>197.919999938952</c:v>
                </c:pt>
                <c:pt idx="644">
                  <c:v>198.22780709282301</c:v>
                </c:pt>
                <c:pt idx="645">
                  <c:v>198.535614246693</c:v>
                </c:pt>
                <c:pt idx="646">
                  <c:v>198.84342140056401</c:v>
                </c:pt>
                <c:pt idx="647">
                  <c:v>199.15122855443499</c:v>
                </c:pt>
                <c:pt idx="648">
                  <c:v>199.459035708306</c:v>
                </c:pt>
                <c:pt idx="649">
                  <c:v>199.76684286217699</c:v>
                </c:pt>
                <c:pt idx="650">
                  <c:v>200.074650016048</c:v>
                </c:pt>
                <c:pt idx="651">
                  <c:v>200.38245716991801</c:v>
                </c:pt>
                <c:pt idx="652">
                  <c:v>200.69026432378899</c:v>
                </c:pt>
                <c:pt idx="653">
                  <c:v>200.99807147766001</c:v>
                </c:pt>
                <c:pt idx="654">
                  <c:v>201.30587863153099</c:v>
                </c:pt>
                <c:pt idx="655">
                  <c:v>201.613685785402</c:v>
                </c:pt>
                <c:pt idx="656">
                  <c:v>201.92149293927301</c:v>
                </c:pt>
                <c:pt idx="657">
                  <c:v>202.22930009314399</c:v>
                </c:pt>
                <c:pt idx="658">
                  <c:v>202.53710724701401</c:v>
                </c:pt>
                <c:pt idx="659">
                  <c:v>202.84491440088499</c:v>
                </c:pt>
                <c:pt idx="660">
                  <c:v>203.152721554756</c:v>
                </c:pt>
                <c:pt idx="661">
                  <c:v>203.46052870862701</c:v>
                </c:pt>
                <c:pt idx="662">
                  <c:v>203.76833586249799</c:v>
                </c:pt>
                <c:pt idx="663">
                  <c:v>204.076143016369</c:v>
                </c:pt>
                <c:pt idx="664">
                  <c:v>204.38395017023899</c:v>
                </c:pt>
                <c:pt idx="665">
                  <c:v>204.69175732411</c:v>
                </c:pt>
                <c:pt idx="666">
                  <c:v>204.99956447798101</c:v>
                </c:pt>
                <c:pt idx="667">
                  <c:v>205.30737163185199</c:v>
                </c:pt>
                <c:pt idx="668">
                  <c:v>205.615178785723</c:v>
                </c:pt>
                <c:pt idx="669">
                  <c:v>205.92298593959401</c:v>
                </c:pt>
                <c:pt idx="670">
                  <c:v>206.230793093464</c:v>
                </c:pt>
                <c:pt idx="671">
                  <c:v>206.53860024733501</c:v>
                </c:pt>
                <c:pt idx="672">
                  <c:v>206.84640740120599</c:v>
                </c:pt>
                <c:pt idx="673">
                  <c:v>207.154214555077</c:v>
                </c:pt>
                <c:pt idx="674">
                  <c:v>207.46202170894799</c:v>
                </c:pt>
                <c:pt idx="675">
                  <c:v>207.769828862819</c:v>
                </c:pt>
                <c:pt idx="676">
                  <c:v>208.07763601669001</c:v>
                </c:pt>
                <c:pt idx="677">
                  <c:v>208.38544317055999</c:v>
                </c:pt>
                <c:pt idx="678">
                  <c:v>208.69325032443101</c:v>
                </c:pt>
                <c:pt idx="679">
                  <c:v>209.00105747830199</c:v>
                </c:pt>
                <c:pt idx="680">
                  <c:v>209.308864632173</c:v>
                </c:pt>
                <c:pt idx="681">
                  <c:v>209.61667178604401</c:v>
                </c:pt>
                <c:pt idx="682">
                  <c:v>209.92447893991499</c:v>
                </c:pt>
                <c:pt idx="683">
                  <c:v>210.23228609378501</c:v>
                </c:pt>
                <c:pt idx="684">
                  <c:v>210.54009324765599</c:v>
                </c:pt>
                <c:pt idx="685">
                  <c:v>210.847900401527</c:v>
                </c:pt>
                <c:pt idx="686">
                  <c:v>211.15570755539801</c:v>
                </c:pt>
                <c:pt idx="687">
                  <c:v>211.46351470926899</c:v>
                </c:pt>
                <c:pt idx="688">
                  <c:v>211.77132186314</c:v>
                </c:pt>
                <c:pt idx="689">
                  <c:v>212.07912901701101</c:v>
                </c:pt>
                <c:pt idx="690">
                  <c:v>212.386936170881</c:v>
                </c:pt>
                <c:pt idx="691">
                  <c:v>212.69474332475201</c:v>
                </c:pt>
                <c:pt idx="692">
                  <c:v>213.00255047862299</c:v>
                </c:pt>
                <c:pt idx="693">
                  <c:v>213.310357632494</c:v>
                </c:pt>
                <c:pt idx="694">
                  <c:v>213.61816478636501</c:v>
                </c:pt>
                <c:pt idx="695">
                  <c:v>213.925971940236</c:v>
                </c:pt>
                <c:pt idx="696">
                  <c:v>214.23377909410601</c:v>
                </c:pt>
                <c:pt idx="697">
                  <c:v>214.54158624797699</c:v>
                </c:pt>
                <c:pt idx="698">
                  <c:v>214.849393401848</c:v>
                </c:pt>
                <c:pt idx="699">
                  <c:v>215.15720055571899</c:v>
                </c:pt>
                <c:pt idx="700">
                  <c:v>215.46500770959</c:v>
                </c:pt>
                <c:pt idx="701">
                  <c:v>215.77281486346101</c:v>
                </c:pt>
                <c:pt idx="702">
                  <c:v>216.080622017331</c:v>
                </c:pt>
                <c:pt idx="703">
                  <c:v>216.38842917120201</c:v>
                </c:pt>
                <c:pt idx="704">
                  <c:v>216.69623632507299</c:v>
                </c:pt>
                <c:pt idx="705">
                  <c:v>217.004043478944</c:v>
                </c:pt>
                <c:pt idx="706">
                  <c:v>217.31185063281501</c:v>
                </c:pt>
                <c:pt idx="707">
                  <c:v>217.61965778668599</c:v>
                </c:pt>
                <c:pt idx="708">
                  <c:v>217.92746494055601</c:v>
                </c:pt>
                <c:pt idx="709">
                  <c:v>218.23527209442699</c:v>
                </c:pt>
                <c:pt idx="710">
                  <c:v>218.543079248298</c:v>
                </c:pt>
                <c:pt idx="711">
                  <c:v>218.85088640216901</c:v>
                </c:pt>
                <c:pt idx="712">
                  <c:v>219.15869355603999</c:v>
                </c:pt>
                <c:pt idx="713">
                  <c:v>219.466500709911</c:v>
                </c:pt>
                <c:pt idx="714">
                  <c:v>219.77430786378201</c:v>
                </c:pt>
                <c:pt idx="715">
                  <c:v>220.082115017652</c:v>
                </c:pt>
                <c:pt idx="716">
                  <c:v>220.38992217152301</c:v>
                </c:pt>
                <c:pt idx="717">
                  <c:v>220.69772932539399</c:v>
                </c:pt>
                <c:pt idx="718">
                  <c:v>221.005536479265</c:v>
                </c:pt>
                <c:pt idx="719">
                  <c:v>221.31334363313599</c:v>
                </c:pt>
                <c:pt idx="720">
                  <c:v>221.621150787007</c:v>
                </c:pt>
                <c:pt idx="721">
                  <c:v>221.92895794087701</c:v>
                </c:pt>
                <c:pt idx="722">
                  <c:v>222.23676509474799</c:v>
                </c:pt>
                <c:pt idx="723">
                  <c:v>222.544572248619</c:v>
                </c:pt>
                <c:pt idx="724">
                  <c:v>222.85237940248999</c:v>
                </c:pt>
                <c:pt idx="725">
                  <c:v>223.160186556361</c:v>
                </c:pt>
                <c:pt idx="726">
                  <c:v>223.46799371023201</c:v>
                </c:pt>
                <c:pt idx="727">
                  <c:v>223.77580086410299</c:v>
                </c:pt>
                <c:pt idx="728">
                  <c:v>224.08360801797301</c:v>
                </c:pt>
                <c:pt idx="729">
                  <c:v>224.39141517184399</c:v>
                </c:pt>
                <c:pt idx="730">
                  <c:v>224.699222325715</c:v>
                </c:pt>
                <c:pt idx="731">
                  <c:v>225.00702947958601</c:v>
                </c:pt>
                <c:pt idx="732">
                  <c:v>225.31483663345699</c:v>
                </c:pt>
                <c:pt idx="733">
                  <c:v>225.622643787328</c:v>
                </c:pt>
                <c:pt idx="734">
                  <c:v>225.93045094119799</c:v>
                </c:pt>
                <c:pt idx="735">
                  <c:v>226.238258095069</c:v>
                </c:pt>
                <c:pt idx="736">
                  <c:v>226.54606524894001</c:v>
                </c:pt>
                <c:pt idx="737">
                  <c:v>226.85387240281099</c:v>
                </c:pt>
                <c:pt idx="738">
                  <c:v>227.161679556682</c:v>
                </c:pt>
                <c:pt idx="739">
                  <c:v>227.46948671055301</c:v>
                </c:pt>
                <c:pt idx="740">
                  <c:v>227.777293864423</c:v>
                </c:pt>
                <c:pt idx="741">
                  <c:v>228.08510101829401</c:v>
                </c:pt>
                <c:pt idx="742">
                  <c:v>228.39290817216499</c:v>
                </c:pt>
                <c:pt idx="743">
                  <c:v>228.700715326036</c:v>
                </c:pt>
                <c:pt idx="744">
                  <c:v>229.00852247990699</c:v>
                </c:pt>
                <c:pt idx="745">
                  <c:v>229.316329633778</c:v>
                </c:pt>
                <c:pt idx="746">
                  <c:v>229.62413678764901</c:v>
                </c:pt>
                <c:pt idx="747">
                  <c:v>229.93194394151899</c:v>
                </c:pt>
                <c:pt idx="748">
                  <c:v>230.23975109539001</c:v>
                </c:pt>
                <c:pt idx="749">
                  <c:v>230.54755824926099</c:v>
                </c:pt>
                <c:pt idx="750">
                  <c:v>230.855365403132</c:v>
                </c:pt>
                <c:pt idx="751">
                  <c:v>231.16317255700301</c:v>
                </c:pt>
                <c:pt idx="752">
                  <c:v>231.47097971087399</c:v>
                </c:pt>
                <c:pt idx="753">
                  <c:v>231.77878686474401</c:v>
                </c:pt>
                <c:pt idx="754">
                  <c:v>232.08659401861499</c:v>
                </c:pt>
                <c:pt idx="755">
                  <c:v>232.394401172486</c:v>
                </c:pt>
                <c:pt idx="756">
                  <c:v>232.70220832635701</c:v>
                </c:pt>
                <c:pt idx="757">
                  <c:v>233.01001548022799</c:v>
                </c:pt>
                <c:pt idx="758">
                  <c:v>233.317822634099</c:v>
                </c:pt>
                <c:pt idx="759">
                  <c:v>233.62562978796899</c:v>
                </c:pt>
                <c:pt idx="760">
                  <c:v>233.93343694184</c:v>
                </c:pt>
                <c:pt idx="761">
                  <c:v>234.24124409571101</c:v>
                </c:pt>
                <c:pt idx="762">
                  <c:v>234.54905124958199</c:v>
                </c:pt>
                <c:pt idx="763">
                  <c:v>234.856858403453</c:v>
                </c:pt>
                <c:pt idx="764">
                  <c:v>235.16466555732401</c:v>
                </c:pt>
                <c:pt idx="765">
                  <c:v>235.472472711195</c:v>
                </c:pt>
                <c:pt idx="766">
                  <c:v>235.78027986506501</c:v>
                </c:pt>
                <c:pt idx="767">
                  <c:v>236.08808701893599</c:v>
                </c:pt>
                <c:pt idx="768">
                  <c:v>236.395894172807</c:v>
                </c:pt>
                <c:pt idx="769">
                  <c:v>236.70370132667799</c:v>
                </c:pt>
                <c:pt idx="770">
                  <c:v>237.011508480549</c:v>
                </c:pt>
                <c:pt idx="771">
                  <c:v>237.31931563442001</c:v>
                </c:pt>
                <c:pt idx="772">
                  <c:v>237.62712278829</c:v>
                </c:pt>
                <c:pt idx="773">
                  <c:v>237.93492994216101</c:v>
                </c:pt>
                <c:pt idx="774">
                  <c:v>238.24273709603199</c:v>
                </c:pt>
                <c:pt idx="775">
                  <c:v>238.550544249903</c:v>
                </c:pt>
                <c:pt idx="776">
                  <c:v>238.85835140377401</c:v>
                </c:pt>
                <c:pt idx="777">
                  <c:v>239.16615855764499</c:v>
                </c:pt>
                <c:pt idx="778">
                  <c:v>239.47396571151501</c:v>
                </c:pt>
                <c:pt idx="779">
                  <c:v>239.78177286538599</c:v>
                </c:pt>
                <c:pt idx="780">
                  <c:v>240.089580019257</c:v>
                </c:pt>
                <c:pt idx="781">
                  <c:v>240.39738717312801</c:v>
                </c:pt>
                <c:pt idx="782">
                  <c:v>240.70519432699899</c:v>
                </c:pt>
                <c:pt idx="783">
                  <c:v>241.01300148087</c:v>
                </c:pt>
                <c:pt idx="784">
                  <c:v>241.32080863474101</c:v>
                </c:pt>
                <c:pt idx="785">
                  <c:v>241.628615788611</c:v>
                </c:pt>
                <c:pt idx="786">
                  <c:v>241.93642294248201</c:v>
                </c:pt>
                <c:pt idx="787">
                  <c:v>242.24423009635299</c:v>
                </c:pt>
                <c:pt idx="788">
                  <c:v>242.552037250224</c:v>
                </c:pt>
                <c:pt idx="789">
                  <c:v>242.85984440409501</c:v>
                </c:pt>
                <c:pt idx="790">
                  <c:v>243.167651557966</c:v>
                </c:pt>
                <c:pt idx="791">
                  <c:v>243.47545871183601</c:v>
                </c:pt>
                <c:pt idx="792">
                  <c:v>243.78326586570699</c:v>
                </c:pt>
                <c:pt idx="793">
                  <c:v>244.091073019578</c:v>
                </c:pt>
                <c:pt idx="794">
                  <c:v>244.39888017344899</c:v>
                </c:pt>
                <c:pt idx="795">
                  <c:v>244.70668732732</c:v>
                </c:pt>
                <c:pt idx="796">
                  <c:v>245.01449448119101</c:v>
                </c:pt>
                <c:pt idx="797">
                  <c:v>245.322301635061</c:v>
                </c:pt>
                <c:pt idx="798">
                  <c:v>245.63010878893201</c:v>
                </c:pt>
                <c:pt idx="799">
                  <c:v>245.93791594280299</c:v>
                </c:pt>
                <c:pt idx="800">
                  <c:v>246.245723096674</c:v>
                </c:pt>
                <c:pt idx="801">
                  <c:v>246.55353025054501</c:v>
                </c:pt>
                <c:pt idx="802">
                  <c:v>246.86133740441599</c:v>
                </c:pt>
                <c:pt idx="803">
                  <c:v>247.169144558287</c:v>
                </c:pt>
                <c:pt idx="804">
                  <c:v>247.47695171215699</c:v>
                </c:pt>
                <c:pt idx="805">
                  <c:v>247.784758866028</c:v>
                </c:pt>
                <c:pt idx="806">
                  <c:v>248.09256601989901</c:v>
                </c:pt>
                <c:pt idx="807">
                  <c:v>248.40037317376999</c:v>
                </c:pt>
                <c:pt idx="808">
                  <c:v>248.708180327641</c:v>
                </c:pt>
                <c:pt idx="809">
                  <c:v>249.01598748151201</c:v>
                </c:pt>
                <c:pt idx="810">
                  <c:v>249.323794635382</c:v>
                </c:pt>
                <c:pt idx="811">
                  <c:v>249.63160178925301</c:v>
                </c:pt>
                <c:pt idx="812">
                  <c:v>249.93940894312399</c:v>
                </c:pt>
                <c:pt idx="813">
                  <c:v>250.247216096995</c:v>
                </c:pt>
                <c:pt idx="814">
                  <c:v>250.55502325086599</c:v>
                </c:pt>
                <c:pt idx="815">
                  <c:v>250.862830404737</c:v>
                </c:pt>
                <c:pt idx="816">
                  <c:v>251.17063755860801</c:v>
                </c:pt>
                <c:pt idx="817">
                  <c:v>251.47844471247799</c:v>
                </c:pt>
                <c:pt idx="818">
                  <c:v>251.78625186634901</c:v>
                </c:pt>
                <c:pt idx="819">
                  <c:v>252.09405902021999</c:v>
                </c:pt>
                <c:pt idx="820">
                  <c:v>252.401866174091</c:v>
                </c:pt>
                <c:pt idx="821">
                  <c:v>252.70967332796201</c:v>
                </c:pt>
                <c:pt idx="822">
                  <c:v>253.01748048183299</c:v>
                </c:pt>
                <c:pt idx="823">
                  <c:v>253.32528763570301</c:v>
                </c:pt>
                <c:pt idx="824">
                  <c:v>253.63309478957399</c:v>
                </c:pt>
                <c:pt idx="825">
                  <c:v>253.940901943445</c:v>
                </c:pt>
                <c:pt idx="826">
                  <c:v>254.24870909731601</c:v>
                </c:pt>
                <c:pt idx="827">
                  <c:v>254.55651625118699</c:v>
                </c:pt>
                <c:pt idx="828">
                  <c:v>254.864323405058</c:v>
                </c:pt>
                <c:pt idx="829">
                  <c:v>255.17213055892799</c:v>
                </c:pt>
                <c:pt idx="830">
                  <c:v>255.479937712799</c:v>
                </c:pt>
                <c:pt idx="831">
                  <c:v>255.78774486667001</c:v>
                </c:pt>
                <c:pt idx="832">
                  <c:v>256.09555202054099</c:v>
                </c:pt>
                <c:pt idx="833">
                  <c:v>256.403359174412</c:v>
                </c:pt>
                <c:pt idx="834">
                  <c:v>256.71116632828301</c:v>
                </c:pt>
                <c:pt idx="835">
                  <c:v>257.01897348215402</c:v>
                </c:pt>
                <c:pt idx="836">
                  <c:v>257.32678063602401</c:v>
                </c:pt>
                <c:pt idx="837">
                  <c:v>257.63458778989502</c:v>
                </c:pt>
                <c:pt idx="838">
                  <c:v>257.94239494376598</c:v>
                </c:pt>
                <c:pt idx="839">
                  <c:v>258.25020209763699</c:v>
                </c:pt>
                <c:pt idx="840">
                  <c:v>258.558009251508</c:v>
                </c:pt>
                <c:pt idx="841">
                  <c:v>258.86581640537901</c:v>
                </c:pt>
                <c:pt idx="842">
                  <c:v>259.17362355924899</c:v>
                </c:pt>
                <c:pt idx="843">
                  <c:v>259.48143071312001</c:v>
                </c:pt>
                <c:pt idx="844">
                  <c:v>259.78923786699102</c:v>
                </c:pt>
                <c:pt idx="845">
                  <c:v>260.09704502086203</c:v>
                </c:pt>
                <c:pt idx="846">
                  <c:v>260.40485217473298</c:v>
                </c:pt>
                <c:pt idx="847">
                  <c:v>260.71265932860399</c:v>
                </c:pt>
                <c:pt idx="848">
                  <c:v>261.02046648247398</c:v>
                </c:pt>
                <c:pt idx="849">
                  <c:v>261.32827363634499</c:v>
                </c:pt>
                <c:pt idx="850">
                  <c:v>261.636080790216</c:v>
                </c:pt>
                <c:pt idx="851">
                  <c:v>261.94388794408701</c:v>
                </c:pt>
                <c:pt idx="852">
                  <c:v>262.25169509795802</c:v>
                </c:pt>
                <c:pt idx="853">
                  <c:v>262.55950225182897</c:v>
                </c:pt>
                <c:pt idx="854">
                  <c:v>262.86730940569998</c:v>
                </c:pt>
                <c:pt idx="855">
                  <c:v>263.17511655956997</c:v>
                </c:pt>
                <c:pt idx="856">
                  <c:v>263.48292371344098</c:v>
                </c:pt>
                <c:pt idx="857">
                  <c:v>263.79073086731199</c:v>
                </c:pt>
                <c:pt idx="858">
                  <c:v>264.098538021183</c:v>
                </c:pt>
                <c:pt idx="859">
                  <c:v>264.40634517505401</c:v>
                </c:pt>
                <c:pt idx="860">
                  <c:v>264.71415232892502</c:v>
                </c:pt>
                <c:pt idx="861">
                  <c:v>265.02195948279501</c:v>
                </c:pt>
                <c:pt idx="862">
                  <c:v>265.32976663666602</c:v>
                </c:pt>
                <c:pt idx="863">
                  <c:v>265.63757379053698</c:v>
                </c:pt>
                <c:pt idx="864">
                  <c:v>265.94538094440799</c:v>
                </c:pt>
                <c:pt idx="865">
                  <c:v>266.253188098279</c:v>
                </c:pt>
                <c:pt idx="866">
                  <c:v>266.56099525215001</c:v>
                </c:pt>
                <c:pt idx="867">
                  <c:v>266.86880240602</c:v>
                </c:pt>
                <c:pt idx="868">
                  <c:v>267.17660955989101</c:v>
                </c:pt>
                <c:pt idx="869">
                  <c:v>267.48441671376202</c:v>
                </c:pt>
                <c:pt idx="870">
                  <c:v>267.79222386763303</c:v>
                </c:pt>
                <c:pt idx="871">
                  <c:v>268.10003102150398</c:v>
                </c:pt>
                <c:pt idx="872">
                  <c:v>268.40783817537499</c:v>
                </c:pt>
                <c:pt idx="873">
                  <c:v>268.71564532924498</c:v>
                </c:pt>
                <c:pt idx="874">
                  <c:v>269.02345248311599</c:v>
                </c:pt>
                <c:pt idx="875">
                  <c:v>269.331259636987</c:v>
                </c:pt>
                <c:pt idx="876">
                  <c:v>269.63906679085801</c:v>
                </c:pt>
                <c:pt idx="877">
                  <c:v>269.94687394472902</c:v>
                </c:pt>
                <c:pt idx="878">
                  <c:v>270.25468109859997</c:v>
                </c:pt>
                <c:pt idx="879">
                  <c:v>270.56248825247098</c:v>
                </c:pt>
                <c:pt idx="880">
                  <c:v>270.87029540634097</c:v>
                </c:pt>
                <c:pt idx="881">
                  <c:v>271.17810256021198</c:v>
                </c:pt>
                <c:pt idx="882">
                  <c:v>271.48590971408299</c:v>
                </c:pt>
                <c:pt idx="883">
                  <c:v>271.793716867954</c:v>
                </c:pt>
                <c:pt idx="884">
                  <c:v>272.10152402182501</c:v>
                </c:pt>
                <c:pt idx="885">
                  <c:v>272.40933117569602</c:v>
                </c:pt>
                <c:pt idx="886">
                  <c:v>272.71713832956601</c:v>
                </c:pt>
                <c:pt idx="887">
                  <c:v>273.02494548343702</c:v>
                </c:pt>
                <c:pt idx="888">
                  <c:v>273.33275263730798</c:v>
                </c:pt>
                <c:pt idx="889">
                  <c:v>273.64055979117899</c:v>
                </c:pt>
                <c:pt idx="890">
                  <c:v>273.94836694505</c:v>
                </c:pt>
                <c:pt idx="891">
                  <c:v>274.25617409892101</c:v>
                </c:pt>
                <c:pt idx="892">
                  <c:v>274.56398125279202</c:v>
                </c:pt>
                <c:pt idx="893">
                  <c:v>274.87178840666201</c:v>
                </c:pt>
                <c:pt idx="894">
                  <c:v>275.17959556053302</c:v>
                </c:pt>
                <c:pt idx="895">
                  <c:v>275.48740271440403</c:v>
                </c:pt>
                <c:pt idx="896">
                  <c:v>275.79520986827498</c:v>
                </c:pt>
                <c:pt idx="897">
                  <c:v>276.10301702214599</c:v>
                </c:pt>
                <c:pt idx="898">
                  <c:v>276.410824176017</c:v>
                </c:pt>
                <c:pt idx="899">
                  <c:v>276.71863132988699</c:v>
                </c:pt>
                <c:pt idx="900">
                  <c:v>277.026438483758</c:v>
                </c:pt>
                <c:pt idx="901">
                  <c:v>277.33424563762901</c:v>
                </c:pt>
                <c:pt idx="902">
                  <c:v>277.64205279150002</c:v>
                </c:pt>
                <c:pt idx="903">
                  <c:v>277.94985994537097</c:v>
                </c:pt>
                <c:pt idx="904">
                  <c:v>278.25766709924198</c:v>
                </c:pt>
                <c:pt idx="905">
                  <c:v>278.56547425311197</c:v>
                </c:pt>
                <c:pt idx="906">
                  <c:v>278.87328140698298</c:v>
                </c:pt>
                <c:pt idx="907">
                  <c:v>279.18108856085399</c:v>
                </c:pt>
                <c:pt idx="908">
                  <c:v>279.488895714725</c:v>
                </c:pt>
                <c:pt idx="909">
                  <c:v>279.79670286859601</c:v>
                </c:pt>
                <c:pt idx="910">
                  <c:v>280.10451002246703</c:v>
                </c:pt>
                <c:pt idx="911">
                  <c:v>280.41231717633798</c:v>
                </c:pt>
                <c:pt idx="912">
                  <c:v>280.72012433020802</c:v>
                </c:pt>
                <c:pt idx="913">
                  <c:v>281.02793148407898</c:v>
                </c:pt>
                <c:pt idx="914">
                  <c:v>281.33573863794999</c:v>
                </c:pt>
                <c:pt idx="915">
                  <c:v>281.643545791821</c:v>
                </c:pt>
                <c:pt idx="916">
                  <c:v>281.95135294569201</c:v>
                </c:pt>
                <c:pt idx="917">
                  <c:v>282.25916009956302</c:v>
                </c:pt>
                <c:pt idx="918">
                  <c:v>282.56696725343301</c:v>
                </c:pt>
                <c:pt idx="919">
                  <c:v>282.87477440730402</c:v>
                </c:pt>
                <c:pt idx="920">
                  <c:v>283.18258156117503</c:v>
                </c:pt>
                <c:pt idx="921">
                  <c:v>283.49038871504598</c:v>
                </c:pt>
                <c:pt idx="922">
                  <c:v>283.79819586891699</c:v>
                </c:pt>
                <c:pt idx="923">
                  <c:v>284.106003022788</c:v>
                </c:pt>
                <c:pt idx="924">
                  <c:v>284.41381017665901</c:v>
                </c:pt>
                <c:pt idx="925">
                  <c:v>284.721617330529</c:v>
                </c:pt>
                <c:pt idx="926">
                  <c:v>285.02942448440001</c:v>
                </c:pt>
                <c:pt idx="927">
                  <c:v>285.33723163827102</c:v>
                </c:pt>
                <c:pt idx="928">
                  <c:v>285.64503879214197</c:v>
                </c:pt>
                <c:pt idx="929">
                  <c:v>285.95284594601299</c:v>
                </c:pt>
                <c:pt idx="930">
                  <c:v>286.260653099884</c:v>
                </c:pt>
                <c:pt idx="931">
                  <c:v>286.56846025375398</c:v>
                </c:pt>
                <c:pt idx="932">
                  <c:v>286.87626740762499</c:v>
                </c:pt>
                <c:pt idx="933">
                  <c:v>287.184074561496</c:v>
                </c:pt>
                <c:pt idx="934">
                  <c:v>287.49188171536701</c:v>
                </c:pt>
                <c:pt idx="935">
                  <c:v>287.79968886923803</c:v>
                </c:pt>
                <c:pt idx="936">
                  <c:v>288.10749602310898</c:v>
                </c:pt>
                <c:pt idx="937">
                  <c:v>288.41530317697902</c:v>
                </c:pt>
                <c:pt idx="938">
                  <c:v>288.72311033084998</c:v>
                </c:pt>
                <c:pt idx="939">
                  <c:v>289.03091748472099</c:v>
                </c:pt>
                <c:pt idx="940">
                  <c:v>289.338724638592</c:v>
                </c:pt>
                <c:pt idx="941">
                  <c:v>289.64653179246301</c:v>
                </c:pt>
                <c:pt idx="942">
                  <c:v>289.95433894633402</c:v>
                </c:pt>
                <c:pt idx="943">
                  <c:v>290.26214610020401</c:v>
                </c:pt>
                <c:pt idx="944">
                  <c:v>290.56995325407502</c:v>
                </c:pt>
                <c:pt idx="945">
                  <c:v>290.87776040794603</c:v>
                </c:pt>
                <c:pt idx="946">
                  <c:v>291.18556756181698</c:v>
                </c:pt>
                <c:pt idx="947">
                  <c:v>291.49337471568799</c:v>
                </c:pt>
                <c:pt idx="948">
                  <c:v>291.801181869559</c:v>
                </c:pt>
                <c:pt idx="949">
                  <c:v>292.10898902343001</c:v>
                </c:pt>
                <c:pt idx="950">
                  <c:v>292.4167961773</c:v>
                </c:pt>
                <c:pt idx="951">
                  <c:v>292.72460333117101</c:v>
                </c:pt>
                <c:pt idx="952">
                  <c:v>293.03241048504202</c:v>
                </c:pt>
                <c:pt idx="953">
                  <c:v>293.34021763891297</c:v>
                </c:pt>
                <c:pt idx="954">
                  <c:v>293.64802479278399</c:v>
                </c:pt>
                <c:pt idx="955">
                  <c:v>293.955831946655</c:v>
                </c:pt>
                <c:pt idx="956">
                  <c:v>294.26363910052498</c:v>
                </c:pt>
                <c:pt idx="957">
                  <c:v>294.57144625439599</c:v>
                </c:pt>
                <c:pt idx="958">
                  <c:v>294.879253408267</c:v>
                </c:pt>
                <c:pt idx="959">
                  <c:v>295.18706056213802</c:v>
                </c:pt>
                <c:pt idx="960">
                  <c:v>295.49486771600903</c:v>
                </c:pt>
                <c:pt idx="961">
                  <c:v>295.80267486987998</c:v>
                </c:pt>
                <c:pt idx="962">
                  <c:v>296.11048202375002</c:v>
                </c:pt>
                <c:pt idx="963">
                  <c:v>296.41828917762098</c:v>
                </c:pt>
                <c:pt idx="964">
                  <c:v>296.72609633149199</c:v>
                </c:pt>
                <c:pt idx="965">
                  <c:v>297.033903485363</c:v>
                </c:pt>
                <c:pt idx="966">
                  <c:v>297.34171063923401</c:v>
                </c:pt>
                <c:pt idx="967">
                  <c:v>297.64951779310502</c:v>
                </c:pt>
                <c:pt idx="968">
                  <c:v>297.95732494697597</c:v>
                </c:pt>
                <c:pt idx="969">
                  <c:v>298.26513210084602</c:v>
                </c:pt>
                <c:pt idx="970">
                  <c:v>298.57293925471703</c:v>
                </c:pt>
                <c:pt idx="971">
                  <c:v>298.88074640858798</c:v>
                </c:pt>
                <c:pt idx="972">
                  <c:v>299.18855356245899</c:v>
                </c:pt>
                <c:pt idx="973">
                  <c:v>299.49636071633</c:v>
                </c:pt>
                <c:pt idx="974">
                  <c:v>299.80416787020101</c:v>
                </c:pt>
                <c:pt idx="975">
                  <c:v>300.111975024071</c:v>
                </c:pt>
                <c:pt idx="976">
                  <c:v>300.41978217794201</c:v>
                </c:pt>
                <c:pt idx="977">
                  <c:v>300.72758933181302</c:v>
                </c:pt>
                <c:pt idx="978">
                  <c:v>301.03539648568398</c:v>
                </c:pt>
                <c:pt idx="979">
                  <c:v>301.34320363955499</c:v>
                </c:pt>
                <c:pt idx="980">
                  <c:v>301.651010793426</c:v>
                </c:pt>
                <c:pt idx="981">
                  <c:v>301.95881794729701</c:v>
                </c:pt>
                <c:pt idx="982">
                  <c:v>302.26662510116699</c:v>
                </c:pt>
                <c:pt idx="983">
                  <c:v>302.574432255038</c:v>
                </c:pt>
                <c:pt idx="984">
                  <c:v>302.88223940890902</c:v>
                </c:pt>
                <c:pt idx="985">
                  <c:v>303.19004656278003</c:v>
                </c:pt>
                <c:pt idx="986">
                  <c:v>303.49785371665098</c:v>
                </c:pt>
                <c:pt idx="987">
                  <c:v>303.80566087052199</c:v>
                </c:pt>
                <c:pt idx="988">
                  <c:v>304.11346802439198</c:v>
                </c:pt>
                <c:pt idx="989">
                  <c:v>304.42127517826299</c:v>
                </c:pt>
                <c:pt idx="990">
                  <c:v>304.729082332134</c:v>
                </c:pt>
                <c:pt idx="991">
                  <c:v>305.03688948600501</c:v>
                </c:pt>
                <c:pt idx="992">
                  <c:v>305.34469663987602</c:v>
                </c:pt>
                <c:pt idx="993">
                  <c:v>305.65250379374697</c:v>
                </c:pt>
                <c:pt idx="994">
                  <c:v>305.96031094761702</c:v>
                </c:pt>
                <c:pt idx="995">
                  <c:v>306.26811810148803</c:v>
                </c:pt>
                <c:pt idx="996">
                  <c:v>306.57592525535898</c:v>
                </c:pt>
                <c:pt idx="997">
                  <c:v>306.88373240922999</c:v>
                </c:pt>
                <c:pt idx="998">
                  <c:v>307.191539563101</c:v>
                </c:pt>
                <c:pt idx="999">
                  <c:v>307.49934671697201</c:v>
                </c:pt>
                <c:pt idx="1000">
                  <c:v>307.80715387084302</c:v>
                </c:pt>
                <c:pt idx="1001">
                  <c:v>308.11496102471301</c:v>
                </c:pt>
                <c:pt idx="1002">
                  <c:v>308.42276817858402</c:v>
                </c:pt>
                <c:pt idx="1003">
                  <c:v>308.73057533245498</c:v>
                </c:pt>
                <c:pt idx="1004">
                  <c:v>309.03838248632599</c:v>
                </c:pt>
                <c:pt idx="1005">
                  <c:v>309.346189640197</c:v>
                </c:pt>
                <c:pt idx="1006">
                  <c:v>309.65399679406801</c:v>
                </c:pt>
                <c:pt idx="1007">
                  <c:v>309.96180394793799</c:v>
                </c:pt>
                <c:pt idx="1008">
                  <c:v>310.26961110180901</c:v>
                </c:pt>
                <c:pt idx="1009">
                  <c:v>310.57741825568002</c:v>
                </c:pt>
                <c:pt idx="1010">
                  <c:v>310.88522540955103</c:v>
                </c:pt>
                <c:pt idx="1011">
                  <c:v>311.19303256342198</c:v>
                </c:pt>
                <c:pt idx="1012">
                  <c:v>311.50083971729299</c:v>
                </c:pt>
                <c:pt idx="1013">
                  <c:v>311.80864687116298</c:v>
                </c:pt>
                <c:pt idx="1014">
                  <c:v>312.11645402503399</c:v>
                </c:pt>
                <c:pt idx="1015">
                  <c:v>312.424261178905</c:v>
                </c:pt>
                <c:pt idx="1016">
                  <c:v>312.73206833277601</c:v>
                </c:pt>
                <c:pt idx="1017">
                  <c:v>313.03987548664702</c:v>
                </c:pt>
                <c:pt idx="1018">
                  <c:v>313.34768264051797</c:v>
                </c:pt>
                <c:pt idx="1019">
                  <c:v>313.65548979438898</c:v>
                </c:pt>
                <c:pt idx="1020">
                  <c:v>313.96329694825903</c:v>
                </c:pt>
                <c:pt idx="1021">
                  <c:v>314.27110410212998</c:v>
                </c:pt>
                <c:pt idx="1022">
                  <c:v>314.57891125600099</c:v>
                </c:pt>
                <c:pt idx="1023">
                  <c:v>314.886718409872</c:v>
                </c:pt>
                <c:pt idx="1024">
                  <c:v>315.19452556374301</c:v>
                </c:pt>
                <c:pt idx="1025">
                  <c:v>315.50233271761402</c:v>
                </c:pt>
                <c:pt idx="1026">
                  <c:v>315.81013987148401</c:v>
                </c:pt>
                <c:pt idx="1027">
                  <c:v>316.11794702535502</c:v>
                </c:pt>
                <c:pt idx="1028">
                  <c:v>316.42575417922598</c:v>
                </c:pt>
                <c:pt idx="1029">
                  <c:v>316.73356133309699</c:v>
                </c:pt>
                <c:pt idx="1030">
                  <c:v>317.041368486968</c:v>
                </c:pt>
                <c:pt idx="1031">
                  <c:v>317.34917564083901</c:v>
                </c:pt>
                <c:pt idx="1032">
                  <c:v>317.65698279470899</c:v>
                </c:pt>
                <c:pt idx="1033">
                  <c:v>317.96478994858001</c:v>
                </c:pt>
                <c:pt idx="1034">
                  <c:v>318.27259710245102</c:v>
                </c:pt>
                <c:pt idx="1035">
                  <c:v>318.58040425632203</c:v>
                </c:pt>
                <c:pt idx="1036">
                  <c:v>318.88821141019298</c:v>
                </c:pt>
                <c:pt idx="1037">
                  <c:v>319.19601856406399</c:v>
                </c:pt>
                <c:pt idx="1038">
                  <c:v>319.503825717935</c:v>
                </c:pt>
                <c:pt idx="1039">
                  <c:v>319.81163287180499</c:v>
                </c:pt>
                <c:pt idx="1040">
                  <c:v>320.119440025676</c:v>
                </c:pt>
                <c:pt idx="1041">
                  <c:v>320.42724717954701</c:v>
                </c:pt>
                <c:pt idx="1042">
                  <c:v>320.73505433341802</c:v>
                </c:pt>
                <c:pt idx="1043">
                  <c:v>321.04286148728897</c:v>
                </c:pt>
                <c:pt idx="1044">
                  <c:v>321.35066864115998</c:v>
                </c:pt>
                <c:pt idx="1045">
                  <c:v>321.65847579502997</c:v>
                </c:pt>
                <c:pt idx="1046">
                  <c:v>321.96628294890098</c:v>
                </c:pt>
                <c:pt idx="1047">
                  <c:v>322.27409010277199</c:v>
                </c:pt>
                <c:pt idx="1048">
                  <c:v>322.581897256643</c:v>
                </c:pt>
                <c:pt idx="1049">
                  <c:v>322.88970441051401</c:v>
                </c:pt>
                <c:pt idx="1050">
                  <c:v>323.19751156438502</c:v>
                </c:pt>
                <c:pt idx="1051">
                  <c:v>323.50531871825501</c:v>
                </c:pt>
                <c:pt idx="1052">
                  <c:v>323.81312587212602</c:v>
                </c:pt>
                <c:pt idx="1053">
                  <c:v>324.12093302599698</c:v>
                </c:pt>
                <c:pt idx="1054">
                  <c:v>324.42874017986799</c:v>
                </c:pt>
                <c:pt idx="1055">
                  <c:v>324.736547333739</c:v>
                </c:pt>
                <c:pt idx="1056">
                  <c:v>325.04435448761001</c:v>
                </c:pt>
                <c:pt idx="1057">
                  <c:v>325.35216164148102</c:v>
                </c:pt>
                <c:pt idx="1058">
                  <c:v>325.65996879535101</c:v>
                </c:pt>
                <c:pt idx="1059">
                  <c:v>325.96777594922202</c:v>
                </c:pt>
                <c:pt idx="1060">
                  <c:v>326.27558310309303</c:v>
                </c:pt>
                <c:pt idx="1061">
                  <c:v>326.58339025696398</c:v>
                </c:pt>
                <c:pt idx="1062">
                  <c:v>326.89119741083499</c:v>
                </c:pt>
                <c:pt idx="1063">
                  <c:v>327.199004564706</c:v>
                </c:pt>
                <c:pt idx="1064">
                  <c:v>327.50681171857599</c:v>
                </c:pt>
                <c:pt idx="1065">
                  <c:v>327.814618872447</c:v>
                </c:pt>
                <c:pt idx="1066">
                  <c:v>328.12242602631801</c:v>
                </c:pt>
                <c:pt idx="1067">
                  <c:v>328.43023318018902</c:v>
                </c:pt>
                <c:pt idx="1068">
                  <c:v>328.73804033405997</c:v>
                </c:pt>
                <c:pt idx="1069">
                  <c:v>329.04584748793098</c:v>
                </c:pt>
                <c:pt idx="1070">
                  <c:v>329.35365464180097</c:v>
                </c:pt>
                <c:pt idx="1071">
                  <c:v>329.66146179567198</c:v>
                </c:pt>
                <c:pt idx="1072">
                  <c:v>329.96926894954299</c:v>
                </c:pt>
                <c:pt idx="1073">
                  <c:v>330.277076103414</c:v>
                </c:pt>
                <c:pt idx="1074">
                  <c:v>330.58488325728501</c:v>
                </c:pt>
                <c:pt idx="1075">
                  <c:v>330.89269041115602</c:v>
                </c:pt>
                <c:pt idx="1076">
                  <c:v>331.20049756502698</c:v>
                </c:pt>
                <c:pt idx="1077">
                  <c:v>331.50830471889702</c:v>
                </c:pt>
                <c:pt idx="1078">
                  <c:v>331.81611187276798</c:v>
                </c:pt>
                <c:pt idx="1079">
                  <c:v>332.12391902663899</c:v>
                </c:pt>
                <c:pt idx="1080">
                  <c:v>332.43172618051</c:v>
                </c:pt>
                <c:pt idx="1081">
                  <c:v>332.73953333438101</c:v>
                </c:pt>
                <c:pt idx="1082">
                  <c:v>333.04734048825202</c:v>
                </c:pt>
                <c:pt idx="1083">
                  <c:v>333.35514764212201</c:v>
                </c:pt>
                <c:pt idx="1084">
                  <c:v>333.66295479599302</c:v>
                </c:pt>
                <c:pt idx="1085">
                  <c:v>333.97076194986403</c:v>
                </c:pt>
                <c:pt idx="1086">
                  <c:v>334.27856910373498</c:v>
                </c:pt>
                <c:pt idx="1087">
                  <c:v>334.58637625760599</c:v>
                </c:pt>
                <c:pt idx="1088">
                  <c:v>334.894183411477</c:v>
                </c:pt>
                <c:pt idx="1089">
                  <c:v>335.20199056534801</c:v>
                </c:pt>
                <c:pt idx="1090">
                  <c:v>335.509797719218</c:v>
                </c:pt>
                <c:pt idx="1091">
                  <c:v>335.81760487308901</c:v>
                </c:pt>
                <c:pt idx="1092">
                  <c:v>336.12541202696002</c:v>
                </c:pt>
                <c:pt idx="1093">
                  <c:v>336.43321918083097</c:v>
                </c:pt>
                <c:pt idx="1094">
                  <c:v>336.74102633470198</c:v>
                </c:pt>
                <c:pt idx="1095">
                  <c:v>337.048833488573</c:v>
                </c:pt>
                <c:pt idx="1096">
                  <c:v>337.35664064244298</c:v>
                </c:pt>
                <c:pt idx="1097">
                  <c:v>337.66444779631399</c:v>
                </c:pt>
                <c:pt idx="1098">
                  <c:v>337.972254950185</c:v>
                </c:pt>
                <c:pt idx="1099">
                  <c:v>338.28006210405601</c:v>
                </c:pt>
                <c:pt idx="1100">
                  <c:v>338.58786925792703</c:v>
                </c:pt>
                <c:pt idx="1101">
                  <c:v>338.89567641179798</c:v>
                </c:pt>
                <c:pt idx="1102">
                  <c:v>339.20348356566802</c:v>
                </c:pt>
                <c:pt idx="1103">
                  <c:v>339.51129071953898</c:v>
                </c:pt>
                <c:pt idx="1104">
                  <c:v>339.81909787340999</c:v>
                </c:pt>
                <c:pt idx="1105">
                  <c:v>340.126905027281</c:v>
                </c:pt>
                <c:pt idx="1106">
                  <c:v>340.43471218115201</c:v>
                </c:pt>
                <c:pt idx="1107">
                  <c:v>340.74251933502302</c:v>
                </c:pt>
                <c:pt idx="1108">
                  <c:v>341.05032648889397</c:v>
                </c:pt>
                <c:pt idx="1109">
                  <c:v>341.35813364276402</c:v>
                </c:pt>
                <c:pt idx="1110">
                  <c:v>341.66594079663503</c:v>
                </c:pt>
                <c:pt idx="1111">
                  <c:v>341.97374795050598</c:v>
                </c:pt>
                <c:pt idx="1112">
                  <c:v>342.28155510437699</c:v>
                </c:pt>
                <c:pt idx="1113">
                  <c:v>342.589362258248</c:v>
                </c:pt>
                <c:pt idx="1114">
                  <c:v>342.89716941211901</c:v>
                </c:pt>
                <c:pt idx="1115">
                  <c:v>343.204976565989</c:v>
                </c:pt>
                <c:pt idx="1116">
                  <c:v>343.51278371986001</c:v>
                </c:pt>
                <c:pt idx="1117">
                  <c:v>343.82059087373102</c:v>
                </c:pt>
                <c:pt idx="1118">
                  <c:v>344.12839802760197</c:v>
                </c:pt>
                <c:pt idx="1119">
                  <c:v>344.43620518147299</c:v>
                </c:pt>
                <c:pt idx="1120">
                  <c:v>344.744012335344</c:v>
                </c:pt>
                <c:pt idx="1121">
                  <c:v>345.05181948921398</c:v>
                </c:pt>
                <c:pt idx="1122">
                  <c:v>345.35962664308499</c:v>
                </c:pt>
                <c:pt idx="1123">
                  <c:v>345.667433796956</c:v>
                </c:pt>
                <c:pt idx="1124">
                  <c:v>345.97524095082701</c:v>
                </c:pt>
                <c:pt idx="1125">
                  <c:v>346.28304810469803</c:v>
                </c:pt>
                <c:pt idx="1126">
                  <c:v>346.59085525856898</c:v>
                </c:pt>
                <c:pt idx="1127">
                  <c:v>346.89866241243999</c:v>
                </c:pt>
                <c:pt idx="1128">
                  <c:v>347.20646956630998</c:v>
                </c:pt>
                <c:pt idx="1129">
                  <c:v>347.51427672018099</c:v>
                </c:pt>
                <c:pt idx="1130">
                  <c:v>347.822083874052</c:v>
                </c:pt>
                <c:pt idx="1131">
                  <c:v>348.12989102792301</c:v>
                </c:pt>
                <c:pt idx="1132">
                  <c:v>348.43769818179402</c:v>
                </c:pt>
                <c:pt idx="1133">
                  <c:v>348.74550533566497</c:v>
                </c:pt>
                <c:pt idx="1134">
                  <c:v>349.05331248953502</c:v>
                </c:pt>
                <c:pt idx="1135">
                  <c:v>349.36111964340603</c:v>
                </c:pt>
                <c:pt idx="1136">
                  <c:v>349.66892679727698</c:v>
                </c:pt>
                <c:pt idx="1137">
                  <c:v>349.97673395114799</c:v>
                </c:pt>
                <c:pt idx="1138">
                  <c:v>350.284541105019</c:v>
                </c:pt>
                <c:pt idx="1139">
                  <c:v>350.59234825889001</c:v>
                </c:pt>
                <c:pt idx="1140">
                  <c:v>350.90015541276</c:v>
                </c:pt>
                <c:pt idx="1141">
                  <c:v>351.20796256663101</c:v>
                </c:pt>
                <c:pt idx="1142">
                  <c:v>351.51576972050202</c:v>
                </c:pt>
                <c:pt idx="1143">
                  <c:v>351.82357687437297</c:v>
                </c:pt>
                <c:pt idx="1144">
                  <c:v>352.13138402824399</c:v>
                </c:pt>
                <c:pt idx="1145">
                  <c:v>352.439191182115</c:v>
                </c:pt>
                <c:pt idx="1146">
                  <c:v>352.74699833598601</c:v>
                </c:pt>
                <c:pt idx="1147">
                  <c:v>353.05480548985599</c:v>
                </c:pt>
                <c:pt idx="1148">
                  <c:v>353.362612643727</c:v>
                </c:pt>
                <c:pt idx="1149">
                  <c:v>353.67041979759802</c:v>
                </c:pt>
                <c:pt idx="1150">
                  <c:v>353.97822695146903</c:v>
                </c:pt>
                <c:pt idx="1151">
                  <c:v>354.28603410533998</c:v>
                </c:pt>
                <c:pt idx="1152">
                  <c:v>354.59384125921099</c:v>
                </c:pt>
                <c:pt idx="1153">
                  <c:v>354.90164841308098</c:v>
                </c:pt>
                <c:pt idx="1154">
                  <c:v>355.20945556695199</c:v>
                </c:pt>
                <c:pt idx="1155">
                  <c:v>355.517262720823</c:v>
                </c:pt>
                <c:pt idx="1156">
                  <c:v>355.82506987469401</c:v>
                </c:pt>
                <c:pt idx="1157">
                  <c:v>356.13287702856502</c:v>
                </c:pt>
                <c:pt idx="1158">
                  <c:v>356.44068418243597</c:v>
                </c:pt>
                <c:pt idx="1159">
                  <c:v>356.74849133630602</c:v>
                </c:pt>
                <c:pt idx="1160">
                  <c:v>357.05629849017703</c:v>
                </c:pt>
                <c:pt idx="1161">
                  <c:v>357.36410564404798</c:v>
                </c:pt>
                <c:pt idx="1162">
                  <c:v>357.67191279791899</c:v>
                </c:pt>
                <c:pt idx="1163">
                  <c:v>357.97971995179</c:v>
                </c:pt>
                <c:pt idx="1164">
                  <c:v>358.28752710566101</c:v>
                </c:pt>
                <c:pt idx="1165">
                  <c:v>358.59533425953202</c:v>
                </c:pt>
                <c:pt idx="1166">
                  <c:v>358.90314141340201</c:v>
                </c:pt>
                <c:pt idx="1167">
                  <c:v>359.21094856727302</c:v>
                </c:pt>
                <c:pt idx="1168">
                  <c:v>359.51875572114398</c:v>
                </c:pt>
                <c:pt idx="1169">
                  <c:v>359.82656287501499</c:v>
                </c:pt>
                <c:pt idx="1170">
                  <c:v>360.134370028886</c:v>
                </c:pt>
                <c:pt idx="1171">
                  <c:v>360.44217718275701</c:v>
                </c:pt>
                <c:pt idx="1172">
                  <c:v>360.74998433662699</c:v>
                </c:pt>
                <c:pt idx="1173">
                  <c:v>361.057791490498</c:v>
                </c:pt>
                <c:pt idx="1174">
                  <c:v>361.36559864436902</c:v>
                </c:pt>
                <c:pt idx="1175">
                  <c:v>361.67340579824003</c:v>
                </c:pt>
                <c:pt idx="1176">
                  <c:v>361.98121295211098</c:v>
                </c:pt>
                <c:pt idx="1177">
                  <c:v>362.28902010598199</c:v>
                </c:pt>
                <c:pt idx="1178">
                  <c:v>362.59682725985198</c:v>
                </c:pt>
                <c:pt idx="1179">
                  <c:v>362.90463441372299</c:v>
                </c:pt>
                <c:pt idx="1180">
                  <c:v>363.212441567594</c:v>
                </c:pt>
                <c:pt idx="1181">
                  <c:v>363.52024872146501</c:v>
                </c:pt>
                <c:pt idx="1182">
                  <c:v>363.82805587533602</c:v>
                </c:pt>
                <c:pt idx="1183">
                  <c:v>364.13586302920697</c:v>
                </c:pt>
                <c:pt idx="1184">
                  <c:v>364.44367018307798</c:v>
                </c:pt>
                <c:pt idx="1185">
                  <c:v>364.75147733694803</c:v>
                </c:pt>
                <c:pt idx="1186">
                  <c:v>365.05928449081898</c:v>
                </c:pt>
                <c:pt idx="1187">
                  <c:v>365.36709164468999</c:v>
                </c:pt>
                <c:pt idx="1188">
                  <c:v>365.674898798561</c:v>
                </c:pt>
                <c:pt idx="1189">
                  <c:v>365.98270595243201</c:v>
                </c:pt>
                <c:pt idx="1190">
                  <c:v>366.29051310630302</c:v>
                </c:pt>
                <c:pt idx="1191">
                  <c:v>366.59832026017301</c:v>
                </c:pt>
                <c:pt idx="1192">
                  <c:v>366.90612741404402</c:v>
                </c:pt>
                <c:pt idx="1193">
                  <c:v>367.21393456791498</c:v>
                </c:pt>
                <c:pt idx="1194">
                  <c:v>367.52174172178599</c:v>
                </c:pt>
                <c:pt idx="1195">
                  <c:v>367.829548875657</c:v>
                </c:pt>
                <c:pt idx="1196">
                  <c:v>368.13735602952801</c:v>
                </c:pt>
                <c:pt idx="1197">
                  <c:v>368.44516318339902</c:v>
                </c:pt>
                <c:pt idx="1198">
                  <c:v>368.75297033726901</c:v>
                </c:pt>
                <c:pt idx="1199">
                  <c:v>369.06077749114002</c:v>
                </c:pt>
                <c:pt idx="1200">
                  <c:v>369.36858464501103</c:v>
                </c:pt>
                <c:pt idx="1201">
                  <c:v>369.67639179888198</c:v>
                </c:pt>
                <c:pt idx="1202">
                  <c:v>369.98419895275299</c:v>
                </c:pt>
                <c:pt idx="1203">
                  <c:v>370.292006106624</c:v>
                </c:pt>
                <c:pt idx="1204">
                  <c:v>370.59981326049399</c:v>
                </c:pt>
                <c:pt idx="1205">
                  <c:v>370.907620414365</c:v>
                </c:pt>
                <c:pt idx="1206">
                  <c:v>371.21542756823601</c:v>
                </c:pt>
                <c:pt idx="1207">
                  <c:v>371.52323472210702</c:v>
                </c:pt>
                <c:pt idx="1208">
                  <c:v>371.83104187597797</c:v>
                </c:pt>
                <c:pt idx="1209">
                  <c:v>372.13884902984898</c:v>
                </c:pt>
                <c:pt idx="1210">
                  <c:v>372.44665618371903</c:v>
                </c:pt>
                <c:pt idx="1211">
                  <c:v>372.75446333758998</c:v>
                </c:pt>
                <c:pt idx="1212">
                  <c:v>373.06227049146099</c:v>
                </c:pt>
                <c:pt idx="1213">
                  <c:v>373.370077645332</c:v>
                </c:pt>
                <c:pt idx="1214">
                  <c:v>373.67788479920301</c:v>
                </c:pt>
                <c:pt idx="1215">
                  <c:v>373.98569195307402</c:v>
                </c:pt>
                <c:pt idx="1216">
                  <c:v>374.29349910694401</c:v>
                </c:pt>
                <c:pt idx="1217">
                  <c:v>374.60130626081502</c:v>
                </c:pt>
                <c:pt idx="1218">
                  <c:v>374.90911341468598</c:v>
                </c:pt>
                <c:pt idx="1219">
                  <c:v>375.21692056855699</c:v>
                </c:pt>
                <c:pt idx="1220">
                  <c:v>375.524727722428</c:v>
                </c:pt>
                <c:pt idx="1221">
                  <c:v>375.83253487629901</c:v>
                </c:pt>
                <c:pt idx="1222">
                  <c:v>376.14034203017002</c:v>
                </c:pt>
                <c:pt idx="1223">
                  <c:v>376.44814918404001</c:v>
                </c:pt>
                <c:pt idx="1224">
                  <c:v>376.75595633791102</c:v>
                </c:pt>
                <c:pt idx="1225">
                  <c:v>377.06376349178203</c:v>
                </c:pt>
                <c:pt idx="1226">
                  <c:v>377.37157064565298</c:v>
                </c:pt>
                <c:pt idx="1227">
                  <c:v>377.67937779952399</c:v>
                </c:pt>
                <c:pt idx="1228">
                  <c:v>377.987184953395</c:v>
                </c:pt>
                <c:pt idx="1229">
                  <c:v>378.29499210726499</c:v>
                </c:pt>
                <c:pt idx="1230">
                  <c:v>378.602799261136</c:v>
                </c:pt>
                <c:pt idx="1231">
                  <c:v>378.91060641500701</c:v>
                </c:pt>
                <c:pt idx="1232">
                  <c:v>379.21841356887802</c:v>
                </c:pt>
                <c:pt idx="1233">
                  <c:v>379.52622072274897</c:v>
                </c:pt>
                <c:pt idx="1234">
                  <c:v>379.83402787661998</c:v>
                </c:pt>
                <c:pt idx="1235">
                  <c:v>380.14183503048997</c:v>
                </c:pt>
                <c:pt idx="1236">
                  <c:v>380.44964218436098</c:v>
                </c:pt>
                <c:pt idx="1237">
                  <c:v>380.75744933823199</c:v>
                </c:pt>
                <c:pt idx="1238">
                  <c:v>381.065256492103</c:v>
                </c:pt>
                <c:pt idx="1239">
                  <c:v>381.37306364597401</c:v>
                </c:pt>
                <c:pt idx="1240">
                  <c:v>381.68087079984502</c:v>
                </c:pt>
                <c:pt idx="1241">
                  <c:v>381.98867795371598</c:v>
                </c:pt>
                <c:pt idx="1242">
                  <c:v>382.29648510758602</c:v>
                </c:pt>
                <c:pt idx="1243">
                  <c:v>382.60429226145698</c:v>
                </c:pt>
                <c:pt idx="1244">
                  <c:v>382.91209941532799</c:v>
                </c:pt>
                <c:pt idx="1245">
                  <c:v>383.219906569199</c:v>
                </c:pt>
                <c:pt idx="1246">
                  <c:v>383.52771372307001</c:v>
                </c:pt>
                <c:pt idx="1247">
                  <c:v>383.83552087694102</c:v>
                </c:pt>
                <c:pt idx="1248">
                  <c:v>384.14332803081101</c:v>
                </c:pt>
                <c:pt idx="1249">
                  <c:v>384.45113518468202</c:v>
                </c:pt>
                <c:pt idx="1250">
                  <c:v>384.75894233855303</c:v>
                </c:pt>
                <c:pt idx="1251">
                  <c:v>385.06674949242398</c:v>
                </c:pt>
                <c:pt idx="1252">
                  <c:v>385.37455664629499</c:v>
                </c:pt>
                <c:pt idx="1253">
                  <c:v>385.682363800166</c:v>
                </c:pt>
                <c:pt idx="1254">
                  <c:v>385.99017095403701</c:v>
                </c:pt>
                <c:pt idx="1255">
                  <c:v>386.297978107907</c:v>
                </c:pt>
                <c:pt idx="1256">
                  <c:v>386.60578526177801</c:v>
                </c:pt>
                <c:pt idx="1257">
                  <c:v>386.91359241564902</c:v>
                </c:pt>
                <c:pt idx="1258">
                  <c:v>387.22139956951997</c:v>
                </c:pt>
                <c:pt idx="1259">
                  <c:v>387.52920672339098</c:v>
                </c:pt>
                <c:pt idx="1260">
                  <c:v>387.837013877262</c:v>
                </c:pt>
                <c:pt idx="1261">
                  <c:v>388.14482103113198</c:v>
                </c:pt>
                <c:pt idx="1262">
                  <c:v>388.45262818500299</c:v>
                </c:pt>
                <c:pt idx="1263">
                  <c:v>388.760435338874</c:v>
                </c:pt>
                <c:pt idx="1264">
                  <c:v>389.06824249274501</c:v>
                </c:pt>
                <c:pt idx="1265">
                  <c:v>389.37604964661602</c:v>
                </c:pt>
                <c:pt idx="1266">
                  <c:v>389.68385680048698</c:v>
                </c:pt>
                <c:pt idx="1267">
                  <c:v>389.99166395435702</c:v>
                </c:pt>
                <c:pt idx="1268">
                  <c:v>390.29947110822798</c:v>
                </c:pt>
                <c:pt idx="1269">
                  <c:v>390.60727826209899</c:v>
                </c:pt>
                <c:pt idx="1270">
                  <c:v>390.91508541597</c:v>
                </c:pt>
                <c:pt idx="1271">
                  <c:v>391.22289256984101</c:v>
                </c:pt>
                <c:pt idx="1272">
                  <c:v>391.53069972371202</c:v>
                </c:pt>
                <c:pt idx="1273">
                  <c:v>391.83850687758297</c:v>
                </c:pt>
                <c:pt idx="1274">
                  <c:v>392.14631403145302</c:v>
                </c:pt>
                <c:pt idx="1275">
                  <c:v>392.45412118532403</c:v>
                </c:pt>
                <c:pt idx="1276">
                  <c:v>392.76192833919498</c:v>
                </c:pt>
                <c:pt idx="1277">
                  <c:v>393.06973549306599</c:v>
                </c:pt>
                <c:pt idx="1278">
                  <c:v>393.377542646937</c:v>
                </c:pt>
                <c:pt idx="1279">
                  <c:v>393.68534980080801</c:v>
                </c:pt>
                <c:pt idx="1280">
                  <c:v>393.993156954678</c:v>
                </c:pt>
                <c:pt idx="1281">
                  <c:v>394.30096410854901</c:v>
                </c:pt>
                <c:pt idx="1282">
                  <c:v>394.60877126242002</c:v>
                </c:pt>
                <c:pt idx="1283">
                  <c:v>394.91657841629097</c:v>
                </c:pt>
                <c:pt idx="1284">
                  <c:v>395.22438557016199</c:v>
                </c:pt>
                <c:pt idx="1285">
                  <c:v>395.532192724033</c:v>
                </c:pt>
                <c:pt idx="1286">
                  <c:v>395.83999987790298</c:v>
                </c:pt>
                <c:pt idx="1287">
                  <c:v>396.14780703177399</c:v>
                </c:pt>
                <c:pt idx="1288">
                  <c:v>396.455614185645</c:v>
                </c:pt>
                <c:pt idx="1289">
                  <c:v>396.76342133951601</c:v>
                </c:pt>
                <c:pt idx="1290">
                  <c:v>397.07122849338703</c:v>
                </c:pt>
                <c:pt idx="1291">
                  <c:v>397.37903564725798</c:v>
                </c:pt>
                <c:pt idx="1292">
                  <c:v>397.68684280112899</c:v>
                </c:pt>
                <c:pt idx="1293">
                  <c:v>397.99464995499898</c:v>
                </c:pt>
                <c:pt idx="1294">
                  <c:v>398.30245710886999</c:v>
                </c:pt>
                <c:pt idx="1295">
                  <c:v>398.610264262741</c:v>
                </c:pt>
                <c:pt idx="1296">
                  <c:v>398.91807141661201</c:v>
                </c:pt>
                <c:pt idx="1297">
                  <c:v>399.22587857048302</c:v>
                </c:pt>
                <c:pt idx="1298">
                  <c:v>399.53368572435397</c:v>
                </c:pt>
                <c:pt idx="1299">
                  <c:v>399.84149287822402</c:v>
                </c:pt>
                <c:pt idx="1300">
                  <c:v>400.14930003209503</c:v>
                </c:pt>
                <c:pt idx="1301">
                  <c:v>400.45710718596598</c:v>
                </c:pt>
                <c:pt idx="1302">
                  <c:v>400.76491433983699</c:v>
                </c:pt>
                <c:pt idx="1303">
                  <c:v>401.072721493708</c:v>
                </c:pt>
                <c:pt idx="1304">
                  <c:v>401.38052864757901</c:v>
                </c:pt>
                <c:pt idx="1305">
                  <c:v>401.688335801449</c:v>
                </c:pt>
                <c:pt idx="1306">
                  <c:v>401.99614295532001</c:v>
                </c:pt>
                <c:pt idx="1307">
                  <c:v>402.30395010919102</c:v>
                </c:pt>
                <c:pt idx="1308">
                  <c:v>402.61175726306197</c:v>
                </c:pt>
                <c:pt idx="1309">
                  <c:v>402.91956441693299</c:v>
                </c:pt>
                <c:pt idx="1310">
                  <c:v>403.227371570804</c:v>
                </c:pt>
                <c:pt idx="1311">
                  <c:v>403.53517872467501</c:v>
                </c:pt>
                <c:pt idx="1312">
                  <c:v>403.84298587854499</c:v>
                </c:pt>
                <c:pt idx="1313">
                  <c:v>404.150793032416</c:v>
                </c:pt>
                <c:pt idx="1314">
                  <c:v>404.45860018628701</c:v>
                </c:pt>
                <c:pt idx="1315">
                  <c:v>404.76640734015803</c:v>
                </c:pt>
                <c:pt idx="1316">
                  <c:v>405.07421449402898</c:v>
                </c:pt>
                <c:pt idx="1317">
                  <c:v>405.38202164789999</c:v>
                </c:pt>
                <c:pt idx="1318">
                  <c:v>405.68982880176998</c:v>
                </c:pt>
                <c:pt idx="1319">
                  <c:v>405.99763595564099</c:v>
                </c:pt>
                <c:pt idx="1320">
                  <c:v>406.305443109512</c:v>
                </c:pt>
                <c:pt idx="1321">
                  <c:v>406.61325026338301</c:v>
                </c:pt>
                <c:pt idx="1322">
                  <c:v>406.92105741725402</c:v>
                </c:pt>
                <c:pt idx="1323">
                  <c:v>407.22886457112497</c:v>
                </c:pt>
                <c:pt idx="1324">
                  <c:v>407.53667172499502</c:v>
                </c:pt>
                <c:pt idx="1325">
                  <c:v>407.84447887886603</c:v>
                </c:pt>
                <c:pt idx="1326">
                  <c:v>408.15228603273698</c:v>
                </c:pt>
                <c:pt idx="1327">
                  <c:v>408.46009318660799</c:v>
                </c:pt>
                <c:pt idx="1328">
                  <c:v>408.767900340479</c:v>
                </c:pt>
                <c:pt idx="1329">
                  <c:v>409.07570749435001</c:v>
                </c:pt>
                <c:pt idx="1330">
                  <c:v>409.38351464822102</c:v>
                </c:pt>
                <c:pt idx="1331">
                  <c:v>409.69132180209101</c:v>
                </c:pt>
                <c:pt idx="1332">
                  <c:v>409.99912895596202</c:v>
                </c:pt>
                <c:pt idx="1333">
                  <c:v>410.30693610983298</c:v>
                </c:pt>
                <c:pt idx="1334">
                  <c:v>410.61474326370399</c:v>
                </c:pt>
                <c:pt idx="1335">
                  <c:v>410.922550417575</c:v>
                </c:pt>
                <c:pt idx="1336">
                  <c:v>411.23035757144601</c:v>
                </c:pt>
                <c:pt idx="1337">
                  <c:v>411.53816472531599</c:v>
                </c:pt>
                <c:pt idx="1338">
                  <c:v>411.845971879187</c:v>
                </c:pt>
                <c:pt idx="1339">
                  <c:v>412.15377903305802</c:v>
                </c:pt>
                <c:pt idx="1340">
                  <c:v>412.46158618692903</c:v>
                </c:pt>
                <c:pt idx="1341">
                  <c:v>412.76939334079998</c:v>
                </c:pt>
                <c:pt idx="1342">
                  <c:v>413.07720049467099</c:v>
                </c:pt>
                <c:pt idx="1343">
                  <c:v>413.38500764854098</c:v>
                </c:pt>
                <c:pt idx="1344">
                  <c:v>413.69281480241199</c:v>
                </c:pt>
                <c:pt idx="1345">
                  <c:v>414.000621956283</c:v>
                </c:pt>
                <c:pt idx="1346">
                  <c:v>414.30842911015401</c:v>
                </c:pt>
                <c:pt idx="1347">
                  <c:v>414.61623626402502</c:v>
                </c:pt>
                <c:pt idx="1348">
                  <c:v>414.92404341789597</c:v>
                </c:pt>
                <c:pt idx="1349">
                  <c:v>415.23185057176698</c:v>
                </c:pt>
                <c:pt idx="1350">
                  <c:v>415.53965772563703</c:v>
                </c:pt>
                <c:pt idx="1351">
                  <c:v>415.84746487950798</c:v>
                </c:pt>
                <c:pt idx="1352">
                  <c:v>416.15527203337899</c:v>
                </c:pt>
                <c:pt idx="1353">
                  <c:v>416.46307918725</c:v>
                </c:pt>
                <c:pt idx="1354">
                  <c:v>416.77088634112101</c:v>
                </c:pt>
                <c:pt idx="1355">
                  <c:v>417.07869349499202</c:v>
                </c:pt>
                <c:pt idx="1356">
                  <c:v>417.38650064886201</c:v>
                </c:pt>
                <c:pt idx="1357">
                  <c:v>417.69430780273302</c:v>
                </c:pt>
                <c:pt idx="1358">
                  <c:v>418.00211495660398</c:v>
                </c:pt>
                <c:pt idx="1359">
                  <c:v>418.30992211047499</c:v>
                </c:pt>
                <c:pt idx="1360">
                  <c:v>418.617729264346</c:v>
                </c:pt>
                <c:pt idx="1361">
                  <c:v>418.92553641821701</c:v>
                </c:pt>
                <c:pt idx="1362">
                  <c:v>419.23334357208802</c:v>
                </c:pt>
                <c:pt idx="1363">
                  <c:v>419.541150725958</c:v>
                </c:pt>
                <c:pt idx="1364">
                  <c:v>419.84895787982902</c:v>
                </c:pt>
                <c:pt idx="1365">
                  <c:v>420.15676503370003</c:v>
                </c:pt>
                <c:pt idx="1366">
                  <c:v>420.46457218757098</c:v>
                </c:pt>
                <c:pt idx="1367">
                  <c:v>420.77237934144199</c:v>
                </c:pt>
                <c:pt idx="1368">
                  <c:v>421.080186495313</c:v>
                </c:pt>
                <c:pt idx="1369">
                  <c:v>421.38799364918299</c:v>
                </c:pt>
                <c:pt idx="1370">
                  <c:v>421.695800803054</c:v>
                </c:pt>
                <c:pt idx="1371">
                  <c:v>422.00360795692501</c:v>
                </c:pt>
                <c:pt idx="1372">
                  <c:v>422.31141511079602</c:v>
                </c:pt>
                <c:pt idx="1373">
                  <c:v>422.61922226466697</c:v>
                </c:pt>
                <c:pt idx="1374">
                  <c:v>422.92702941853798</c:v>
                </c:pt>
                <c:pt idx="1375">
                  <c:v>423.23483657240803</c:v>
                </c:pt>
                <c:pt idx="1376">
                  <c:v>423.54264372627898</c:v>
                </c:pt>
                <c:pt idx="1377">
                  <c:v>423.85045088014999</c:v>
                </c:pt>
                <c:pt idx="1378">
                  <c:v>424.158258034021</c:v>
                </c:pt>
                <c:pt idx="1379">
                  <c:v>424.46606518789201</c:v>
                </c:pt>
                <c:pt idx="1380">
                  <c:v>424.77387234176302</c:v>
                </c:pt>
                <c:pt idx="1381">
                  <c:v>425.08167949563398</c:v>
                </c:pt>
                <c:pt idx="1382">
                  <c:v>425.38948664950402</c:v>
                </c:pt>
                <c:pt idx="1383">
                  <c:v>425.69729380337498</c:v>
                </c:pt>
                <c:pt idx="1384">
                  <c:v>426.00510095724599</c:v>
                </c:pt>
                <c:pt idx="1385">
                  <c:v>426.312908111117</c:v>
                </c:pt>
                <c:pt idx="1386">
                  <c:v>426.62071526498801</c:v>
                </c:pt>
                <c:pt idx="1387">
                  <c:v>426.92852241885902</c:v>
                </c:pt>
                <c:pt idx="1388">
                  <c:v>427.23632957272901</c:v>
                </c:pt>
                <c:pt idx="1389">
                  <c:v>427.54413672660002</c:v>
                </c:pt>
                <c:pt idx="1390">
                  <c:v>427.85194388047103</c:v>
                </c:pt>
                <c:pt idx="1391">
                  <c:v>428.15975103434198</c:v>
                </c:pt>
                <c:pt idx="1392">
                  <c:v>428.46755818821299</c:v>
                </c:pt>
                <c:pt idx="1393">
                  <c:v>428.775365342084</c:v>
                </c:pt>
                <c:pt idx="1394">
                  <c:v>429.08317249595399</c:v>
                </c:pt>
                <c:pt idx="1395">
                  <c:v>429.390979649825</c:v>
                </c:pt>
                <c:pt idx="1396">
                  <c:v>429.69878680369601</c:v>
                </c:pt>
                <c:pt idx="1397">
                  <c:v>430.00659395756702</c:v>
                </c:pt>
                <c:pt idx="1398">
                  <c:v>430.31440111143797</c:v>
                </c:pt>
                <c:pt idx="1399">
                  <c:v>430.62220826530898</c:v>
                </c:pt>
                <c:pt idx="1400">
                  <c:v>430.93001541917999</c:v>
                </c:pt>
                <c:pt idx="1401">
                  <c:v>431.23782257304998</c:v>
                </c:pt>
                <c:pt idx="1402">
                  <c:v>431.54562972692099</c:v>
                </c:pt>
                <c:pt idx="1403">
                  <c:v>431.853436880792</c:v>
                </c:pt>
                <c:pt idx="1404">
                  <c:v>432.16124403466301</c:v>
                </c:pt>
                <c:pt idx="1405">
                  <c:v>432.46905118853402</c:v>
                </c:pt>
                <c:pt idx="1406">
                  <c:v>432.77685834240498</c:v>
                </c:pt>
                <c:pt idx="1407">
                  <c:v>433.08466549627502</c:v>
                </c:pt>
                <c:pt idx="1408">
                  <c:v>433.39247265014598</c:v>
                </c:pt>
                <c:pt idx="1409">
                  <c:v>433.70027980401699</c:v>
                </c:pt>
                <c:pt idx="1410">
                  <c:v>434.008086957888</c:v>
                </c:pt>
                <c:pt idx="1411">
                  <c:v>434.31589411175901</c:v>
                </c:pt>
                <c:pt idx="1412">
                  <c:v>434.62370126563002</c:v>
                </c:pt>
                <c:pt idx="1413">
                  <c:v>434.93150841950001</c:v>
                </c:pt>
                <c:pt idx="1414">
                  <c:v>435.23931557337102</c:v>
                </c:pt>
                <c:pt idx="1415">
                  <c:v>435.54712272724203</c:v>
                </c:pt>
                <c:pt idx="1416">
                  <c:v>435.85492988111298</c:v>
                </c:pt>
                <c:pt idx="1417">
                  <c:v>436.16273703498399</c:v>
                </c:pt>
                <c:pt idx="1418">
                  <c:v>436.470544188855</c:v>
                </c:pt>
                <c:pt idx="1419">
                  <c:v>436.77835134272601</c:v>
                </c:pt>
                <c:pt idx="1420">
                  <c:v>437.086158496596</c:v>
                </c:pt>
                <c:pt idx="1421">
                  <c:v>437.39396565046701</c:v>
                </c:pt>
                <c:pt idx="1422">
                  <c:v>437.70177280433802</c:v>
                </c:pt>
                <c:pt idx="1423">
                  <c:v>438.00957995820897</c:v>
                </c:pt>
                <c:pt idx="1424">
                  <c:v>438.31738711207998</c:v>
                </c:pt>
                <c:pt idx="1425">
                  <c:v>438.625194265951</c:v>
                </c:pt>
                <c:pt idx="1426">
                  <c:v>438.93300141982098</c:v>
                </c:pt>
                <c:pt idx="1427">
                  <c:v>439.24080857369199</c:v>
                </c:pt>
                <c:pt idx="1428">
                  <c:v>439.548615727563</c:v>
                </c:pt>
                <c:pt idx="1429">
                  <c:v>439.85642288143401</c:v>
                </c:pt>
                <c:pt idx="1430">
                  <c:v>440.16423003530502</c:v>
                </c:pt>
                <c:pt idx="1431">
                  <c:v>440.47203718917598</c:v>
                </c:pt>
                <c:pt idx="1432">
                  <c:v>440.77984434304602</c:v>
                </c:pt>
                <c:pt idx="1433">
                  <c:v>441.08765149691698</c:v>
                </c:pt>
                <c:pt idx="1434">
                  <c:v>441.39545865078799</c:v>
                </c:pt>
                <c:pt idx="1435">
                  <c:v>441.703265804659</c:v>
                </c:pt>
                <c:pt idx="1436">
                  <c:v>442.01107295853001</c:v>
                </c:pt>
                <c:pt idx="1437">
                  <c:v>442.31888011240102</c:v>
                </c:pt>
                <c:pt idx="1438">
                  <c:v>442.62668726627197</c:v>
                </c:pt>
                <c:pt idx="1439">
                  <c:v>442.93449442014202</c:v>
                </c:pt>
                <c:pt idx="1440">
                  <c:v>443.24230157401303</c:v>
                </c:pt>
                <c:pt idx="1441">
                  <c:v>443.55010872788398</c:v>
                </c:pt>
                <c:pt idx="1442">
                  <c:v>443.85791588175499</c:v>
                </c:pt>
                <c:pt idx="1443">
                  <c:v>444.165723035626</c:v>
                </c:pt>
                <c:pt idx="1444">
                  <c:v>444.47353018949701</c:v>
                </c:pt>
                <c:pt idx="1445">
                  <c:v>444.781337343367</c:v>
                </c:pt>
                <c:pt idx="1446">
                  <c:v>445.08914449723801</c:v>
                </c:pt>
                <c:pt idx="1447">
                  <c:v>445.39695165110902</c:v>
                </c:pt>
                <c:pt idx="1448">
                  <c:v>445.70475880497997</c:v>
                </c:pt>
                <c:pt idx="1449">
                  <c:v>446.01256595885098</c:v>
                </c:pt>
                <c:pt idx="1450">
                  <c:v>446.320373112722</c:v>
                </c:pt>
                <c:pt idx="1451">
                  <c:v>446.62818026659198</c:v>
                </c:pt>
                <c:pt idx="1452">
                  <c:v>446.93598742046299</c:v>
                </c:pt>
                <c:pt idx="1453">
                  <c:v>447.243794574334</c:v>
                </c:pt>
                <c:pt idx="1454">
                  <c:v>447.55160172820501</c:v>
                </c:pt>
                <c:pt idx="1455">
                  <c:v>447.85940888207602</c:v>
                </c:pt>
                <c:pt idx="1456">
                  <c:v>448.16721603594698</c:v>
                </c:pt>
                <c:pt idx="1457">
                  <c:v>448.47502318981799</c:v>
                </c:pt>
                <c:pt idx="1458">
                  <c:v>448.78283034368798</c:v>
                </c:pt>
                <c:pt idx="1459">
                  <c:v>449.09063749755899</c:v>
                </c:pt>
                <c:pt idx="1460">
                  <c:v>449.39844465143</c:v>
                </c:pt>
                <c:pt idx="1461">
                  <c:v>449.70625180530101</c:v>
                </c:pt>
                <c:pt idx="1462">
                  <c:v>450.01405895917202</c:v>
                </c:pt>
                <c:pt idx="1463">
                  <c:v>450.32186611304297</c:v>
                </c:pt>
                <c:pt idx="1464">
                  <c:v>450.62967326691302</c:v>
                </c:pt>
                <c:pt idx="1465">
                  <c:v>450.93748042078403</c:v>
                </c:pt>
                <c:pt idx="1466">
                  <c:v>451.24528757465498</c:v>
                </c:pt>
                <c:pt idx="1467">
                  <c:v>451.55309472852599</c:v>
                </c:pt>
                <c:pt idx="1468">
                  <c:v>451.860901882397</c:v>
                </c:pt>
                <c:pt idx="1469">
                  <c:v>452.16870903626801</c:v>
                </c:pt>
                <c:pt idx="1470">
                  <c:v>452.47651619013902</c:v>
                </c:pt>
                <c:pt idx="1471">
                  <c:v>452.78432334400901</c:v>
                </c:pt>
                <c:pt idx="1472">
                  <c:v>453.09213049788002</c:v>
                </c:pt>
                <c:pt idx="1473">
                  <c:v>453.39993765175097</c:v>
                </c:pt>
                <c:pt idx="1474">
                  <c:v>453.70774480562199</c:v>
                </c:pt>
                <c:pt idx="1475">
                  <c:v>454.015551959493</c:v>
                </c:pt>
                <c:pt idx="1476">
                  <c:v>454.32335911336401</c:v>
                </c:pt>
                <c:pt idx="1477">
                  <c:v>454.63116626723399</c:v>
                </c:pt>
                <c:pt idx="1478">
                  <c:v>454.938973421105</c:v>
                </c:pt>
                <c:pt idx="1479">
                  <c:v>455.24678057497601</c:v>
                </c:pt>
                <c:pt idx="1480">
                  <c:v>455.55458772884703</c:v>
                </c:pt>
                <c:pt idx="1481">
                  <c:v>455.86239488271798</c:v>
                </c:pt>
                <c:pt idx="1482">
                  <c:v>456.17020203658899</c:v>
                </c:pt>
                <c:pt idx="1483">
                  <c:v>456.47800919045898</c:v>
                </c:pt>
                <c:pt idx="1484">
                  <c:v>456.78581634432999</c:v>
                </c:pt>
                <c:pt idx="1485">
                  <c:v>457.093623498201</c:v>
                </c:pt>
                <c:pt idx="1486">
                  <c:v>457.40143065207201</c:v>
                </c:pt>
                <c:pt idx="1487">
                  <c:v>457.70923780594302</c:v>
                </c:pt>
                <c:pt idx="1488">
                  <c:v>458.01704495981397</c:v>
                </c:pt>
                <c:pt idx="1489">
                  <c:v>458.32485211368402</c:v>
                </c:pt>
                <c:pt idx="1490">
                  <c:v>458.63265926755503</c:v>
                </c:pt>
                <c:pt idx="1491">
                  <c:v>458.94046642142598</c:v>
                </c:pt>
                <c:pt idx="1492">
                  <c:v>459.24827357529699</c:v>
                </c:pt>
                <c:pt idx="1493">
                  <c:v>459.556080729168</c:v>
                </c:pt>
                <c:pt idx="1494">
                  <c:v>459.86388788303901</c:v>
                </c:pt>
                <c:pt idx="1495">
                  <c:v>460.17169503691002</c:v>
                </c:pt>
                <c:pt idx="1496">
                  <c:v>460.47950219078001</c:v>
                </c:pt>
                <c:pt idx="1497">
                  <c:v>460.78730934465102</c:v>
                </c:pt>
                <c:pt idx="1498">
                  <c:v>461.09511649852197</c:v>
                </c:pt>
                <c:pt idx="1499">
                  <c:v>461.40292365239299</c:v>
                </c:pt>
                <c:pt idx="1500">
                  <c:v>461.710730806264</c:v>
                </c:pt>
                <c:pt idx="1501">
                  <c:v>462.01853796013501</c:v>
                </c:pt>
                <c:pt idx="1502">
                  <c:v>462.32634511400499</c:v>
                </c:pt>
                <c:pt idx="1503">
                  <c:v>462.634152267876</c:v>
                </c:pt>
                <c:pt idx="1504">
                  <c:v>462.94195942174701</c:v>
                </c:pt>
                <c:pt idx="1505">
                  <c:v>463.24976657561803</c:v>
                </c:pt>
                <c:pt idx="1506">
                  <c:v>463.55757372948898</c:v>
                </c:pt>
                <c:pt idx="1507">
                  <c:v>463.86538088335999</c:v>
                </c:pt>
                <c:pt idx="1508">
                  <c:v>464.17318803722998</c:v>
                </c:pt>
                <c:pt idx="1509">
                  <c:v>464.48099519110099</c:v>
                </c:pt>
                <c:pt idx="1510">
                  <c:v>464.788802344972</c:v>
                </c:pt>
                <c:pt idx="1511">
                  <c:v>465.09660949884301</c:v>
                </c:pt>
                <c:pt idx="1512">
                  <c:v>465.40441665271402</c:v>
                </c:pt>
                <c:pt idx="1513">
                  <c:v>465.71222380658497</c:v>
                </c:pt>
                <c:pt idx="1514">
                  <c:v>466.02003096045598</c:v>
                </c:pt>
                <c:pt idx="1515">
                  <c:v>466.32783811432603</c:v>
                </c:pt>
                <c:pt idx="1516">
                  <c:v>466.63564526819698</c:v>
                </c:pt>
                <c:pt idx="1517">
                  <c:v>466.94345242206799</c:v>
                </c:pt>
                <c:pt idx="1518">
                  <c:v>467.251259575939</c:v>
                </c:pt>
                <c:pt idx="1519">
                  <c:v>467.55906672981001</c:v>
                </c:pt>
                <c:pt idx="1520">
                  <c:v>467.86687388368102</c:v>
                </c:pt>
                <c:pt idx="1521">
                  <c:v>468.17468103755101</c:v>
                </c:pt>
                <c:pt idx="1522">
                  <c:v>468.48248819142202</c:v>
                </c:pt>
                <c:pt idx="1523">
                  <c:v>468.79029534529298</c:v>
                </c:pt>
                <c:pt idx="1524">
                  <c:v>469.09810249916399</c:v>
                </c:pt>
                <c:pt idx="1525">
                  <c:v>469.405909653035</c:v>
                </c:pt>
                <c:pt idx="1526">
                  <c:v>469.71371680690601</c:v>
                </c:pt>
                <c:pt idx="1527">
                  <c:v>470.02152396077702</c:v>
                </c:pt>
                <c:pt idx="1528">
                  <c:v>470.329331114647</c:v>
                </c:pt>
                <c:pt idx="1529">
                  <c:v>470.63713826851802</c:v>
                </c:pt>
                <c:pt idx="1530">
                  <c:v>470.94494542238903</c:v>
                </c:pt>
                <c:pt idx="1531">
                  <c:v>471.25275257625998</c:v>
                </c:pt>
                <c:pt idx="1532">
                  <c:v>471.56055973013099</c:v>
                </c:pt>
                <c:pt idx="1533">
                  <c:v>471.868366884002</c:v>
                </c:pt>
                <c:pt idx="1534">
                  <c:v>472.17617403787199</c:v>
                </c:pt>
                <c:pt idx="1535">
                  <c:v>472.483981191743</c:v>
                </c:pt>
                <c:pt idx="1536">
                  <c:v>472.79178834561401</c:v>
                </c:pt>
                <c:pt idx="1537">
                  <c:v>473.09959549948502</c:v>
                </c:pt>
                <c:pt idx="1538">
                  <c:v>473.40740265335597</c:v>
                </c:pt>
                <c:pt idx="1539">
                  <c:v>473.71520980722698</c:v>
                </c:pt>
                <c:pt idx="1540">
                  <c:v>474.02301696109703</c:v>
                </c:pt>
                <c:pt idx="1541">
                  <c:v>474.33082411496798</c:v>
                </c:pt>
                <c:pt idx="1542">
                  <c:v>474.63863126883899</c:v>
                </c:pt>
                <c:pt idx="1543">
                  <c:v>474.94643842271</c:v>
                </c:pt>
                <c:pt idx="1544">
                  <c:v>475.25424557658101</c:v>
                </c:pt>
                <c:pt idx="1545">
                  <c:v>475.56205273045202</c:v>
                </c:pt>
                <c:pt idx="1546">
                  <c:v>475.86985988432298</c:v>
                </c:pt>
                <c:pt idx="1547">
                  <c:v>476.17766703819302</c:v>
                </c:pt>
                <c:pt idx="1548">
                  <c:v>476.48547419206398</c:v>
                </c:pt>
                <c:pt idx="1549">
                  <c:v>476.79328134593499</c:v>
                </c:pt>
                <c:pt idx="1550">
                  <c:v>477.101088499806</c:v>
                </c:pt>
                <c:pt idx="1551">
                  <c:v>477.40889565367701</c:v>
                </c:pt>
                <c:pt idx="1552">
                  <c:v>477.71670280754802</c:v>
                </c:pt>
                <c:pt idx="1553">
                  <c:v>478.024509961418</c:v>
                </c:pt>
                <c:pt idx="1554">
                  <c:v>478.33231711528902</c:v>
                </c:pt>
                <c:pt idx="1555">
                  <c:v>478.64012426916003</c:v>
                </c:pt>
                <c:pt idx="1556">
                  <c:v>478.94793142303098</c:v>
                </c:pt>
                <c:pt idx="1557">
                  <c:v>479.25573857690199</c:v>
                </c:pt>
                <c:pt idx="1558">
                  <c:v>479.563545730773</c:v>
                </c:pt>
                <c:pt idx="1559">
                  <c:v>479.87135288464401</c:v>
                </c:pt>
                <c:pt idx="1560">
                  <c:v>480.179160038514</c:v>
                </c:pt>
                <c:pt idx="1561">
                  <c:v>480.48696719238501</c:v>
                </c:pt>
                <c:pt idx="1562">
                  <c:v>480.79477434625602</c:v>
                </c:pt>
                <c:pt idx="1563">
                  <c:v>481.10258150012697</c:v>
                </c:pt>
                <c:pt idx="1564">
                  <c:v>481.41038865399798</c:v>
                </c:pt>
                <c:pt idx="1565">
                  <c:v>481.71819580786899</c:v>
                </c:pt>
                <c:pt idx="1566">
                  <c:v>482.02600296173898</c:v>
                </c:pt>
                <c:pt idx="1567">
                  <c:v>482.33381011560999</c:v>
                </c:pt>
                <c:pt idx="1568">
                  <c:v>482.641617269481</c:v>
                </c:pt>
                <c:pt idx="1569">
                  <c:v>482.94942442335201</c:v>
                </c:pt>
                <c:pt idx="1570">
                  <c:v>483.25723157722302</c:v>
                </c:pt>
                <c:pt idx="1571">
                  <c:v>483.56503873109398</c:v>
                </c:pt>
                <c:pt idx="1572">
                  <c:v>483.87284588496402</c:v>
                </c:pt>
                <c:pt idx="1573">
                  <c:v>484.18065303883498</c:v>
                </c:pt>
                <c:pt idx="1574">
                  <c:v>484.48846019270599</c:v>
                </c:pt>
                <c:pt idx="1575">
                  <c:v>484.796267346577</c:v>
                </c:pt>
                <c:pt idx="1576">
                  <c:v>485.10407450044801</c:v>
                </c:pt>
                <c:pt idx="1577">
                  <c:v>485.41188165431902</c:v>
                </c:pt>
                <c:pt idx="1578">
                  <c:v>485.71968880818901</c:v>
                </c:pt>
                <c:pt idx="1579">
                  <c:v>486.02749596206002</c:v>
                </c:pt>
                <c:pt idx="1580">
                  <c:v>486.33530311593103</c:v>
                </c:pt>
                <c:pt idx="1581">
                  <c:v>486.64311026980198</c:v>
                </c:pt>
                <c:pt idx="1582">
                  <c:v>486.95091742367299</c:v>
                </c:pt>
                <c:pt idx="1583">
                  <c:v>487.258724577544</c:v>
                </c:pt>
                <c:pt idx="1584">
                  <c:v>487.56653173141501</c:v>
                </c:pt>
                <c:pt idx="1585">
                  <c:v>487.874338885285</c:v>
                </c:pt>
                <c:pt idx="1586">
                  <c:v>488.18214603915601</c:v>
                </c:pt>
                <c:pt idx="1587">
                  <c:v>488.48995319302702</c:v>
                </c:pt>
                <c:pt idx="1588">
                  <c:v>488.79776034689797</c:v>
                </c:pt>
                <c:pt idx="1589">
                  <c:v>489.10556750076898</c:v>
                </c:pt>
                <c:pt idx="1590">
                  <c:v>489.41337465463999</c:v>
                </c:pt>
                <c:pt idx="1591">
                  <c:v>489.72118180850998</c:v>
                </c:pt>
                <c:pt idx="1592">
                  <c:v>490.02898896238099</c:v>
                </c:pt>
                <c:pt idx="1593">
                  <c:v>490.336796116252</c:v>
                </c:pt>
                <c:pt idx="1594">
                  <c:v>490.64460327012301</c:v>
                </c:pt>
                <c:pt idx="1595">
                  <c:v>490.95241042399402</c:v>
                </c:pt>
                <c:pt idx="1596">
                  <c:v>491.26021757786498</c:v>
                </c:pt>
                <c:pt idx="1597">
                  <c:v>491.56802473173502</c:v>
                </c:pt>
                <c:pt idx="1598">
                  <c:v>491.87583188560598</c:v>
                </c:pt>
                <c:pt idx="1599">
                  <c:v>492.18363903947699</c:v>
                </c:pt>
                <c:pt idx="1600">
                  <c:v>492.491446193348</c:v>
                </c:pt>
                <c:pt idx="1601">
                  <c:v>492.79925334721901</c:v>
                </c:pt>
                <c:pt idx="1602">
                  <c:v>493.10706050109002</c:v>
                </c:pt>
                <c:pt idx="1603">
                  <c:v>493.41486765496097</c:v>
                </c:pt>
                <c:pt idx="1604">
                  <c:v>493.72267480883102</c:v>
                </c:pt>
                <c:pt idx="1605">
                  <c:v>494.03048196270203</c:v>
                </c:pt>
                <c:pt idx="1606">
                  <c:v>494.33828911657298</c:v>
                </c:pt>
                <c:pt idx="1607">
                  <c:v>494.64609627044399</c:v>
                </c:pt>
                <c:pt idx="1608">
                  <c:v>494.953903424315</c:v>
                </c:pt>
                <c:pt idx="1609">
                  <c:v>495.26171057818601</c:v>
                </c:pt>
                <c:pt idx="1610">
                  <c:v>495.569517732056</c:v>
                </c:pt>
                <c:pt idx="1611">
                  <c:v>495.87732488592701</c:v>
                </c:pt>
                <c:pt idx="1612">
                  <c:v>496.18513203979802</c:v>
                </c:pt>
                <c:pt idx="1613">
                  <c:v>496.49293919366897</c:v>
                </c:pt>
                <c:pt idx="1614">
                  <c:v>496.80074634753998</c:v>
                </c:pt>
                <c:pt idx="1615">
                  <c:v>497.108553501411</c:v>
                </c:pt>
                <c:pt idx="1616">
                  <c:v>497.41636065528098</c:v>
                </c:pt>
                <c:pt idx="1617">
                  <c:v>497.72416780915199</c:v>
                </c:pt>
                <c:pt idx="1618">
                  <c:v>498.031974963023</c:v>
                </c:pt>
                <c:pt idx="1619">
                  <c:v>498.33978211689401</c:v>
                </c:pt>
                <c:pt idx="1620">
                  <c:v>498.64758927076502</c:v>
                </c:pt>
                <c:pt idx="1621">
                  <c:v>498.95539642463598</c:v>
                </c:pt>
                <c:pt idx="1622">
                  <c:v>499.26320357850699</c:v>
                </c:pt>
                <c:pt idx="1623">
                  <c:v>499.57101073237698</c:v>
                </c:pt>
                <c:pt idx="1624">
                  <c:v>499.87881788624799</c:v>
                </c:pt>
                <c:pt idx="1625">
                  <c:v>500.186625040119</c:v>
                </c:pt>
                <c:pt idx="1626">
                  <c:v>500.49443219399001</c:v>
                </c:pt>
                <c:pt idx="1627">
                  <c:v>500.80223934786102</c:v>
                </c:pt>
                <c:pt idx="1628">
                  <c:v>501.11004650173197</c:v>
                </c:pt>
                <c:pt idx="1629">
                  <c:v>501.41785365560202</c:v>
                </c:pt>
                <c:pt idx="1630">
                  <c:v>501.72566080947303</c:v>
                </c:pt>
                <c:pt idx="1631">
                  <c:v>502.03346796334398</c:v>
                </c:pt>
                <c:pt idx="1632">
                  <c:v>502.34127511721499</c:v>
                </c:pt>
                <c:pt idx="1633">
                  <c:v>502.649082271086</c:v>
                </c:pt>
                <c:pt idx="1634">
                  <c:v>502.95688942495701</c:v>
                </c:pt>
                <c:pt idx="1635">
                  <c:v>503.26469657882802</c:v>
                </c:pt>
                <c:pt idx="1636">
                  <c:v>503.57250373269801</c:v>
                </c:pt>
                <c:pt idx="1637">
                  <c:v>503.88031088656902</c:v>
                </c:pt>
                <c:pt idx="1638">
                  <c:v>504.18811804043997</c:v>
                </c:pt>
                <c:pt idx="1639">
                  <c:v>504.49592519431098</c:v>
                </c:pt>
                <c:pt idx="1640">
                  <c:v>504.803732348182</c:v>
                </c:pt>
                <c:pt idx="1641">
                  <c:v>505.11153950205301</c:v>
                </c:pt>
                <c:pt idx="1642">
                  <c:v>505.41934665592299</c:v>
                </c:pt>
                <c:pt idx="1643">
                  <c:v>505.727153809794</c:v>
                </c:pt>
                <c:pt idx="1644">
                  <c:v>506.03496096366501</c:v>
                </c:pt>
                <c:pt idx="1645">
                  <c:v>506.34276811753602</c:v>
                </c:pt>
                <c:pt idx="1646">
                  <c:v>506.65057527140698</c:v>
                </c:pt>
                <c:pt idx="1647">
                  <c:v>506.95838242527799</c:v>
                </c:pt>
                <c:pt idx="1648">
                  <c:v>507.26618957914798</c:v>
                </c:pt>
                <c:pt idx="1649">
                  <c:v>507.57399673301899</c:v>
                </c:pt>
                <c:pt idx="1650">
                  <c:v>507.88180388689</c:v>
                </c:pt>
                <c:pt idx="1651">
                  <c:v>508.18961104076101</c:v>
                </c:pt>
                <c:pt idx="1652">
                  <c:v>508.49741819463202</c:v>
                </c:pt>
                <c:pt idx="1653">
                  <c:v>508.80522534850297</c:v>
                </c:pt>
                <c:pt idx="1654">
                  <c:v>509.11303250237398</c:v>
                </c:pt>
                <c:pt idx="1655">
                  <c:v>509.42083965624403</c:v>
                </c:pt>
                <c:pt idx="1656">
                  <c:v>509.72864681011498</c:v>
                </c:pt>
                <c:pt idx="1657">
                  <c:v>510.03645396398599</c:v>
                </c:pt>
                <c:pt idx="1658">
                  <c:v>510.344261117857</c:v>
                </c:pt>
                <c:pt idx="1659">
                  <c:v>510.65206827172801</c:v>
                </c:pt>
                <c:pt idx="1660">
                  <c:v>510.95987542559902</c:v>
                </c:pt>
                <c:pt idx="1661">
                  <c:v>511.26768257946901</c:v>
                </c:pt>
                <c:pt idx="1662">
                  <c:v>511.57548973334002</c:v>
                </c:pt>
                <c:pt idx="1663">
                  <c:v>511.88329688721097</c:v>
                </c:pt>
                <c:pt idx="1664">
                  <c:v>512.19110404108199</c:v>
                </c:pt>
                <c:pt idx="1665">
                  <c:v>512.49891119495305</c:v>
                </c:pt>
                <c:pt idx="1666">
                  <c:v>512.80671834882401</c:v>
                </c:pt>
                <c:pt idx="1667">
                  <c:v>513.11452550269496</c:v>
                </c:pt>
                <c:pt idx="1668">
                  <c:v>513.422332656565</c:v>
                </c:pt>
                <c:pt idx="1669">
                  <c:v>513.73013981043596</c:v>
                </c:pt>
                <c:pt idx="1670">
                  <c:v>514.03794696430703</c:v>
                </c:pt>
                <c:pt idx="1671">
                  <c:v>514.34575411817798</c:v>
                </c:pt>
                <c:pt idx="1672">
                  <c:v>514.65356127204905</c:v>
                </c:pt>
                <c:pt idx="1673">
                  <c:v>514.96136842592</c:v>
                </c:pt>
                <c:pt idx="1674">
                  <c:v>515.26917557979004</c:v>
                </c:pt>
                <c:pt idx="1675">
                  <c:v>515.576982733661</c:v>
                </c:pt>
                <c:pt idx="1676">
                  <c:v>515.88478988753195</c:v>
                </c:pt>
                <c:pt idx="1677">
                  <c:v>516.19259704140302</c:v>
                </c:pt>
                <c:pt idx="1678">
                  <c:v>516.50040419527397</c:v>
                </c:pt>
                <c:pt idx="1679">
                  <c:v>516.80821134914504</c:v>
                </c:pt>
                <c:pt idx="1680">
                  <c:v>517.11601850301497</c:v>
                </c:pt>
                <c:pt idx="1681">
                  <c:v>517.42382565688604</c:v>
                </c:pt>
                <c:pt idx="1682">
                  <c:v>517.73163281075699</c:v>
                </c:pt>
                <c:pt idx="1683">
                  <c:v>518.03943996462795</c:v>
                </c:pt>
                <c:pt idx="1684">
                  <c:v>518.34724711849901</c:v>
                </c:pt>
                <c:pt idx="1685">
                  <c:v>518.65505427236997</c:v>
                </c:pt>
                <c:pt idx="1686">
                  <c:v>518.96286142624001</c:v>
                </c:pt>
                <c:pt idx="1687">
                  <c:v>519.27066858011096</c:v>
                </c:pt>
                <c:pt idx="1688">
                  <c:v>519.57847573398203</c:v>
                </c:pt>
                <c:pt idx="1689">
                  <c:v>519.88628288785299</c:v>
                </c:pt>
                <c:pt idx="1690">
                  <c:v>520.19409004172405</c:v>
                </c:pt>
                <c:pt idx="1691">
                  <c:v>520.50189719559501</c:v>
                </c:pt>
                <c:pt idx="1692">
                  <c:v>520.80970434946596</c:v>
                </c:pt>
                <c:pt idx="1693">
                  <c:v>521.117511503336</c:v>
                </c:pt>
                <c:pt idx="1694">
                  <c:v>521.42531865720696</c:v>
                </c:pt>
                <c:pt idx="1695">
                  <c:v>521.73312581107803</c:v>
                </c:pt>
                <c:pt idx="1696">
                  <c:v>522.04093296494898</c:v>
                </c:pt>
                <c:pt idx="1697">
                  <c:v>522.34874011882005</c:v>
                </c:pt>
                <c:pt idx="1698">
                  <c:v>522.656547272691</c:v>
                </c:pt>
                <c:pt idx="1699">
                  <c:v>522.96435442656104</c:v>
                </c:pt>
                <c:pt idx="1700">
                  <c:v>523.272161580432</c:v>
                </c:pt>
                <c:pt idx="1701">
                  <c:v>523.57996873430295</c:v>
                </c:pt>
                <c:pt idx="1702">
                  <c:v>523.88777588817402</c:v>
                </c:pt>
                <c:pt idx="1703">
                  <c:v>524.19558304204497</c:v>
                </c:pt>
                <c:pt idx="1704">
                  <c:v>524.50339019591604</c:v>
                </c:pt>
                <c:pt idx="1705">
                  <c:v>524.81119734978597</c:v>
                </c:pt>
                <c:pt idx="1706">
                  <c:v>525.11900450365704</c:v>
                </c:pt>
                <c:pt idx="1707">
                  <c:v>525.42681165752799</c:v>
                </c:pt>
                <c:pt idx="1708">
                  <c:v>525.73461881139895</c:v>
                </c:pt>
                <c:pt idx="1709">
                  <c:v>526.04242596527001</c:v>
                </c:pt>
                <c:pt idx="1710">
                  <c:v>526.35023311914097</c:v>
                </c:pt>
                <c:pt idx="1711">
                  <c:v>526.65804027301203</c:v>
                </c:pt>
                <c:pt idx="1712">
                  <c:v>526.96584742688196</c:v>
                </c:pt>
                <c:pt idx="1713">
                  <c:v>527.27365458075303</c:v>
                </c:pt>
                <c:pt idx="1714">
                  <c:v>527.58146173462399</c:v>
                </c:pt>
                <c:pt idx="1715">
                  <c:v>527.88926888849505</c:v>
                </c:pt>
                <c:pt idx="1716">
                  <c:v>528.19707604236601</c:v>
                </c:pt>
                <c:pt idx="1717">
                  <c:v>528.50488319623696</c:v>
                </c:pt>
                <c:pt idx="1718">
                  <c:v>528.812690350107</c:v>
                </c:pt>
                <c:pt idx="1719">
                  <c:v>529.12049750397796</c:v>
                </c:pt>
                <c:pt idx="1720">
                  <c:v>529.42830465784903</c:v>
                </c:pt>
                <c:pt idx="1721">
                  <c:v>529.73611181171998</c:v>
                </c:pt>
                <c:pt idx="1722">
                  <c:v>530.04391896559105</c:v>
                </c:pt>
                <c:pt idx="1723">
                  <c:v>530.351726119462</c:v>
                </c:pt>
                <c:pt idx="1724">
                  <c:v>530.65953327333295</c:v>
                </c:pt>
                <c:pt idx="1725">
                  <c:v>530.967340427203</c:v>
                </c:pt>
                <c:pt idx="1726">
                  <c:v>531.27514758107395</c:v>
                </c:pt>
                <c:pt idx="1727">
                  <c:v>531.58295473494502</c:v>
                </c:pt>
                <c:pt idx="1728">
                  <c:v>531.89076188881597</c:v>
                </c:pt>
                <c:pt idx="1729">
                  <c:v>532.19856904268704</c:v>
                </c:pt>
                <c:pt idx="1730">
                  <c:v>532.50637619655799</c:v>
                </c:pt>
                <c:pt idx="1731">
                  <c:v>532.81418335042804</c:v>
                </c:pt>
                <c:pt idx="1732">
                  <c:v>533.12199050429899</c:v>
                </c:pt>
                <c:pt idx="1733">
                  <c:v>533.42979765816995</c:v>
                </c:pt>
                <c:pt idx="1734">
                  <c:v>533.73760481204101</c:v>
                </c:pt>
                <c:pt idx="1735">
                  <c:v>534.04541196591197</c:v>
                </c:pt>
                <c:pt idx="1736">
                  <c:v>534.35321911978303</c:v>
                </c:pt>
                <c:pt idx="1737">
                  <c:v>534.66102627365296</c:v>
                </c:pt>
                <c:pt idx="1738">
                  <c:v>534.96883342752403</c:v>
                </c:pt>
                <c:pt idx="1739">
                  <c:v>535.27664058139499</c:v>
                </c:pt>
                <c:pt idx="1740">
                  <c:v>535.58444773526605</c:v>
                </c:pt>
                <c:pt idx="1741">
                  <c:v>535.89225488913701</c:v>
                </c:pt>
                <c:pt idx="1742">
                  <c:v>536.20006204300796</c:v>
                </c:pt>
                <c:pt idx="1743">
                  <c:v>536.507869196878</c:v>
                </c:pt>
                <c:pt idx="1744">
                  <c:v>536.81567635074896</c:v>
                </c:pt>
                <c:pt idx="1745">
                  <c:v>537.12348350462003</c:v>
                </c:pt>
                <c:pt idx="1746">
                  <c:v>537.43129065849098</c:v>
                </c:pt>
                <c:pt idx="1747">
                  <c:v>537.73909781236205</c:v>
                </c:pt>
                <c:pt idx="1748">
                  <c:v>538.046904966233</c:v>
                </c:pt>
                <c:pt idx="1749">
                  <c:v>538.35471212010395</c:v>
                </c:pt>
                <c:pt idx="1750">
                  <c:v>538.662519273974</c:v>
                </c:pt>
                <c:pt idx="1751">
                  <c:v>538.97032642784495</c:v>
                </c:pt>
                <c:pt idx="1752">
                  <c:v>539.27813358171602</c:v>
                </c:pt>
                <c:pt idx="1753">
                  <c:v>539.58594073558697</c:v>
                </c:pt>
                <c:pt idx="1754">
                  <c:v>539.89374788945804</c:v>
                </c:pt>
                <c:pt idx="1755">
                  <c:v>540.20155504332899</c:v>
                </c:pt>
                <c:pt idx="1756">
                  <c:v>540.50936219719904</c:v>
                </c:pt>
                <c:pt idx="1757">
                  <c:v>540.81716935106999</c:v>
                </c:pt>
                <c:pt idx="1758">
                  <c:v>541.12497650494095</c:v>
                </c:pt>
                <c:pt idx="1759">
                  <c:v>541.43278365881201</c:v>
                </c:pt>
                <c:pt idx="1760">
                  <c:v>541.74059081268297</c:v>
                </c:pt>
                <c:pt idx="1761">
                  <c:v>542.04839796655403</c:v>
                </c:pt>
                <c:pt idx="1762">
                  <c:v>542.35620512042499</c:v>
                </c:pt>
                <c:pt idx="1763">
                  <c:v>542.66401227429503</c:v>
                </c:pt>
                <c:pt idx="1764">
                  <c:v>542.97181942816599</c:v>
                </c:pt>
                <c:pt idx="1765">
                  <c:v>543.27962658203705</c:v>
                </c:pt>
                <c:pt idx="1766">
                  <c:v>543.58743373590801</c:v>
                </c:pt>
                <c:pt idx="1767">
                  <c:v>543.89524088977896</c:v>
                </c:pt>
                <c:pt idx="1768">
                  <c:v>544.20304804365003</c:v>
                </c:pt>
                <c:pt idx="1769">
                  <c:v>544.51085519751996</c:v>
                </c:pt>
                <c:pt idx="1770">
                  <c:v>544.81866235139103</c:v>
                </c:pt>
                <c:pt idx="1771">
                  <c:v>545.12646950526198</c:v>
                </c:pt>
                <c:pt idx="1772">
                  <c:v>545.43427665913305</c:v>
                </c:pt>
                <c:pt idx="1773">
                  <c:v>545.742083813004</c:v>
                </c:pt>
                <c:pt idx="1774">
                  <c:v>546.04989096687495</c:v>
                </c:pt>
                <c:pt idx="1775">
                  <c:v>546.357698120745</c:v>
                </c:pt>
                <c:pt idx="1776">
                  <c:v>546.66550527461595</c:v>
                </c:pt>
                <c:pt idx="1777">
                  <c:v>546.97331242848702</c:v>
                </c:pt>
                <c:pt idx="1778">
                  <c:v>547.28111958235797</c:v>
                </c:pt>
                <c:pt idx="1779">
                  <c:v>547.58892673622904</c:v>
                </c:pt>
                <c:pt idx="1780">
                  <c:v>547.89673389009999</c:v>
                </c:pt>
                <c:pt idx="1781">
                  <c:v>548.20454104397004</c:v>
                </c:pt>
                <c:pt idx="1782">
                  <c:v>548.51234819784099</c:v>
                </c:pt>
                <c:pt idx="1783">
                  <c:v>548.82015535171195</c:v>
                </c:pt>
                <c:pt idx="1784">
                  <c:v>549.12796250558301</c:v>
                </c:pt>
                <c:pt idx="1785">
                  <c:v>549.43576965945397</c:v>
                </c:pt>
                <c:pt idx="1786">
                  <c:v>549.74357681332503</c:v>
                </c:pt>
                <c:pt idx="1787">
                  <c:v>550.05138396719599</c:v>
                </c:pt>
                <c:pt idx="1788">
                  <c:v>550.35919112106603</c:v>
                </c:pt>
                <c:pt idx="1789">
                  <c:v>550.66699827493699</c:v>
                </c:pt>
                <c:pt idx="1790">
                  <c:v>550.97480542880805</c:v>
                </c:pt>
                <c:pt idx="1791">
                  <c:v>551.28261258267901</c:v>
                </c:pt>
                <c:pt idx="1792">
                  <c:v>551.59041973654996</c:v>
                </c:pt>
                <c:pt idx="1793">
                  <c:v>551.89822689042103</c:v>
                </c:pt>
                <c:pt idx="1794">
                  <c:v>552.20603404429096</c:v>
                </c:pt>
                <c:pt idx="1795">
                  <c:v>552.51384119816203</c:v>
                </c:pt>
                <c:pt idx="1796">
                  <c:v>552.82164835203298</c:v>
                </c:pt>
                <c:pt idx="1797">
                  <c:v>553.12945550590405</c:v>
                </c:pt>
                <c:pt idx="1798">
                  <c:v>553.437262659775</c:v>
                </c:pt>
                <c:pt idx="1799">
                  <c:v>553.74506981364596</c:v>
                </c:pt>
                <c:pt idx="1800">
                  <c:v>554.05287696751702</c:v>
                </c:pt>
                <c:pt idx="1801">
                  <c:v>554.36068412138695</c:v>
                </c:pt>
                <c:pt idx="1802">
                  <c:v>554.66849127525802</c:v>
                </c:pt>
                <c:pt idx="1803">
                  <c:v>554.97629842912897</c:v>
                </c:pt>
                <c:pt idx="1804">
                  <c:v>555.28410558300004</c:v>
                </c:pt>
                <c:pt idx="1805">
                  <c:v>555.591912736871</c:v>
                </c:pt>
                <c:pt idx="1806">
                  <c:v>555.89971989074195</c:v>
                </c:pt>
                <c:pt idx="1807">
                  <c:v>556.20752704461199</c:v>
                </c:pt>
                <c:pt idx="1808">
                  <c:v>556.51533419848295</c:v>
                </c:pt>
                <c:pt idx="1809">
                  <c:v>556.82314135235401</c:v>
                </c:pt>
                <c:pt idx="1810">
                  <c:v>557.13094850622497</c:v>
                </c:pt>
                <c:pt idx="1811">
                  <c:v>557.43875566009604</c:v>
                </c:pt>
                <c:pt idx="1812">
                  <c:v>557.74656281396699</c:v>
                </c:pt>
                <c:pt idx="1813">
                  <c:v>558.05436996783703</c:v>
                </c:pt>
                <c:pt idx="1814">
                  <c:v>558.36217712170799</c:v>
                </c:pt>
                <c:pt idx="1815">
                  <c:v>558.66998427557905</c:v>
                </c:pt>
                <c:pt idx="1816">
                  <c:v>558.97779142945001</c:v>
                </c:pt>
                <c:pt idx="1817">
                  <c:v>559.28559858332096</c:v>
                </c:pt>
                <c:pt idx="1818">
                  <c:v>559.59340573719203</c:v>
                </c:pt>
                <c:pt idx="1819">
                  <c:v>559.90121289106298</c:v>
                </c:pt>
                <c:pt idx="1820">
                  <c:v>560.20902004493303</c:v>
                </c:pt>
                <c:pt idx="1821">
                  <c:v>560.51682719880398</c:v>
                </c:pt>
                <c:pt idx="1822">
                  <c:v>560.82463435267505</c:v>
                </c:pt>
                <c:pt idx="1823">
                  <c:v>561.132441506546</c:v>
                </c:pt>
                <c:pt idx="1824">
                  <c:v>561.44024866041696</c:v>
                </c:pt>
                <c:pt idx="1825">
                  <c:v>561.74805581428802</c:v>
                </c:pt>
                <c:pt idx="1826">
                  <c:v>562.05586296815795</c:v>
                </c:pt>
                <c:pt idx="1827">
                  <c:v>562.36367012202902</c:v>
                </c:pt>
                <c:pt idx="1828">
                  <c:v>562.67147727589997</c:v>
                </c:pt>
                <c:pt idx="1829">
                  <c:v>562.97928442977104</c:v>
                </c:pt>
                <c:pt idx="1830">
                  <c:v>563.287091583642</c:v>
                </c:pt>
                <c:pt idx="1831">
                  <c:v>563.59489873751295</c:v>
                </c:pt>
                <c:pt idx="1832">
                  <c:v>563.90270589138299</c:v>
                </c:pt>
                <c:pt idx="1833">
                  <c:v>564.21051304525395</c:v>
                </c:pt>
                <c:pt idx="1834">
                  <c:v>564.51832019912501</c:v>
                </c:pt>
                <c:pt idx="1835">
                  <c:v>564.82612735299597</c:v>
                </c:pt>
                <c:pt idx="1836">
                  <c:v>565.13393450686704</c:v>
                </c:pt>
                <c:pt idx="1837">
                  <c:v>565.44174166073799</c:v>
                </c:pt>
                <c:pt idx="1838">
                  <c:v>565.74954881460803</c:v>
                </c:pt>
                <c:pt idx="1839">
                  <c:v>566.05735596847899</c:v>
                </c:pt>
                <c:pt idx="1840">
                  <c:v>566.36516312235005</c:v>
                </c:pt>
                <c:pt idx="1841">
                  <c:v>566.67297027622101</c:v>
                </c:pt>
                <c:pt idx="1842">
                  <c:v>566.98077743009196</c:v>
                </c:pt>
                <c:pt idx="1843">
                  <c:v>567.28858458396303</c:v>
                </c:pt>
                <c:pt idx="1844">
                  <c:v>567.59639173783398</c:v>
                </c:pt>
                <c:pt idx="1845">
                  <c:v>567.90419889170403</c:v>
                </c:pt>
                <c:pt idx="1846">
                  <c:v>568.21200604557498</c:v>
                </c:pt>
                <c:pt idx="1847">
                  <c:v>568.51981319944605</c:v>
                </c:pt>
                <c:pt idx="1848">
                  <c:v>568.827620353317</c:v>
                </c:pt>
                <c:pt idx="1849">
                  <c:v>569.13542750718796</c:v>
                </c:pt>
                <c:pt idx="1850">
                  <c:v>569.44323466105902</c:v>
                </c:pt>
                <c:pt idx="1851">
                  <c:v>569.75104181492998</c:v>
                </c:pt>
                <c:pt idx="1852">
                  <c:v>570.05884896880002</c:v>
                </c:pt>
                <c:pt idx="1853">
                  <c:v>570.36665612267097</c:v>
                </c:pt>
                <c:pt idx="1854">
                  <c:v>570.67446327654204</c:v>
                </c:pt>
                <c:pt idx="1855">
                  <c:v>570.982270430413</c:v>
                </c:pt>
                <c:pt idx="1856">
                  <c:v>571.29007758428395</c:v>
                </c:pt>
                <c:pt idx="1857">
                  <c:v>571.59788473815502</c:v>
                </c:pt>
                <c:pt idx="1858">
                  <c:v>571.90569189202495</c:v>
                </c:pt>
                <c:pt idx="1859">
                  <c:v>572.21349904589601</c:v>
                </c:pt>
                <c:pt idx="1860">
                  <c:v>572.52130619976697</c:v>
                </c:pt>
                <c:pt idx="1861">
                  <c:v>572.82911335363804</c:v>
                </c:pt>
                <c:pt idx="1862">
                  <c:v>573.13692050750899</c:v>
                </c:pt>
                <c:pt idx="1863">
                  <c:v>573.44472766138006</c:v>
                </c:pt>
                <c:pt idx="1864">
                  <c:v>573.75253481524999</c:v>
                </c:pt>
                <c:pt idx="1865">
                  <c:v>574.06034196912105</c:v>
                </c:pt>
                <c:pt idx="1866">
                  <c:v>574.36814912299201</c:v>
                </c:pt>
                <c:pt idx="1867">
                  <c:v>574.67595627686296</c:v>
                </c:pt>
                <c:pt idx="1868">
                  <c:v>574.98376343073403</c:v>
                </c:pt>
                <c:pt idx="1869">
                  <c:v>575.29157058460498</c:v>
                </c:pt>
                <c:pt idx="1870">
                  <c:v>575.59937773847503</c:v>
                </c:pt>
                <c:pt idx="1871">
                  <c:v>575.90718489234598</c:v>
                </c:pt>
                <c:pt idx="1872">
                  <c:v>576.21499204621705</c:v>
                </c:pt>
                <c:pt idx="1873">
                  <c:v>576.522799200088</c:v>
                </c:pt>
                <c:pt idx="1874">
                  <c:v>576.83060635395896</c:v>
                </c:pt>
                <c:pt idx="1875">
                  <c:v>577.13841350783002</c:v>
                </c:pt>
                <c:pt idx="1876">
                  <c:v>577.44622066170098</c:v>
                </c:pt>
                <c:pt idx="1877">
                  <c:v>577.75402781557102</c:v>
                </c:pt>
                <c:pt idx="1878">
                  <c:v>578.06183496944197</c:v>
                </c:pt>
                <c:pt idx="1879">
                  <c:v>578.36964212331304</c:v>
                </c:pt>
                <c:pt idx="1880">
                  <c:v>578.677449277184</c:v>
                </c:pt>
                <c:pt idx="1881">
                  <c:v>578.98525643105495</c:v>
                </c:pt>
                <c:pt idx="1882">
                  <c:v>579.29306358492602</c:v>
                </c:pt>
                <c:pt idx="1883">
                  <c:v>579.60087073879595</c:v>
                </c:pt>
                <c:pt idx="1884">
                  <c:v>579.90867789266701</c:v>
                </c:pt>
                <c:pt idx="1885">
                  <c:v>580.21648504653797</c:v>
                </c:pt>
                <c:pt idx="1886">
                  <c:v>580.52429220040904</c:v>
                </c:pt>
                <c:pt idx="1887">
                  <c:v>580.83209935427999</c:v>
                </c:pt>
                <c:pt idx="1888">
                  <c:v>581.13990650815094</c:v>
                </c:pt>
                <c:pt idx="1889">
                  <c:v>581.44771366202201</c:v>
                </c:pt>
                <c:pt idx="1890">
                  <c:v>581.75552081589205</c:v>
                </c:pt>
                <c:pt idx="1891">
                  <c:v>582.06332796976301</c:v>
                </c:pt>
                <c:pt idx="1892">
                  <c:v>582.37113512363396</c:v>
                </c:pt>
                <c:pt idx="1893">
                  <c:v>582.67894227750503</c:v>
                </c:pt>
                <c:pt idx="1894">
                  <c:v>582.98674943137598</c:v>
                </c:pt>
                <c:pt idx="1895">
                  <c:v>583.29455658524705</c:v>
                </c:pt>
                <c:pt idx="1896">
                  <c:v>583.60236373911698</c:v>
                </c:pt>
                <c:pt idx="1897">
                  <c:v>583.91017089298805</c:v>
                </c:pt>
                <c:pt idx="1898">
                  <c:v>584.217978046859</c:v>
                </c:pt>
                <c:pt idx="1899">
                  <c:v>584.52578520072996</c:v>
                </c:pt>
                <c:pt idx="1900">
                  <c:v>584.83359235460102</c:v>
                </c:pt>
                <c:pt idx="1901">
                  <c:v>585.14139950847198</c:v>
                </c:pt>
                <c:pt idx="1902">
                  <c:v>585.44920666234202</c:v>
                </c:pt>
                <c:pt idx="1903">
                  <c:v>585.75701381621298</c:v>
                </c:pt>
                <c:pt idx="1904">
                  <c:v>586.06482097008404</c:v>
                </c:pt>
                <c:pt idx="1905">
                  <c:v>586.372628123955</c:v>
                </c:pt>
                <c:pt idx="1906">
                  <c:v>586.68043527782595</c:v>
                </c:pt>
                <c:pt idx="1907">
                  <c:v>586.98824243169702</c:v>
                </c:pt>
                <c:pt idx="1908">
                  <c:v>587.29604958556797</c:v>
                </c:pt>
                <c:pt idx="1909">
                  <c:v>587.60385673943802</c:v>
                </c:pt>
                <c:pt idx="1910">
                  <c:v>587.91166389330897</c:v>
                </c:pt>
                <c:pt idx="1911">
                  <c:v>588.21947104718004</c:v>
                </c:pt>
                <c:pt idx="1912">
                  <c:v>588.52727820105099</c:v>
                </c:pt>
                <c:pt idx="1913">
                  <c:v>588.83508535492194</c:v>
                </c:pt>
                <c:pt idx="1914">
                  <c:v>589.14289250879301</c:v>
                </c:pt>
                <c:pt idx="1915">
                  <c:v>589.45069966266306</c:v>
                </c:pt>
                <c:pt idx="1916">
                  <c:v>589.75850681653401</c:v>
                </c:pt>
                <c:pt idx="1917">
                  <c:v>590.06631397040496</c:v>
                </c:pt>
                <c:pt idx="1918">
                  <c:v>590.37412112427603</c:v>
                </c:pt>
                <c:pt idx="1919">
                  <c:v>590.68192827814698</c:v>
                </c:pt>
                <c:pt idx="1920">
                  <c:v>590.98973543201805</c:v>
                </c:pt>
                <c:pt idx="1921">
                  <c:v>591.29754258588798</c:v>
                </c:pt>
                <c:pt idx="1922">
                  <c:v>591.60534973975905</c:v>
                </c:pt>
                <c:pt idx="1923">
                  <c:v>591.91315689363</c:v>
                </c:pt>
                <c:pt idx="1924">
                  <c:v>592.22096404750096</c:v>
                </c:pt>
                <c:pt idx="1925">
                  <c:v>592.52877120137202</c:v>
                </c:pt>
                <c:pt idx="1926">
                  <c:v>592.83657835524298</c:v>
                </c:pt>
                <c:pt idx="1927">
                  <c:v>593.14438550911302</c:v>
                </c:pt>
                <c:pt idx="1928">
                  <c:v>593.45219266298398</c:v>
                </c:pt>
                <c:pt idx="1929">
                  <c:v>593.75999981685504</c:v>
                </c:pt>
                <c:pt idx="1930">
                  <c:v>594.067806970726</c:v>
                </c:pt>
                <c:pt idx="1931">
                  <c:v>594.37561412459695</c:v>
                </c:pt>
                <c:pt idx="1932">
                  <c:v>594.68342127846802</c:v>
                </c:pt>
                <c:pt idx="1933">
                  <c:v>594.99122843233897</c:v>
                </c:pt>
                <c:pt idx="1934">
                  <c:v>595.29903558620902</c:v>
                </c:pt>
                <c:pt idx="1935">
                  <c:v>595.60684274007997</c:v>
                </c:pt>
                <c:pt idx="1936">
                  <c:v>595.91464989395104</c:v>
                </c:pt>
                <c:pt idx="1937">
                  <c:v>596.22245704782199</c:v>
                </c:pt>
                <c:pt idx="1938">
                  <c:v>596.53026420169294</c:v>
                </c:pt>
                <c:pt idx="1939">
                  <c:v>596.83807135556401</c:v>
                </c:pt>
                <c:pt idx="1940">
                  <c:v>597.14587850943497</c:v>
                </c:pt>
                <c:pt idx="1941">
                  <c:v>597.45368566330501</c:v>
                </c:pt>
                <c:pt idx="1942">
                  <c:v>597.76149281717596</c:v>
                </c:pt>
                <c:pt idx="1943">
                  <c:v>598.06929997104703</c:v>
                </c:pt>
                <c:pt idx="1944">
                  <c:v>598.37710712491798</c:v>
                </c:pt>
                <c:pt idx="1945">
                  <c:v>598.68491427878905</c:v>
                </c:pt>
                <c:pt idx="1946">
                  <c:v>598.99272143266001</c:v>
                </c:pt>
                <c:pt idx="1947">
                  <c:v>599.30052858653005</c:v>
                </c:pt>
                <c:pt idx="1948">
                  <c:v>599.608335740401</c:v>
                </c:pt>
                <c:pt idx="1949">
                  <c:v>599.91614289427196</c:v>
                </c:pt>
                <c:pt idx="1950">
                  <c:v>600.22395004814302</c:v>
                </c:pt>
                <c:pt idx="1951">
                  <c:v>600.53175720201398</c:v>
                </c:pt>
                <c:pt idx="1952">
                  <c:v>600.83956435588505</c:v>
                </c:pt>
                <c:pt idx="1953">
                  <c:v>601.14737150975498</c:v>
                </c:pt>
                <c:pt idx="1954">
                  <c:v>601.45517866362604</c:v>
                </c:pt>
                <c:pt idx="1955">
                  <c:v>601.762985817497</c:v>
                </c:pt>
                <c:pt idx="1956">
                  <c:v>602.07079297136795</c:v>
                </c:pt>
                <c:pt idx="1957">
                  <c:v>602.37860012523902</c:v>
                </c:pt>
                <c:pt idx="1958">
                  <c:v>602.68640727910997</c:v>
                </c:pt>
                <c:pt idx="1959">
                  <c:v>602.99421443298002</c:v>
                </c:pt>
                <c:pt idx="1960">
                  <c:v>603.30202158685097</c:v>
                </c:pt>
                <c:pt idx="1961">
                  <c:v>603.60982874072204</c:v>
                </c:pt>
                <c:pt idx="1962">
                  <c:v>603.91763589459299</c:v>
                </c:pt>
                <c:pt idx="1963">
                  <c:v>604.22544304846394</c:v>
                </c:pt>
                <c:pt idx="1964">
                  <c:v>604.53325020233501</c:v>
                </c:pt>
                <c:pt idx="1965">
                  <c:v>604.84105735620597</c:v>
                </c:pt>
                <c:pt idx="1966">
                  <c:v>605.14886451007601</c:v>
                </c:pt>
                <c:pt idx="1967">
                  <c:v>605.45667166394696</c:v>
                </c:pt>
                <c:pt idx="1968">
                  <c:v>605.76447881781803</c:v>
                </c:pt>
                <c:pt idx="1969">
                  <c:v>606.07228597168898</c:v>
                </c:pt>
                <c:pt idx="1970">
                  <c:v>606.38009312556005</c:v>
                </c:pt>
                <c:pt idx="1971">
                  <c:v>606.68790027943101</c:v>
                </c:pt>
                <c:pt idx="1972">
                  <c:v>606.99570743330105</c:v>
                </c:pt>
                <c:pt idx="1973">
                  <c:v>607.303514587172</c:v>
                </c:pt>
                <c:pt idx="1974">
                  <c:v>607.61132174104296</c:v>
                </c:pt>
                <c:pt idx="1975">
                  <c:v>607.91912889491402</c:v>
                </c:pt>
                <c:pt idx="1976">
                  <c:v>608.22693604878498</c:v>
                </c:pt>
                <c:pt idx="1977">
                  <c:v>608.53474320265605</c:v>
                </c:pt>
                <c:pt idx="1978">
                  <c:v>608.84255035652598</c:v>
                </c:pt>
                <c:pt idx="1979">
                  <c:v>609.15035751039704</c:v>
                </c:pt>
                <c:pt idx="1980">
                  <c:v>609.458164664268</c:v>
                </c:pt>
                <c:pt idx="1981">
                  <c:v>609.76597181813895</c:v>
                </c:pt>
                <c:pt idx="1982">
                  <c:v>610.07377897201002</c:v>
                </c:pt>
                <c:pt idx="1983">
                  <c:v>610.38158612588097</c:v>
                </c:pt>
                <c:pt idx="1984">
                  <c:v>610.68939327975204</c:v>
                </c:pt>
                <c:pt idx="1985">
                  <c:v>610.99720043362197</c:v>
                </c:pt>
                <c:pt idx="1986">
                  <c:v>611.30500758749304</c:v>
                </c:pt>
                <c:pt idx="1987">
                  <c:v>611.61281474136399</c:v>
                </c:pt>
                <c:pt idx="1988">
                  <c:v>611.92062189523494</c:v>
                </c:pt>
                <c:pt idx="1989">
                  <c:v>612.22842904910601</c:v>
                </c:pt>
                <c:pt idx="1990">
                  <c:v>612.53623620297697</c:v>
                </c:pt>
                <c:pt idx="1991">
                  <c:v>612.84404335684701</c:v>
                </c:pt>
                <c:pt idx="1992">
                  <c:v>613.15185051071796</c:v>
                </c:pt>
                <c:pt idx="1993">
                  <c:v>613.45965766458903</c:v>
                </c:pt>
                <c:pt idx="1994">
                  <c:v>613.76746481845998</c:v>
                </c:pt>
                <c:pt idx="1995">
                  <c:v>614.07527197233105</c:v>
                </c:pt>
                <c:pt idx="1996">
                  <c:v>614.38307912620201</c:v>
                </c:pt>
                <c:pt idx="1997">
                  <c:v>614.69088628007296</c:v>
                </c:pt>
                <c:pt idx="1998">
                  <c:v>614.998693433943</c:v>
                </c:pt>
                <c:pt idx="1999">
                  <c:v>615.30650058781396</c:v>
                </c:pt>
                <c:pt idx="2000">
                  <c:v>615.61430774168502</c:v>
                </c:pt>
                <c:pt idx="2001">
                  <c:v>615.92211489555598</c:v>
                </c:pt>
                <c:pt idx="2002">
                  <c:v>616.22992204942705</c:v>
                </c:pt>
                <c:pt idx="2003">
                  <c:v>616.537729203298</c:v>
                </c:pt>
                <c:pt idx="2004">
                  <c:v>616.84553635716804</c:v>
                </c:pt>
                <c:pt idx="2005">
                  <c:v>617.153343511039</c:v>
                </c:pt>
                <c:pt idx="2006">
                  <c:v>617.46115066490995</c:v>
                </c:pt>
                <c:pt idx="2007">
                  <c:v>617.76895781878102</c:v>
                </c:pt>
                <c:pt idx="2008">
                  <c:v>618.07676497265197</c:v>
                </c:pt>
                <c:pt idx="2009">
                  <c:v>618.38457212652304</c:v>
                </c:pt>
                <c:pt idx="2010">
                  <c:v>618.69237928039297</c:v>
                </c:pt>
                <c:pt idx="2011">
                  <c:v>619.00018643426404</c:v>
                </c:pt>
                <c:pt idx="2012">
                  <c:v>619.30799358813499</c:v>
                </c:pt>
                <c:pt idx="2013">
                  <c:v>619.61580074200594</c:v>
                </c:pt>
                <c:pt idx="2014">
                  <c:v>619.92360789587701</c:v>
                </c:pt>
                <c:pt idx="2015">
                  <c:v>620.23141504974797</c:v>
                </c:pt>
                <c:pt idx="2016">
                  <c:v>620.53922220361801</c:v>
                </c:pt>
                <c:pt idx="2017">
                  <c:v>620.84702935748896</c:v>
                </c:pt>
                <c:pt idx="2018">
                  <c:v>621.15483651136003</c:v>
                </c:pt>
                <c:pt idx="2019">
                  <c:v>621.46264366523098</c:v>
                </c:pt>
                <c:pt idx="2020">
                  <c:v>621.77045081910205</c:v>
                </c:pt>
                <c:pt idx="2021">
                  <c:v>622.07825797297301</c:v>
                </c:pt>
                <c:pt idx="2022">
                  <c:v>622.38606512684396</c:v>
                </c:pt>
                <c:pt idx="2023">
                  <c:v>622.693872280714</c:v>
                </c:pt>
                <c:pt idx="2024">
                  <c:v>623.00167943458496</c:v>
                </c:pt>
                <c:pt idx="2025">
                  <c:v>623.30948658845602</c:v>
                </c:pt>
                <c:pt idx="2026">
                  <c:v>623.61729374232698</c:v>
                </c:pt>
                <c:pt idx="2027">
                  <c:v>623.92510089619805</c:v>
                </c:pt>
                <c:pt idx="2028">
                  <c:v>624.232908050069</c:v>
                </c:pt>
                <c:pt idx="2029">
                  <c:v>624.54071520393995</c:v>
                </c:pt>
                <c:pt idx="2030">
                  <c:v>624.84852235781</c:v>
                </c:pt>
                <c:pt idx="2031">
                  <c:v>625.15632951168095</c:v>
                </c:pt>
                <c:pt idx="2032">
                  <c:v>625.46413666555202</c:v>
                </c:pt>
                <c:pt idx="2033">
                  <c:v>625.77194381942297</c:v>
                </c:pt>
                <c:pt idx="2034">
                  <c:v>626.07975097329404</c:v>
                </c:pt>
                <c:pt idx="2035">
                  <c:v>626.38755812716499</c:v>
                </c:pt>
                <c:pt idx="2036">
                  <c:v>626.69536528103504</c:v>
                </c:pt>
                <c:pt idx="2037">
                  <c:v>627.00317243490599</c:v>
                </c:pt>
                <c:pt idx="2038">
                  <c:v>627.31097958877695</c:v>
                </c:pt>
                <c:pt idx="2039">
                  <c:v>627.61878674264801</c:v>
                </c:pt>
                <c:pt idx="2040">
                  <c:v>627.92659389651897</c:v>
                </c:pt>
                <c:pt idx="2041">
                  <c:v>628.23440105039003</c:v>
                </c:pt>
                <c:pt idx="2042">
                  <c:v>628.54220820425996</c:v>
                </c:pt>
                <c:pt idx="2043">
                  <c:v>628.85001535813103</c:v>
                </c:pt>
                <c:pt idx="2044">
                  <c:v>629.15782251200199</c:v>
                </c:pt>
                <c:pt idx="2045">
                  <c:v>629.46562966587305</c:v>
                </c:pt>
                <c:pt idx="2046">
                  <c:v>629.77343681974401</c:v>
                </c:pt>
                <c:pt idx="2047">
                  <c:v>630.08124397361496</c:v>
                </c:pt>
                <c:pt idx="2048">
                  <c:v>630.389051127485</c:v>
                </c:pt>
                <c:pt idx="2049">
                  <c:v>630.69685828135596</c:v>
                </c:pt>
                <c:pt idx="2050">
                  <c:v>631.00466543522703</c:v>
                </c:pt>
                <c:pt idx="2051">
                  <c:v>631.31247258909798</c:v>
                </c:pt>
                <c:pt idx="2052">
                  <c:v>631.62027974296905</c:v>
                </c:pt>
                <c:pt idx="2053">
                  <c:v>631.92808689684</c:v>
                </c:pt>
                <c:pt idx="2054">
                  <c:v>632.23589405071095</c:v>
                </c:pt>
                <c:pt idx="2055">
                  <c:v>632.543701204581</c:v>
                </c:pt>
                <c:pt idx="2056">
                  <c:v>632.85150835845195</c:v>
                </c:pt>
                <c:pt idx="2057">
                  <c:v>633.15931551232302</c:v>
                </c:pt>
                <c:pt idx="2058">
                  <c:v>633.46712266619397</c:v>
                </c:pt>
                <c:pt idx="2059">
                  <c:v>633.77492982006504</c:v>
                </c:pt>
                <c:pt idx="2060">
                  <c:v>634.08273697393599</c:v>
                </c:pt>
                <c:pt idx="2061">
                  <c:v>634.39054412780604</c:v>
                </c:pt>
                <c:pt idx="2062">
                  <c:v>634.69835128167699</c:v>
                </c:pt>
                <c:pt idx="2063">
                  <c:v>635.00615843554795</c:v>
                </c:pt>
                <c:pt idx="2064">
                  <c:v>635.31396558941901</c:v>
                </c:pt>
                <c:pt idx="2065">
                  <c:v>635.62177274328997</c:v>
                </c:pt>
                <c:pt idx="2066">
                  <c:v>635.92957989716103</c:v>
                </c:pt>
                <c:pt idx="2067">
                  <c:v>636.23738705103096</c:v>
                </c:pt>
                <c:pt idx="2068">
                  <c:v>636.54519420490203</c:v>
                </c:pt>
                <c:pt idx="2069">
                  <c:v>636.85300135877299</c:v>
                </c:pt>
                <c:pt idx="2070">
                  <c:v>637.16080851264405</c:v>
                </c:pt>
                <c:pt idx="2071">
                  <c:v>637.46861566651501</c:v>
                </c:pt>
                <c:pt idx="2072">
                  <c:v>637.77642282038596</c:v>
                </c:pt>
                <c:pt idx="2073">
                  <c:v>638.08422997425703</c:v>
                </c:pt>
                <c:pt idx="2074">
                  <c:v>638.39203712812696</c:v>
                </c:pt>
                <c:pt idx="2075">
                  <c:v>638.69984428199803</c:v>
                </c:pt>
                <c:pt idx="2076">
                  <c:v>639.00765143586898</c:v>
                </c:pt>
                <c:pt idx="2077">
                  <c:v>639.31545858974005</c:v>
                </c:pt>
                <c:pt idx="2078">
                  <c:v>639.623265743611</c:v>
                </c:pt>
                <c:pt idx="2079">
                  <c:v>639.93107289748195</c:v>
                </c:pt>
                <c:pt idx="2080">
                  <c:v>640.238880051352</c:v>
                </c:pt>
                <c:pt idx="2081">
                  <c:v>640.54668720522295</c:v>
                </c:pt>
                <c:pt idx="2082">
                  <c:v>640.85449435909402</c:v>
                </c:pt>
                <c:pt idx="2083">
                  <c:v>641.16230151296497</c:v>
                </c:pt>
                <c:pt idx="2084">
                  <c:v>641.47010866683604</c:v>
                </c:pt>
                <c:pt idx="2085">
                  <c:v>641.77791582070699</c:v>
                </c:pt>
                <c:pt idx="2086">
                  <c:v>642.08572297457704</c:v>
                </c:pt>
                <c:pt idx="2087">
                  <c:v>642.39353012844799</c:v>
                </c:pt>
                <c:pt idx="2088">
                  <c:v>642.70133728231895</c:v>
                </c:pt>
                <c:pt idx="2089">
                  <c:v>643.00914443619001</c:v>
                </c:pt>
                <c:pt idx="2090">
                  <c:v>643.31695159006097</c:v>
                </c:pt>
                <c:pt idx="2091">
                  <c:v>643.62475874393203</c:v>
                </c:pt>
                <c:pt idx="2092">
                  <c:v>643.93256589780299</c:v>
                </c:pt>
                <c:pt idx="2093">
                  <c:v>644.24037305167303</c:v>
                </c:pt>
                <c:pt idx="2094">
                  <c:v>644.54818020554399</c:v>
                </c:pt>
                <c:pt idx="2095">
                  <c:v>644.85598735941505</c:v>
                </c:pt>
                <c:pt idx="2096">
                  <c:v>645.16379451328601</c:v>
                </c:pt>
                <c:pt idx="2097">
                  <c:v>645.47160166715696</c:v>
                </c:pt>
                <c:pt idx="2098">
                  <c:v>645.77940882102803</c:v>
                </c:pt>
                <c:pt idx="2099">
                  <c:v>646.08721597489796</c:v>
                </c:pt>
                <c:pt idx="2100">
                  <c:v>646.39502312876903</c:v>
                </c:pt>
                <c:pt idx="2101">
                  <c:v>646.70283028263998</c:v>
                </c:pt>
                <c:pt idx="2102">
                  <c:v>647.01063743651105</c:v>
                </c:pt>
                <c:pt idx="2103">
                  <c:v>647.318444590382</c:v>
                </c:pt>
                <c:pt idx="2104">
                  <c:v>647.62625174425295</c:v>
                </c:pt>
                <c:pt idx="2105">
                  <c:v>647.934058898123</c:v>
                </c:pt>
                <c:pt idx="2106">
                  <c:v>648.24186605199395</c:v>
                </c:pt>
                <c:pt idx="2107">
                  <c:v>648.54967320586502</c:v>
                </c:pt>
                <c:pt idx="2108">
                  <c:v>648.85748035973597</c:v>
                </c:pt>
                <c:pt idx="2109">
                  <c:v>649.16528751360704</c:v>
                </c:pt>
                <c:pt idx="2110">
                  <c:v>649.47309466747799</c:v>
                </c:pt>
                <c:pt idx="2111">
                  <c:v>649.78090182134804</c:v>
                </c:pt>
                <c:pt idx="2112">
                  <c:v>650.08870897521899</c:v>
                </c:pt>
                <c:pt idx="2113">
                  <c:v>650.39651612908995</c:v>
                </c:pt>
                <c:pt idx="2114">
                  <c:v>650.70432328296101</c:v>
                </c:pt>
                <c:pt idx="2115">
                  <c:v>651.01213043683197</c:v>
                </c:pt>
                <c:pt idx="2116">
                  <c:v>651.31993759070303</c:v>
                </c:pt>
                <c:pt idx="2117">
                  <c:v>651.62774474457399</c:v>
                </c:pt>
                <c:pt idx="2118">
                  <c:v>651.93555189844403</c:v>
                </c:pt>
                <c:pt idx="2119">
                  <c:v>652.24335905231499</c:v>
                </c:pt>
                <c:pt idx="2120">
                  <c:v>652.55116620618605</c:v>
                </c:pt>
                <c:pt idx="2121">
                  <c:v>652.85897336005701</c:v>
                </c:pt>
                <c:pt idx="2122">
                  <c:v>653.16678051392796</c:v>
                </c:pt>
                <c:pt idx="2123">
                  <c:v>653.47458766779903</c:v>
                </c:pt>
                <c:pt idx="2124">
                  <c:v>653.78239482166998</c:v>
                </c:pt>
                <c:pt idx="2125">
                  <c:v>654.09020197554003</c:v>
                </c:pt>
                <c:pt idx="2126">
                  <c:v>654.39800912941098</c:v>
                </c:pt>
                <c:pt idx="2127">
                  <c:v>654.70581628328205</c:v>
                </c:pt>
                <c:pt idx="2128">
                  <c:v>655.013623437153</c:v>
                </c:pt>
                <c:pt idx="2129">
                  <c:v>655.32143059102395</c:v>
                </c:pt>
                <c:pt idx="2130">
                  <c:v>655.62923774489502</c:v>
                </c:pt>
                <c:pt idx="2131">
                  <c:v>655.93704489876495</c:v>
                </c:pt>
                <c:pt idx="2132">
                  <c:v>656.24485205263602</c:v>
                </c:pt>
                <c:pt idx="2133">
                  <c:v>656.55265920650697</c:v>
                </c:pt>
                <c:pt idx="2134">
                  <c:v>656.86046636037804</c:v>
                </c:pt>
                <c:pt idx="2135">
                  <c:v>657.16827351424899</c:v>
                </c:pt>
                <c:pt idx="2136">
                  <c:v>657.47608066811995</c:v>
                </c:pt>
                <c:pt idx="2137">
                  <c:v>657.78388782198999</c:v>
                </c:pt>
                <c:pt idx="2138">
                  <c:v>658.09169497586095</c:v>
                </c:pt>
                <c:pt idx="2139">
                  <c:v>658.39950212973201</c:v>
                </c:pt>
                <c:pt idx="2140">
                  <c:v>658.70730928360297</c:v>
                </c:pt>
                <c:pt idx="2141">
                  <c:v>659.01511643747403</c:v>
                </c:pt>
                <c:pt idx="2142">
                  <c:v>659.32292359134499</c:v>
                </c:pt>
                <c:pt idx="2143">
                  <c:v>659.63073074521503</c:v>
                </c:pt>
                <c:pt idx="2144">
                  <c:v>659.93853789908599</c:v>
                </c:pt>
                <c:pt idx="2145">
                  <c:v>660.24634505295705</c:v>
                </c:pt>
                <c:pt idx="2146">
                  <c:v>660.55415220682801</c:v>
                </c:pt>
                <c:pt idx="2147">
                  <c:v>660.86195936069896</c:v>
                </c:pt>
                <c:pt idx="2148">
                  <c:v>661.16976651457003</c:v>
                </c:pt>
                <c:pt idx="2149">
                  <c:v>661.47757366844098</c:v>
                </c:pt>
                <c:pt idx="2150">
                  <c:v>661.78538082231103</c:v>
                </c:pt>
                <c:pt idx="2151">
                  <c:v>662.09318797618198</c:v>
                </c:pt>
                <c:pt idx="2152">
                  <c:v>662.40099513005305</c:v>
                </c:pt>
                <c:pt idx="2153">
                  <c:v>662.708802283924</c:v>
                </c:pt>
                <c:pt idx="2154">
                  <c:v>663.01660943779495</c:v>
                </c:pt>
                <c:pt idx="2155">
                  <c:v>663.32441659166602</c:v>
                </c:pt>
                <c:pt idx="2156">
                  <c:v>663.63222374553595</c:v>
                </c:pt>
                <c:pt idx="2157">
                  <c:v>663.94003089940702</c:v>
                </c:pt>
                <c:pt idx="2158">
                  <c:v>664.24783805327797</c:v>
                </c:pt>
                <c:pt idx="2159">
                  <c:v>664.55564520714904</c:v>
                </c:pt>
                <c:pt idx="2160">
                  <c:v>664.86345236101999</c:v>
                </c:pt>
                <c:pt idx="2161">
                  <c:v>665.17125951489095</c:v>
                </c:pt>
                <c:pt idx="2162">
                  <c:v>665.47906666876202</c:v>
                </c:pt>
                <c:pt idx="2163">
                  <c:v>665.78687382263195</c:v>
                </c:pt>
                <c:pt idx="2164">
                  <c:v>666.09468097650301</c:v>
                </c:pt>
                <c:pt idx="2165">
                  <c:v>666.40248813037397</c:v>
                </c:pt>
                <c:pt idx="2166">
                  <c:v>666.71029528424503</c:v>
                </c:pt>
                <c:pt idx="2167">
                  <c:v>667.01810243811599</c:v>
                </c:pt>
                <c:pt idx="2168">
                  <c:v>667.32590959198706</c:v>
                </c:pt>
                <c:pt idx="2169">
                  <c:v>667.63371674585699</c:v>
                </c:pt>
                <c:pt idx="2170">
                  <c:v>667.94152389972805</c:v>
                </c:pt>
                <c:pt idx="2171">
                  <c:v>668.24933105359901</c:v>
                </c:pt>
                <c:pt idx="2172">
                  <c:v>668.55713820746996</c:v>
                </c:pt>
                <c:pt idx="2173">
                  <c:v>668.86494536134103</c:v>
                </c:pt>
                <c:pt idx="2174">
                  <c:v>669.17275251521198</c:v>
                </c:pt>
                <c:pt idx="2175">
                  <c:v>669.48055966908203</c:v>
                </c:pt>
                <c:pt idx="2176">
                  <c:v>669.78836682295298</c:v>
                </c:pt>
                <c:pt idx="2177">
                  <c:v>670.09617397682405</c:v>
                </c:pt>
                <c:pt idx="2178">
                  <c:v>670.403981130695</c:v>
                </c:pt>
                <c:pt idx="2179">
                  <c:v>670.71178828456596</c:v>
                </c:pt>
                <c:pt idx="2180">
                  <c:v>671.01959543843702</c:v>
                </c:pt>
                <c:pt idx="2181">
                  <c:v>671.32740259230798</c:v>
                </c:pt>
                <c:pt idx="2182">
                  <c:v>671.63520974617802</c:v>
                </c:pt>
                <c:pt idx="2183">
                  <c:v>671.94301690004897</c:v>
                </c:pt>
                <c:pt idx="2184">
                  <c:v>672.25082405392004</c:v>
                </c:pt>
                <c:pt idx="2185">
                  <c:v>672.558631207791</c:v>
                </c:pt>
                <c:pt idx="2186">
                  <c:v>672.86643836166195</c:v>
                </c:pt>
                <c:pt idx="2187">
                  <c:v>673.17424551553302</c:v>
                </c:pt>
                <c:pt idx="2188">
                  <c:v>673.48205266940295</c:v>
                </c:pt>
                <c:pt idx="2189">
                  <c:v>673.78985982327401</c:v>
                </c:pt>
                <c:pt idx="2190">
                  <c:v>674.09766697714497</c:v>
                </c:pt>
                <c:pt idx="2191">
                  <c:v>674.40547413101604</c:v>
                </c:pt>
                <c:pt idx="2192">
                  <c:v>674.71328128488699</c:v>
                </c:pt>
                <c:pt idx="2193">
                  <c:v>675.02108843875806</c:v>
                </c:pt>
                <c:pt idx="2194">
                  <c:v>675.32889559262799</c:v>
                </c:pt>
                <c:pt idx="2195">
                  <c:v>675.63670274649905</c:v>
                </c:pt>
                <c:pt idx="2196">
                  <c:v>675.94450990037001</c:v>
                </c:pt>
                <c:pt idx="2197">
                  <c:v>676.25231705424096</c:v>
                </c:pt>
                <c:pt idx="2198">
                  <c:v>676.56012420811203</c:v>
                </c:pt>
                <c:pt idx="2199">
                  <c:v>676.86793136198298</c:v>
                </c:pt>
                <c:pt idx="2200">
                  <c:v>677.17573851585303</c:v>
                </c:pt>
                <c:pt idx="2201">
                  <c:v>677.48354566972398</c:v>
                </c:pt>
                <c:pt idx="2202">
                  <c:v>677.79135282359505</c:v>
                </c:pt>
                <c:pt idx="2203">
                  <c:v>678.099159977466</c:v>
                </c:pt>
                <c:pt idx="2204">
                  <c:v>678.40696713133696</c:v>
                </c:pt>
                <c:pt idx="2205">
                  <c:v>678.71477428520802</c:v>
                </c:pt>
                <c:pt idx="2206">
                  <c:v>679.02258143907898</c:v>
                </c:pt>
                <c:pt idx="2207">
                  <c:v>679.33038859294902</c:v>
                </c:pt>
                <c:pt idx="2208">
                  <c:v>679.63819574681997</c:v>
                </c:pt>
                <c:pt idx="2209">
                  <c:v>679.94600290069104</c:v>
                </c:pt>
                <c:pt idx="2210">
                  <c:v>680.253810054562</c:v>
                </c:pt>
                <c:pt idx="2211">
                  <c:v>680.56161720843295</c:v>
                </c:pt>
                <c:pt idx="2212">
                  <c:v>680.86942436230402</c:v>
                </c:pt>
                <c:pt idx="2213">
                  <c:v>681.17723151617497</c:v>
                </c:pt>
                <c:pt idx="2214">
                  <c:v>681.48503867004501</c:v>
                </c:pt>
                <c:pt idx="2215">
                  <c:v>681.79284582391597</c:v>
                </c:pt>
                <c:pt idx="2216">
                  <c:v>682.10065297778704</c:v>
                </c:pt>
                <c:pt idx="2217">
                  <c:v>682.40846013165799</c:v>
                </c:pt>
                <c:pt idx="2218">
                  <c:v>682.71626728552906</c:v>
                </c:pt>
                <c:pt idx="2219">
                  <c:v>683.02407443940001</c:v>
                </c:pt>
                <c:pt idx="2220">
                  <c:v>683.33188159327005</c:v>
                </c:pt>
                <c:pt idx="2221">
                  <c:v>683.63968874714101</c:v>
                </c:pt>
                <c:pt idx="2222">
                  <c:v>683.94749590101196</c:v>
                </c:pt>
                <c:pt idx="2223">
                  <c:v>684.25530305488303</c:v>
                </c:pt>
                <c:pt idx="2224">
                  <c:v>684.56311020875398</c:v>
                </c:pt>
                <c:pt idx="2225">
                  <c:v>684.87091736262505</c:v>
                </c:pt>
                <c:pt idx="2226">
                  <c:v>685.17872451649498</c:v>
                </c:pt>
                <c:pt idx="2227">
                  <c:v>685.48653167036605</c:v>
                </c:pt>
                <c:pt idx="2228">
                  <c:v>685.794338824237</c:v>
                </c:pt>
                <c:pt idx="2229">
                  <c:v>686.10214597810796</c:v>
                </c:pt>
                <c:pt idx="2230">
                  <c:v>686.40995313197902</c:v>
                </c:pt>
                <c:pt idx="2231">
                  <c:v>686.71776028584998</c:v>
                </c:pt>
                <c:pt idx="2232">
                  <c:v>687.02556743972002</c:v>
                </c:pt>
                <c:pt idx="2233">
                  <c:v>687.33337459359097</c:v>
                </c:pt>
                <c:pt idx="2234">
                  <c:v>687.64118174746204</c:v>
                </c:pt>
                <c:pt idx="2235">
                  <c:v>687.948988901333</c:v>
                </c:pt>
                <c:pt idx="2236">
                  <c:v>688.25679605520395</c:v>
                </c:pt>
                <c:pt idx="2237">
                  <c:v>688.56460320907502</c:v>
                </c:pt>
                <c:pt idx="2238">
                  <c:v>688.87241036294597</c:v>
                </c:pt>
                <c:pt idx="2239">
                  <c:v>689.18021751681601</c:v>
                </c:pt>
                <c:pt idx="2240">
                  <c:v>689.48802467068697</c:v>
                </c:pt>
                <c:pt idx="2241">
                  <c:v>689.79583182455804</c:v>
                </c:pt>
                <c:pt idx="2242">
                  <c:v>690.10363897842899</c:v>
                </c:pt>
                <c:pt idx="2243">
                  <c:v>690.41144613229994</c:v>
                </c:pt>
                <c:pt idx="2244">
                  <c:v>690.71925328617101</c:v>
                </c:pt>
                <c:pt idx="2245">
                  <c:v>691.02706044004105</c:v>
                </c:pt>
                <c:pt idx="2246">
                  <c:v>691.33486759391201</c:v>
                </c:pt>
                <c:pt idx="2247">
                  <c:v>691.64267474778296</c:v>
                </c:pt>
                <c:pt idx="2248">
                  <c:v>691.95048190165403</c:v>
                </c:pt>
                <c:pt idx="2249">
                  <c:v>692.25828905552498</c:v>
                </c:pt>
                <c:pt idx="2250">
                  <c:v>692.56609620939605</c:v>
                </c:pt>
                <c:pt idx="2251">
                  <c:v>692.87390336326598</c:v>
                </c:pt>
                <c:pt idx="2252">
                  <c:v>693.18171051713705</c:v>
                </c:pt>
                <c:pt idx="2253">
                  <c:v>693.489517671008</c:v>
                </c:pt>
                <c:pt idx="2254">
                  <c:v>693.79732482487896</c:v>
                </c:pt>
                <c:pt idx="2255">
                  <c:v>694.10513197875002</c:v>
                </c:pt>
                <c:pt idx="2256">
                  <c:v>694.41293913262098</c:v>
                </c:pt>
                <c:pt idx="2257">
                  <c:v>694.72074628649204</c:v>
                </c:pt>
                <c:pt idx="2258">
                  <c:v>695.02855344036197</c:v>
                </c:pt>
                <c:pt idx="2259">
                  <c:v>695.33636059423304</c:v>
                </c:pt>
                <c:pt idx="2260">
                  <c:v>695.644167748104</c:v>
                </c:pt>
                <c:pt idx="2261">
                  <c:v>695.95197490197495</c:v>
                </c:pt>
                <c:pt idx="2262">
                  <c:v>696.25978205584602</c:v>
                </c:pt>
                <c:pt idx="2263">
                  <c:v>696.56758920971697</c:v>
                </c:pt>
                <c:pt idx="2264">
                  <c:v>696.87539636358702</c:v>
                </c:pt>
                <c:pt idx="2265">
                  <c:v>697.18320351745797</c:v>
                </c:pt>
                <c:pt idx="2266">
                  <c:v>697.49101067132904</c:v>
                </c:pt>
                <c:pt idx="2267">
                  <c:v>697.79881782519999</c:v>
                </c:pt>
                <c:pt idx="2268">
                  <c:v>698.10662497907094</c:v>
                </c:pt>
                <c:pt idx="2269">
                  <c:v>698.41443213294201</c:v>
                </c:pt>
                <c:pt idx="2270">
                  <c:v>698.72223928681296</c:v>
                </c:pt>
                <c:pt idx="2271">
                  <c:v>699.03004644068301</c:v>
                </c:pt>
                <c:pt idx="2272">
                  <c:v>699.33785359455396</c:v>
                </c:pt>
                <c:pt idx="2273">
                  <c:v>699.64566074842503</c:v>
                </c:pt>
                <c:pt idx="2274">
                  <c:v>699.95346790229598</c:v>
                </c:pt>
                <c:pt idx="2275">
                  <c:v>700.26127505616705</c:v>
                </c:pt>
                <c:pt idx="2276">
                  <c:v>700.569082210038</c:v>
                </c:pt>
                <c:pt idx="2277">
                  <c:v>700.87688936390805</c:v>
                </c:pt>
                <c:pt idx="2278">
                  <c:v>701.184696517779</c:v>
                </c:pt>
                <c:pt idx="2279">
                  <c:v>701.49250367164996</c:v>
                </c:pt>
                <c:pt idx="2280">
                  <c:v>701.80031082552102</c:v>
                </c:pt>
                <c:pt idx="2281">
                  <c:v>702.10811797939198</c:v>
                </c:pt>
                <c:pt idx="2282">
                  <c:v>702.41592513326304</c:v>
                </c:pt>
                <c:pt idx="2283">
                  <c:v>702.72373228713298</c:v>
                </c:pt>
                <c:pt idx="2284">
                  <c:v>703.03153944100404</c:v>
                </c:pt>
                <c:pt idx="2285">
                  <c:v>703.339346594875</c:v>
                </c:pt>
                <c:pt idx="2286">
                  <c:v>703.64715374874595</c:v>
                </c:pt>
                <c:pt idx="2287">
                  <c:v>703.95496090261702</c:v>
                </c:pt>
                <c:pt idx="2288">
                  <c:v>704.26276805648797</c:v>
                </c:pt>
                <c:pt idx="2289">
                  <c:v>704.57057521035802</c:v>
                </c:pt>
                <c:pt idx="2290">
                  <c:v>704.87838236422897</c:v>
                </c:pt>
                <c:pt idx="2291">
                  <c:v>705.18618951810004</c:v>
                </c:pt>
                <c:pt idx="2292">
                  <c:v>705.49399667197099</c:v>
                </c:pt>
                <c:pt idx="2293">
                  <c:v>705.80180382584194</c:v>
                </c:pt>
                <c:pt idx="2294">
                  <c:v>706.10961097971301</c:v>
                </c:pt>
                <c:pt idx="2295">
                  <c:v>706.41741813358396</c:v>
                </c:pt>
                <c:pt idx="2296">
                  <c:v>706.72522528745401</c:v>
                </c:pt>
                <c:pt idx="2297">
                  <c:v>707.03303244132496</c:v>
                </c:pt>
                <c:pt idx="2298">
                  <c:v>707.34083959519603</c:v>
                </c:pt>
                <c:pt idx="2299">
                  <c:v>707.64864674906698</c:v>
                </c:pt>
                <c:pt idx="2300">
                  <c:v>707.95645390293805</c:v>
                </c:pt>
                <c:pt idx="2301">
                  <c:v>708.264261056809</c:v>
                </c:pt>
                <c:pt idx="2302">
                  <c:v>708.57206821067996</c:v>
                </c:pt>
                <c:pt idx="2303">
                  <c:v>708.87987536455</c:v>
                </c:pt>
                <c:pt idx="2304">
                  <c:v>709.18768251842096</c:v>
                </c:pt>
                <c:pt idx="2305">
                  <c:v>709.49548967229202</c:v>
                </c:pt>
                <c:pt idx="2306">
                  <c:v>709.80329682616298</c:v>
                </c:pt>
                <c:pt idx="2307">
                  <c:v>710.11110398003404</c:v>
                </c:pt>
                <c:pt idx="2308">
                  <c:v>710.418911133905</c:v>
                </c:pt>
                <c:pt idx="2309">
                  <c:v>710.72671828777504</c:v>
                </c:pt>
                <c:pt idx="2310">
                  <c:v>711.034525441646</c:v>
                </c:pt>
                <c:pt idx="2311">
                  <c:v>711.34233259551695</c:v>
                </c:pt>
                <c:pt idx="2312">
                  <c:v>711.65013974938802</c:v>
                </c:pt>
                <c:pt idx="2313">
                  <c:v>711.95794690325897</c:v>
                </c:pt>
                <c:pt idx="2314">
                  <c:v>712.26575405713004</c:v>
                </c:pt>
                <c:pt idx="2315">
                  <c:v>712.57356121099997</c:v>
                </c:pt>
                <c:pt idx="2316">
                  <c:v>712.88136836487104</c:v>
                </c:pt>
                <c:pt idx="2317">
                  <c:v>713.18917551874199</c:v>
                </c:pt>
                <c:pt idx="2318">
                  <c:v>713.49698267261294</c:v>
                </c:pt>
                <c:pt idx="2319">
                  <c:v>713.80478982648401</c:v>
                </c:pt>
                <c:pt idx="2320">
                  <c:v>714.11259698035497</c:v>
                </c:pt>
                <c:pt idx="2321">
                  <c:v>714.42040413422501</c:v>
                </c:pt>
                <c:pt idx="2322">
                  <c:v>714.72821128809596</c:v>
                </c:pt>
                <c:pt idx="2323">
                  <c:v>715.03601844196703</c:v>
                </c:pt>
                <c:pt idx="2324">
                  <c:v>715.34382559583798</c:v>
                </c:pt>
                <c:pt idx="2325">
                  <c:v>715.65163274970905</c:v>
                </c:pt>
                <c:pt idx="2326">
                  <c:v>715.95943990358001</c:v>
                </c:pt>
                <c:pt idx="2327">
                  <c:v>716.26724705745096</c:v>
                </c:pt>
                <c:pt idx="2328">
                  <c:v>716.575054211321</c:v>
                </c:pt>
                <c:pt idx="2329">
                  <c:v>716.88286136519196</c:v>
                </c:pt>
                <c:pt idx="2330">
                  <c:v>717.19066851906302</c:v>
                </c:pt>
                <c:pt idx="2331">
                  <c:v>717.49847567293398</c:v>
                </c:pt>
                <c:pt idx="2332">
                  <c:v>717.80628282680505</c:v>
                </c:pt>
                <c:pt idx="2333">
                  <c:v>718.114089980676</c:v>
                </c:pt>
                <c:pt idx="2334">
                  <c:v>718.42189713454604</c:v>
                </c:pt>
                <c:pt idx="2335">
                  <c:v>718.729704288417</c:v>
                </c:pt>
                <c:pt idx="2336">
                  <c:v>719.03751144228795</c:v>
                </c:pt>
                <c:pt idx="2337">
                  <c:v>719.34531859615902</c:v>
                </c:pt>
                <c:pt idx="2338">
                  <c:v>719.65312575002997</c:v>
                </c:pt>
                <c:pt idx="2339">
                  <c:v>719.96093290390104</c:v>
                </c:pt>
                <c:pt idx="2340">
                  <c:v>720.26874005777097</c:v>
                </c:pt>
                <c:pt idx="2341">
                  <c:v>720.57654721164204</c:v>
                </c:pt>
                <c:pt idx="2342">
                  <c:v>720.88435436551299</c:v>
                </c:pt>
                <c:pt idx="2343">
                  <c:v>721.19216151938394</c:v>
                </c:pt>
                <c:pt idx="2344">
                  <c:v>721.49996867325501</c:v>
                </c:pt>
                <c:pt idx="2345">
                  <c:v>721.80777582712597</c:v>
                </c:pt>
                <c:pt idx="2346">
                  <c:v>722.11558298099703</c:v>
                </c:pt>
                <c:pt idx="2347">
                  <c:v>722.42339013486696</c:v>
                </c:pt>
                <c:pt idx="2348">
                  <c:v>722.73119728873803</c:v>
                </c:pt>
                <c:pt idx="2349">
                  <c:v>723.03900444260898</c:v>
                </c:pt>
                <c:pt idx="2350">
                  <c:v>723.34681159648005</c:v>
                </c:pt>
                <c:pt idx="2351">
                  <c:v>723.65461875035101</c:v>
                </c:pt>
                <c:pt idx="2352">
                  <c:v>723.96242590422196</c:v>
                </c:pt>
                <c:pt idx="2353">
                  <c:v>724.270233058092</c:v>
                </c:pt>
                <c:pt idx="2354">
                  <c:v>724.57804021196296</c:v>
                </c:pt>
                <c:pt idx="2355">
                  <c:v>724.88584736583402</c:v>
                </c:pt>
                <c:pt idx="2356">
                  <c:v>725.19365451970498</c:v>
                </c:pt>
                <c:pt idx="2357">
                  <c:v>725.50146167357605</c:v>
                </c:pt>
                <c:pt idx="2358">
                  <c:v>725.809268827447</c:v>
                </c:pt>
                <c:pt idx="2359">
                  <c:v>726.11707598131795</c:v>
                </c:pt>
                <c:pt idx="2360">
                  <c:v>726.424883135188</c:v>
                </c:pt>
                <c:pt idx="2361">
                  <c:v>726.73269028905895</c:v>
                </c:pt>
                <c:pt idx="2362">
                  <c:v>727.04049744293002</c:v>
                </c:pt>
                <c:pt idx="2363">
                  <c:v>727.34830459680097</c:v>
                </c:pt>
                <c:pt idx="2364">
                  <c:v>727.65611175067204</c:v>
                </c:pt>
                <c:pt idx="2365">
                  <c:v>727.96391890454299</c:v>
                </c:pt>
                <c:pt idx="2366">
                  <c:v>728.27172605841304</c:v>
                </c:pt>
                <c:pt idx="2367">
                  <c:v>728.57953321228399</c:v>
                </c:pt>
                <c:pt idx="2368">
                  <c:v>728.88734036615494</c:v>
                </c:pt>
                <c:pt idx="2369">
                  <c:v>729.19514752002601</c:v>
                </c:pt>
                <c:pt idx="2370">
                  <c:v>729.50295467389697</c:v>
                </c:pt>
                <c:pt idx="2371">
                  <c:v>729.81076182776803</c:v>
                </c:pt>
                <c:pt idx="2372">
                  <c:v>730.11856898163796</c:v>
                </c:pt>
                <c:pt idx="2373">
                  <c:v>730.42637613550903</c:v>
                </c:pt>
                <c:pt idx="2374">
                  <c:v>730.73418328937998</c:v>
                </c:pt>
                <c:pt idx="2375">
                  <c:v>731.04199044325105</c:v>
                </c:pt>
                <c:pt idx="2376">
                  <c:v>731.34979759712201</c:v>
                </c:pt>
                <c:pt idx="2377">
                  <c:v>731.65760475099296</c:v>
                </c:pt>
                <c:pt idx="2378">
                  <c:v>731.965411904863</c:v>
                </c:pt>
                <c:pt idx="2379">
                  <c:v>732.27321905873396</c:v>
                </c:pt>
                <c:pt idx="2380">
                  <c:v>732.58102621260502</c:v>
                </c:pt>
                <c:pt idx="2381">
                  <c:v>732.88883336647598</c:v>
                </c:pt>
                <c:pt idx="2382">
                  <c:v>733.19664052034705</c:v>
                </c:pt>
                <c:pt idx="2383">
                  <c:v>733.504447674218</c:v>
                </c:pt>
                <c:pt idx="2384">
                  <c:v>733.81225482808895</c:v>
                </c:pt>
                <c:pt idx="2385">
                  <c:v>734.120061981959</c:v>
                </c:pt>
                <c:pt idx="2386">
                  <c:v>734.42786913582995</c:v>
                </c:pt>
                <c:pt idx="2387">
                  <c:v>734.73567628970102</c:v>
                </c:pt>
                <c:pt idx="2388">
                  <c:v>735.04348344357197</c:v>
                </c:pt>
                <c:pt idx="2389">
                  <c:v>735.35129059744304</c:v>
                </c:pt>
                <c:pt idx="2390">
                  <c:v>735.65909775131399</c:v>
                </c:pt>
                <c:pt idx="2391">
                  <c:v>735.96690490518404</c:v>
                </c:pt>
                <c:pt idx="2392">
                  <c:v>736.27471205905499</c:v>
                </c:pt>
                <c:pt idx="2393">
                  <c:v>736.58251921292594</c:v>
                </c:pt>
                <c:pt idx="2394">
                  <c:v>736.89032636679701</c:v>
                </c:pt>
                <c:pt idx="2395">
                  <c:v>737.19813352066797</c:v>
                </c:pt>
                <c:pt idx="2396">
                  <c:v>737.50594067453903</c:v>
                </c:pt>
                <c:pt idx="2397">
                  <c:v>737.81374782840999</c:v>
                </c:pt>
                <c:pt idx="2398">
                  <c:v>738.12155498228003</c:v>
                </c:pt>
                <c:pt idx="2399">
                  <c:v>738.42936213615098</c:v>
                </c:pt>
                <c:pt idx="2400">
                  <c:v>738.73716929002205</c:v>
                </c:pt>
                <c:pt idx="2401">
                  <c:v>739.04497644389301</c:v>
                </c:pt>
                <c:pt idx="2402">
                  <c:v>739.35278359776396</c:v>
                </c:pt>
                <c:pt idx="2403">
                  <c:v>739.66059075163503</c:v>
                </c:pt>
                <c:pt idx="2404">
                  <c:v>739.96839790550496</c:v>
                </c:pt>
                <c:pt idx="2405">
                  <c:v>740.27620505937603</c:v>
                </c:pt>
                <c:pt idx="2406">
                  <c:v>740.58401221324698</c:v>
                </c:pt>
                <c:pt idx="2407">
                  <c:v>740.89181936711805</c:v>
                </c:pt>
                <c:pt idx="2408">
                  <c:v>741.199626520989</c:v>
                </c:pt>
                <c:pt idx="2409">
                  <c:v>741.50743367485995</c:v>
                </c:pt>
                <c:pt idx="2410">
                  <c:v>741.81524082873</c:v>
                </c:pt>
                <c:pt idx="2411">
                  <c:v>742.12304798260095</c:v>
                </c:pt>
                <c:pt idx="2412">
                  <c:v>742.43085513647202</c:v>
                </c:pt>
                <c:pt idx="2413">
                  <c:v>742.73866229034297</c:v>
                </c:pt>
                <c:pt idx="2414">
                  <c:v>743.04646944421404</c:v>
                </c:pt>
                <c:pt idx="2415">
                  <c:v>743.35427659808499</c:v>
                </c:pt>
                <c:pt idx="2416">
                  <c:v>743.66208375195504</c:v>
                </c:pt>
                <c:pt idx="2417">
                  <c:v>743.96989090582599</c:v>
                </c:pt>
                <c:pt idx="2418">
                  <c:v>744.27769805969695</c:v>
                </c:pt>
                <c:pt idx="2419">
                  <c:v>744.58550521356801</c:v>
                </c:pt>
                <c:pt idx="2420">
                  <c:v>744.89331236743897</c:v>
                </c:pt>
                <c:pt idx="2421">
                  <c:v>745.20111952131003</c:v>
                </c:pt>
                <c:pt idx="2422">
                  <c:v>745.50892667518099</c:v>
                </c:pt>
                <c:pt idx="2423">
                  <c:v>745.81673382905103</c:v>
                </c:pt>
                <c:pt idx="2424">
                  <c:v>746.12454098292199</c:v>
                </c:pt>
                <c:pt idx="2425">
                  <c:v>746.43234813679305</c:v>
                </c:pt>
                <c:pt idx="2426">
                  <c:v>746.74015529066401</c:v>
                </c:pt>
                <c:pt idx="2427">
                  <c:v>747.04796244453496</c:v>
                </c:pt>
                <c:pt idx="2428">
                  <c:v>747.35576959840603</c:v>
                </c:pt>
                <c:pt idx="2429">
                  <c:v>747.66357675227596</c:v>
                </c:pt>
                <c:pt idx="2430">
                  <c:v>747.97138390614703</c:v>
                </c:pt>
                <c:pt idx="2431">
                  <c:v>748.27919106001798</c:v>
                </c:pt>
                <c:pt idx="2432">
                  <c:v>748.58699821388905</c:v>
                </c:pt>
                <c:pt idx="2433">
                  <c:v>748.89480536776</c:v>
                </c:pt>
                <c:pt idx="2434">
                  <c:v>749.20261252163095</c:v>
                </c:pt>
                <c:pt idx="2435">
                  <c:v>749.51041967550202</c:v>
                </c:pt>
                <c:pt idx="2436">
                  <c:v>749.81822682937195</c:v>
                </c:pt>
                <c:pt idx="2437">
                  <c:v>750.12603398324302</c:v>
                </c:pt>
                <c:pt idx="2438">
                  <c:v>750.43384113711397</c:v>
                </c:pt>
                <c:pt idx="2439">
                  <c:v>750.74164829098504</c:v>
                </c:pt>
                <c:pt idx="2440">
                  <c:v>751.04945544485599</c:v>
                </c:pt>
                <c:pt idx="2441">
                  <c:v>751.35726259872695</c:v>
                </c:pt>
                <c:pt idx="2442">
                  <c:v>751.66506975259699</c:v>
                </c:pt>
                <c:pt idx="2443">
                  <c:v>751.97287690646795</c:v>
                </c:pt>
                <c:pt idx="2444">
                  <c:v>752.28068406033901</c:v>
                </c:pt>
                <c:pt idx="2445">
                  <c:v>752.58849121420997</c:v>
                </c:pt>
                <c:pt idx="2446">
                  <c:v>752.89629836808103</c:v>
                </c:pt>
                <c:pt idx="2447">
                  <c:v>753.20410552195199</c:v>
                </c:pt>
                <c:pt idx="2448">
                  <c:v>753.51191267582203</c:v>
                </c:pt>
                <c:pt idx="2449">
                  <c:v>753.81971982969299</c:v>
                </c:pt>
                <c:pt idx="2450">
                  <c:v>754.12752698356405</c:v>
                </c:pt>
                <c:pt idx="2451">
                  <c:v>754.43533413743501</c:v>
                </c:pt>
                <c:pt idx="2452">
                  <c:v>754.74314129130596</c:v>
                </c:pt>
                <c:pt idx="2453">
                  <c:v>755.05094844517703</c:v>
                </c:pt>
                <c:pt idx="2454">
                  <c:v>755.35875559904798</c:v>
                </c:pt>
                <c:pt idx="2455">
                  <c:v>755.66656275291803</c:v>
                </c:pt>
                <c:pt idx="2456">
                  <c:v>755.97436990678898</c:v>
                </c:pt>
                <c:pt idx="2457">
                  <c:v>756.28217706066005</c:v>
                </c:pt>
                <c:pt idx="2458">
                  <c:v>756.589984214531</c:v>
                </c:pt>
                <c:pt idx="2459">
                  <c:v>756.89779136840195</c:v>
                </c:pt>
                <c:pt idx="2460">
                  <c:v>757.20559852227302</c:v>
                </c:pt>
                <c:pt idx="2461">
                  <c:v>757.51340567614295</c:v>
                </c:pt>
                <c:pt idx="2462">
                  <c:v>757.82121283001402</c:v>
                </c:pt>
                <c:pt idx="2463">
                  <c:v>758.12901998388497</c:v>
                </c:pt>
                <c:pt idx="2464">
                  <c:v>758.43682713775604</c:v>
                </c:pt>
                <c:pt idx="2465">
                  <c:v>758.74463429162699</c:v>
                </c:pt>
                <c:pt idx="2466">
                  <c:v>759.05244144549795</c:v>
                </c:pt>
                <c:pt idx="2467">
                  <c:v>759.36024859936799</c:v>
                </c:pt>
                <c:pt idx="2468">
                  <c:v>759.66805575323895</c:v>
                </c:pt>
                <c:pt idx="2469">
                  <c:v>759.97586290711001</c:v>
                </c:pt>
                <c:pt idx="2470">
                  <c:v>760.28367006098097</c:v>
                </c:pt>
                <c:pt idx="2471">
                  <c:v>760.59147721485203</c:v>
                </c:pt>
                <c:pt idx="2472">
                  <c:v>760.89928436872299</c:v>
                </c:pt>
                <c:pt idx="2473">
                  <c:v>761.20709152259303</c:v>
                </c:pt>
                <c:pt idx="2474">
                  <c:v>761.51489867646399</c:v>
                </c:pt>
                <c:pt idx="2475">
                  <c:v>761.82270583033505</c:v>
                </c:pt>
                <c:pt idx="2476">
                  <c:v>762.13051298420601</c:v>
                </c:pt>
                <c:pt idx="2477">
                  <c:v>762.43832013807696</c:v>
                </c:pt>
                <c:pt idx="2478">
                  <c:v>762.74612729194803</c:v>
                </c:pt>
                <c:pt idx="2479">
                  <c:v>763.05393444581898</c:v>
                </c:pt>
                <c:pt idx="2480">
                  <c:v>763.36174159968903</c:v>
                </c:pt>
                <c:pt idx="2481">
                  <c:v>763.66954875355998</c:v>
                </c:pt>
                <c:pt idx="2482">
                  <c:v>763.97735590743105</c:v>
                </c:pt>
                <c:pt idx="2483">
                  <c:v>764.285163061302</c:v>
                </c:pt>
                <c:pt idx="2484">
                  <c:v>764.59297021517295</c:v>
                </c:pt>
                <c:pt idx="2485">
                  <c:v>764.90077736904402</c:v>
                </c:pt>
                <c:pt idx="2486">
                  <c:v>765.20858452291498</c:v>
                </c:pt>
                <c:pt idx="2487">
                  <c:v>765.51639167678502</c:v>
                </c:pt>
                <c:pt idx="2488">
                  <c:v>765.82419883065597</c:v>
                </c:pt>
                <c:pt idx="2489">
                  <c:v>766.13200598452704</c:v>
                </c:pt>
                <c:pt idx="2490">
                  <c:v>766.43981313839799</c:v>
                </c:pt>
                <c:pt idx="2491">
                  <c:v>766.74762029226895</c:v>
                </c:pt>
                <c:pt idx="2492">
                  <c:v>767.05542744614002</c:v>
                </c:pt>
                <c:pt idx="2493">
                  <c:v>767.36323460000995</c:v>
                </c:pt>
                <c:pt idx="2494">
                  <c:v>767.67104175388101</c:v>
                </c:pt>
                <c:pt idx="2495">
                  <c:v>767.97884890775197</c:v>
                </c:pt>
                <c:pt idx="2496">
                  <c:v>768.28665606162303</c:v>
                </c:pt>
                <c:pt idx="2497">
                  <c:v>768.59446321549399</c:v>
                </c:pt>
                <c:pt idx="2498">
                  <c:v>768.90227036936506</c:v>
                </c:pt>
                <c:pt idx="2499">
                  <c:v>769.21007752323499</c:v>
                </c:pt>
                <c:pt idx="2500">
                  <c:v>769.51788467710605</c:v>
                </c:pt>
                <c:pt idx="2501">
                  <c:v>769.82569183097701</c:v>
                </c:pt>
                <c:pt idx="2502">
                  <c:v>770.13349898484796</c:v>
                </c:pt>
                <c:pt idx="2503">
                  <c:v>770.44130613871903</c:v>
                </c:pt>
                <c:pt idx="2504">
                  <c:v>770.74911329258998</c:v>
                </c:pt>
                <c:pt idx="2505">
                  <c:v>771.05692044646003</c:v>
                </c:pt>
                <c:pt idx="2506">
                  <c:v>771.36472760033098</c:v>
                </c:pt>
                <c:pt idx="2507">
                  <c:v>771.67253475420205</c:v>
                </c:pt>
                <c:pt idx="2508">
                  <c:v>771.980341908073</c:v>
                </c:pt>
                <c:pt idx="2509">
                  <c:v>772.28814906194395</c:v>
                </c:pt>
                <c:pt idx="2510">
                  <c:v>772.59595621581502</c:v>
                </c:pt>
                <c:pt idx="2511">
                  <c:v>772.90376336968598</c:v>
                </c:pt>
                <c:pt idx="2512">
                  <c:v>773.21157052355602</c:v>
                </c:pt>
                <c:pt idx="2513">
                  <c:v>773.51937767742697</c:v>
                </c:pt>
                <c:pt idx="2514">
                  <c:v>773.82718483129804</c:v>
                </c:pt>
                <c:pt idx="2515">
                  <c:v>774.13499198516899</c:v>
                </c:pt>
                <c:pt idx="2516">
                  <c:v>774.44279913903995</c:v>
                </c:pt>
                <c:pt idx="2517">
                  <c:v>774.75060629291102</c:v>
                </c:pt>
                <c:pt idx="2518">
                  <c:v>775.05841344678095</c:v>
                </c:pt>
                <c:pt idx="2519">
                  <c:v>775.36622060065201</c:v>
                </c:pt>
                <c:pt idx="2520">
                  <c:v>775.67402775452297</c:v>
                </c:pt>
                <c:pt idx="2521">
                  <c:v>775.98183490839403</c:v>
                </c:pt>
                <c:pt idx="2522">
                  <c:v>776.28964206226499</c:v>
                </c:pt>
                <c:pt idx="2523">
                  <c:v>776.59744921613606</c:v>
                </c:pt>
                <c:pt idx="2524">
                  <c:v>776.90525637000599</c:v>
                </c:pt>
                <c:pt idx="2525">
                  <c:v>777.21306352387705</c:v>
                </c:pt>
                <c:pt idx="2526">
                  <c:v>777.52087067774801</c:v>
                </c:pt>
                <c:pt idx="2527">
                  <c:v>777.82867783161896</c:v>
                </c:pt>
                <c:pt idx="2528">
                  <c:v>778.13648498549003</c:v>
                </c:pt>
                <c:pt idx="2529">
                  <c:v>778.44429213936098</c:v>
                </c:pt>
                <c:pt idx="2530">
                  <c:v>778.75209929323205</c:v>
                </c:pt>
                <c:pt idx="2531">
                  <c:v>779.05990644710198</c:v>
                </c:pt>
                <c:pt idx="2532">
                  <c:v>779.36771360097305</c:v>
                </c:pt>
                <c:pt idx="2533">
                  <c:v>779.675520754844</c:v>
                </c:pt>
                <c:pt idx="2534">
                  <c:v>779.98332790871495</c:v>
                </c:pt>
                <c:pt idx="2535">
                  <c:v>780.29113506258602</c:v>
                </c:pt>
                <c:pt idx="2536">
                  <c:v>780.59894221645698</c:v>
                </c:pt>
                <c:pt idx="2537">
                  <c:v>780.90674937032702</c:v>
                </c:pt>
                <c:pt idx="2538">
                  <c:v>781.21455652419797</c:v>
                </c:pt>
                <c:pt idx="2539">
                  <c:v>781.52236367806904</c:v>
                </c:pt>
                <c:pt idx="2540">
                  <c:v>781.83017083193999</c:v>
                </c:pt>
                <c:pt idx="2541">
                  <c:v>782.13797798581095</c:v>
                </c:pt>
                <c:pt idx="2542">
                  <c:v>782.44578513968202</c:v>
                </c:pt>
                <c:pt idx="2543">
                  <c:v>782.75359229355297</c:v>
                </c:pt>
                <c:pt idx="2544">
                  <c:v>783.06139944742301</c:v>
                </c:pt>
                <c:pt idx="2545">
                  <c:v>783.36920660129397</c:v>
                </c:pt>
                <c:pt idx="2546">
                  <c:v>783.67701375516504</c:v>
                </c:pt>
                <c:pt idx="2547">
                  <c:v>783.98482090903599</c:v>
                </c:pt>
                <c:pt idx="2548">
                  <c:v>784.29262806290706</c:v>
                </c:pt>
                <c:pt idx="2549">
                  <c:v>784.60043521677801</c:v>
                </c:pt>
                <c:pt idx="2550">
                  <c:v>784.90824237064805</c:v>
                </c:pt>
                <c:pt idx="2551">
                  <c:v>785.21604952451901</c:v>
                </c:pt>
                <c:pt idx="2552">
                  <c:v>785.52385667838996</c:v>
                </c:pt>
                <c:pt idx="2553">
                  <c:v>785.83166383226103</c:v>
                </c:pt>
                <c:pt idx="2554">
                  <c:v>786.13947098613198</c:v>
                </c:pt>
                <c:pt idx="2555">
                  <c:v>786.44727814000305</c:v>
                </c:pt>
                <c:pt idx="2556">
                  <c:v>786.75508529387298</c:v>
                </c:pt>
                <c:pt idx="2557">
                  <c:v>787.06289244774405</c:v>
                </c:pt>
                <c:pt idx="2558">
                  <c:v>787.370699601615</c:v>
                </c:pt>
                <c:pt idx="2559">
                  <c:v>787.67850675548596</c:v>
                </c:pt>
                <c:pt idx="2560">
                  <c:v>787.98631390935702</c:v>
                </c:pt>
                <c:pt idx="2561">
                  <c:v>788.29412106322798</c:v>
                </c:pt>
                <c:pt idx="2562">
                  <c:v>788.60192821709802</c:v>
                </c:pt>
                <c:pt idx="2563">
                  <c:v>788.90973537096897</c:v>
                </c:pt>
                <c:pt idx="2564">
                  <c:v>789.21754252484004</c:v>
                </c:pt>
                <c:pt idx="2565">
                  <c:v>789.525349678711</c:v>
                </c:pt>
                <c:pt idx="2566">
                  <c:v>789.83315683258195</c:v>
                </c:pt>
                <c:pt idx="2567">
                  <c:v>790.14096398645302</c:v>
                </c:pt>
                <c:pt idx="2568">
                  <c:v>790.44877114032397</c:v>
                </c:pt>
                <c:pt idx="2569">
                  <c:v>790.75657829419401</c:v>
                </c:pt>
                <c:pt idx="2570">
                  <c:v>791.06438544806497</c:v>
                </c:pt>
                <c:pt idx="2571">
                  <c:v>791.37219260193604</c:v>
                </c:pt>
                <c:pt idx="2572">
                  <c:v>791.67999975580699</c:v>
                </c:pt>
                <c:pt idx="2573">
                  <c:v>791.98780690967806</c:v>
                </c:pt>
                <c:pt idx="2574">
                  <c:v>792.29561406354901</c:v>
                </c:pt>
                <c:pt idx="2575">
                  <c:v>792.60342121741996</c:v>
                </c:pt>
                <c:pt idx="2576">
                  <c:v>792.91122837129001</c:v>
                </c:pt>
                <c:pt idx="2577">
                  <c:v>793.21903552516096</c:v>
                </c:pt>
                <c:pt idx="2578">
                  <c:v>793.52684267903203</c:v>
                </c:pt>
                <c:pt idx="2579">
                  <c:v>793.83464983290298</c:v>
                </c:pt>
                <c:pt idx="2580">
                  <c:v>794.14245698677405</c:v>
                </c:pt>
                <c:pt idx="2581">
                  <c:v>794.450264140645</c:v>
                </c:pt>
                <c:pt idx="2582">
                  <c:v>794.75807129451505</c:v>
                </c:pt>
                <c:pt idx="2583">
                  <c:v>795.065878448386</c:v>
                </c:pt>
                <c:pt idx="2584">
                  <c:v>795.37368560225696</c:v>
                </c:pt>
                <c:pt idx="2585">
                  <c:v>795.68149275612802</c:v>
                </c:pt>
                <c:pt idx="2586">
                  <c:v>795.98929990999898</c:v>
                </c:pt>
                <c:pt idx="2587">
                  <c:v>796.29710706387004</c:v>
                </c:pt>
                <c:pt idx="2588">
                  <c:v>796.60491421773997</c:v>
                </c:pt>
                <c:pt idx="2589">
                  <c:v>796.91272137161104</c:v>
                </c:pt>
                <c:pt idx="2590">
                  <c:v>797.220528525482</c:v>
                </c:pt>
                <c:pt idx="2591">
                  <c:v>797.52833567935295</c:v>
                </c:pt>
                <c:pt idx="2592">
                  <c:v>797.83614283322402</c:v>
                </c:pt>
                <c:pt idx="2593">
                  <c:v>798.14394998709497</c:v>
                </c:pt>
                <c:pt idx="2594">
                  <c:v>798.45175714096501</c:v>
                </c:pt>
                <c:pt idx="2595">
                  <c:v>798.75956429483597</c:v>
                </c:pt>
                <c:pt idx="2596">
                  <c:v>799.06737144870704</c:v>
                </c:pt>
                <c:pt idx="2597">
                  <c:v>799.37517860257799</c:v>
                </c:pt>
                <c:pt idx="2598">
                  <c:v>799.68298575644906</c:v>
                </c:pt>
                <c:pt idx="2599">
                  <c:v>799.99079291032001</c:v>
                </c:pt>
                <c:pt idx="2600">
                  <c:v>800.29860006419096</c:v>
                </c:pt>
                <c:pt idx="2601">
                  <c:v>800.60640721806101</c:v>
                </c:pt>
                <c:pt idx="2602">
                  <c:v>800.91421437193196</c:v>
                </c:pt>
                <c:pt idx="2603">
                  <c:v>801.22202152580303</c:v>
                </c:pt>
                <c:pt idx="2604">
                  <c:v>801.52982867967398</c:v>
                </c:pt>
                <c:pt idx="2605">
                  <c:v>801.83763583354505</c:v>
                </c:pt>
                <c:pt idx="2606">
                  <c:v>802.145442987416</c:v>
                </c:pt>
                <c:pt idx="2607">
                  <c:v>802.45325014128605</c:v>
                </c:pt>
                <c:pt idx="2608">
                  <c:v>802.761057295157</c:v>
                </c:pt>
                <c:pt idx="2609">
                  <c:v>803.06886444902796</c:v>
                </c:pt>
                <c:pt idx="2610">
                  <c:v>803.37667160289902</c:v>
                </c:pt>
                <c:pt idx="2611">
                  <c:v>803.68447875676998</c:v>
                </c:pt>
                <c:pt idx="2612">
                  <c:v>803.99228591064104</c:v>
                </c:pt>
                <c:pt idx="2613">
                  <c:v>804.30009306451097</c:v>
                </c:pt>
                <c:pt idx="2614">
                  <c:v>804.60790021838204</c:v>
                </c:pt>
                <c:pt idx="2615">
                  <c:v>804.915707372253</c:v>
                </c:pt>
                <c:pt idx="2616">
                  <c:v>805.22351452612395</c:v>
                </c:pt>
                <c:pt idx="2617">
                  <c:v>805.53132167999502</c:v>
                </c:pt>
                <c:pt idx="2618">
                  <c:v>805.83912883386597</c:v>
                </c:pt>
                <c:pt idx="2619">
                  <c:v>806.14693598773704</c:v>
                </c:pt>
                <c:pt idx="2620">
                  <c:v>806.45474314160697</c:v>
                </c:pt>
                <c:pt idx="2621">
                  <c:v>806.76255029547804</c:v>
                </c:pt>
                <c:pt idx="2622">
                  <c:v>807.07035744934899</c:v>
                </c:pt>
                <c:pt idx="2623">
                  <c:v>807.37816460321994</c:v>
                </c:pt>
                <c:pt idx="2624">
                  <c:v>807.68597175709101</c:v>
                </c:pt>
                <c:pt idx="2625">
                  <c:v>807.99377891096196</c:v>
                </c:pt>
                <c:pt idx="2626">
                  <c:v>808.30158606483201</c:v>
                </c:pt>
                <c:pt idx="2627">
                  <c:v>808.60939321870296</c:v>
                </c:pt>
                <c:pt idx="2628">
                  <c:v>808.91720037257403</c:v>
                </c:pt>
                <c:pt idx="2629">
                  <c:v>809.22500752644498</c:v>
                </c:pt>
                <c:pt idx="2630">
                  <c:v>809.53281468031605</c:v>
                </c:pt>
                <c:pt idx="2631">
                  <c:v>809.840621834187</c:v>
                </c:pt>
                <c:pt idx="2632">
                  <c:v>810.14842898805796</c:v>
                </c:pt>
                <c:pt idx="2633">
                  <c:v>810.456236141928</c:v>
                </c:pt>
                <c:pt idx="2634">
                  <c:v>810.76404329579896</c:v>
                </c:pt>
                <c:pt idx="2635">
                  <c:v>811.07185044967002</c:v>
                </c:pt>
                <c:pt idx="2636">
                  <c:v>811.37965760354098</c:v>
                </c:pt>
                <c:pt idx="2637">
                  <c:v>811.68746475741204</c:v>
                </c:pt>
                <c:pt idx="2638">
                  <c:v>811.995271911283</c:v>
                </c:pt>
                <c:pt idx="2639">
                  <c:v>812.30307906515304</c:v>
                </c:pt>
                <c:pt idx="2640">
                  <c:v>812.610886219024</c:v>
                </c:pt>
                <c:pt idx="2641">
                  <c:v>812.91869337289495</c:v>
                </c:pt>
                <c:pt idx="2642">
                  <c:v>813.22650052676602</c:v>
                </c:pt>
                <c:pt idx="2643">
                  <c:v>813.53430768063697</c:v>
                </c:pt>
                <c:pt idx="2644">
                  <c:v>813.84211483450804</c:v>
                </c:pt>
                <c:pt idx="2645">
                  <c:v>814.14992198837797</c:v>
                </c:pt>
                <c:pt idx="2646">
                  <c:v>814.45772914224904</c:v>
                </c:pt>
                <c:pt idx="2647">
                  <c:v>814.76553629611999</c:v>
                </c:pt>
                <c:pt idx="2648">
                  <c:v>815.07334344999094</c:v>
                </c:pt>
                <c:pt idx="2649">
                  <c:v>815.38115060386201</c:v>
                </c:pt>
                <c:pt idx="2650">
                  <c:v>815.68895775773296</c:v>
                </c:pt>
                <c:pt idx="2651">
                  <c:v>815.99676491160301</c:v>
                </c:pt>
                <c:pt idx="2652">
                  <c:v>816.30457206547396</c:v>
                </c:pt>
                <c:pt idx="2653">
                  <c:v>816.61237921934503</c:v>
                </c:pt>
                <c:pt idx="2654">
                  <c:v>816.92018637321598</c:v>
                </c:pt>
                <c:pt idx="2655">
                  <c:v>817.22799352708705</c:v>
                </c:pt>
                <c:pt idx="2656">
                  <c:v>817.535800680958</c:v>
                </c:pt>
                <c:pt idx="2657">
                  <c:v>817.84360783482896</c:v>
                </c:pt>
                <c:pt idx="2658">
                  <c:v>818.151414988699</c:v>
                </c:pt>
                <c:pt idx="2659">
                  <c:v>818.45922214256996</c:v>
                </c:pt>
                <c:pt idx="2660">
                  <c:v>818.76702929644102</c:v>
                </c:pt>
                <c:pt idx="2661">
                  <c:v>819.07483645031198</c:v>
                </c:pt>
                <c:pt idx="2662">
                  <c:v>819.38264360418304</c:v>
                </c:pt>
                <c:pt idx="2663">
                  <c:v>819.690450758054</c:v>
                </c:pt>
                <c:pt idx="2664">
                  <c:v>819.99825791192495</c:v>
                </c:pt>
                <c:pt idx="2665">
                  <c:v>820.306065065795</c:v>
                </c:pt>
                <c:pt idx="2666">
                  <c:v>820.61387221966595</c:v>
                </c:pt>
                <c:pt idx="2667">
                  <c:v>820.92167937353702</c:v>
                </c:pt>
                <c:pt idx="2668">
                  <c:v>821.22948652740797</c:v>
                </c:pt>
                <c:pt idx="2669">
                  <c:v>821.53729368127904</c:v>
                </c:pt>
                <c:pt idx="2670">
                  <c:v>821.84510083514999</c:v>
                </c:pt>
                <c:pt idx="2671">
                  <c:v>822.15290798902004</c:v>
                </c:pt>
                <c:pt idx="2672">
                  <c:v>822.46071514289099</c:v>
                </c:pt>
                <c:pt idx="2673">
                  <c:v>822.76852229676194</c:v>
                </c:pt>
                <c:pt idx="2674">
                  <c:v>823.07632945063301</c:v>
                </c:pt>
                <c:pt idx="2675">
                  <c:v>823.38413660450396</c:v>
                </c:pt>
                <c:pt idx="2676">
                  <c:v>823.69194375837503</c:v>
                </c:pt>
                <c:pt idx="2677">
                  <c:v>823.99975091224496</c:v>
                </c:pt>
                <c:pt idx="2678">
                  <c:v>824.30755806611603</c:v>
                </c:pt>
                <c:pt idx="2679">
                  <c:v>824.61536521998698</c:v>
                </c:pt>
                <c:pt idx="2680">
                  <c:v>824.92317237385805</c:v>
                </c:pt>
                <c:pt idx="2681">
                  <c:v>825.230979527729</c:v>
                </c:pt>
                <c:pt idx="2682">
                  <c:v>825.53878668159996</c:v>
                </c:pt>
                <c:pt idx="2683">
                  <c:v>825.84659383547</c:v>
                </c:pt>
                <c:pt idx="2684">
                  <c:v>826.15440098934096</c:v>
                </c:pt>
                <c:pt idx="2685">
                  <c:v>826.46220814321202</c:v>
                </c:pt>
                <c:pt idx="2686">
                  <c:v>826.77001529708298</c:v>
                </c:pt>
                <c:pt idx="2687">
                  <c:v>827.07782245095405</c:v>
                </c:pt>
                <c:pt idx="2688">
                  <c:v>827.385629604825</c:v>
                </c:pt>
                <c:pt idx="2689">
                  <c:v>827.69343675869595</c:v>
                </c:pt>
                <c:pt idx="2690">
                  <c:v>828.001243912566</c:v>
                </c:pt>
                <c:pt idx="2691">
                  <c:v>828.30905106643695</c:v>
                </c:pt>
                <c:pt idx="2692">
                  <c:v>828.61685822030802</c:v>
                </c:pt>
                <c:pt idx="2693">
                  <c:v>828.92466537417897</c:v>
                </c:pt>
                <c:pt idx="2694">
                  <c:v>829.23247252805004</c:v>
                </c:pt>
                <c:pt idx="2695">
                  <c:v>829.54027968192099</c:v>
                </c:pt>
                <c:pt idx="2696">
                  <c:v>829.84808683579104</c:v>
                </c:pt>
                <c:pt idx="2697">
                  <c:v>830.15589398966199</c:v>
                </c:pt>
                <c:pt idx="2698">
                  <c:v>830.46370114353294</c:v>
                </c:pt>
                <c:pt idx="2699">
                  <c:v>830.77150829740401</c:v>
                </c:pt>
                <c:pt idx="2700">
                  <c:v>831.07931545127497</c:v>
                </c:pt>
                <c:pt idx="2701">
                  <c:v>831.38712260514603</c:v>
                </c:pt>
                <c:pt idx="2702">
                  <c:v>831.69492975901596</c:v>
                </c:pt>
                <c:pt idx="2703">
                  <c:v>832.00273691288703</c:v>
                </c:pt>
                <c:pt idx="2704">
                  <c:v>832.31054406675798</c:v>
                </c:pt>
                <c:pt idx="2705">
                  <c:v>832.61835122062905</c:v>
                </c:pt>
                <c:pt idx="2706">
                  <c:v>832.92615837450001</c:v>
                </c:pt>
                <c:pt idx="2707">
                  <c:v>833.23396552837096</c:v>
                </c:pt>
                <c:pt idx="2708">
                  <c:v>833.54177268224203</c:v>
                </c:pt>
                <c:pt idx="2709">
                  <c:v>833.84957983611196</c:v>
                </c:pt>
                <c:pt idx="2710">
                  <c:v>834.15738698998302</c:v>
                </c:pt>
                <c:pt idx="2711">
                  <c:v>834.46519414385398</c:v>
                </c:pt>
                <c:pt idx="2712">
                  <c:v>834.77300129772505</c:v>
                </c:pt>
                <c:pt idx="2713">
                  <c:v>835.080808451596</c:v>
                </c:pt>
                <c:pt idx="2714">
                  <c:v>835.38861560546695</c:v>
                </c:pt>
                <c:pt idx="2715">
                  <c:v>835.696422759337</c:v>
                </c:pt>
                <c:pt idx="2716">
                  <c:v>836.00422991320795</c:v>
                </c:pt>
                <c:pt idx="2717">
                  <c:v>836.31203706707902</c:v>
                </c:pt>
                <c:pt idx="2718">
                  <c:v>836.61984422094997</c:v>
                </c:pt>
                <c:pt idx="2719">
                  <c:v>836.92765137482104</c:v>
                </c:pt>
                <c:pt idx="2720">
                  <c:v>837.23545852869199</c:v>
                </c:pt>
                <c:pt idx="2721">
                  <c:v>837.54326568256204</c:v>
                </c:pt>
                <c:pt idx="2722">
                  <c:v>837.85107283643299</c:v>
                </c:pt>
                <c:pt idx="2723">
                  <c:v>838.15887999030394</c:v>
                </c:pt>
                <c:pt idx="2724">
                  <c:v>838.46668714417501</c:v>
                </c:pt>
                <c:pt idx="2725">
                  <c:v>838.77449429804597</c:v>
                </c:pt>
                <c:pt idx="2726">
                  <c:v>839.08230145191703</c:v>
                </c:pt>
                <c:pt idx="2727">
                  <c:v>839.39010860578799</c:v>
                </c:pt>
                <c:pt idx="2728">
                  <c:v>839.69791575965803</c:v>
                </c:pt>
                <c:pt idx="2729">
                  <c:v>840.00572291352898</c:v>
                </c:pt>
                <c:pt idx="2730">
                  <c:v>840.31353006740005</c:v>
                </c:pt>
                <c:pt idx="2731">
                  <c:v>840.62133722127101</c:v>
                </c:pt>
                <c:pt idx="2732">
                  <c:v>840.92914437514196</c:v>
                </c:pt>
                <c:pt idx="2733">
                  <c:v>841.23695152901303</c:v>
                </c:pt>
                <c:pt idx="2734">
                  <c:v>841.54475868288296</c:v>
                </c:pt>
                <c:pt idx="2735">
                  <c:v>841.85256583675402</c:v>
                </c:pt>
                <c:pt idx="2736">
                  <c:v>842.16037299062498</c:v>
                </c:pt>
                <c:pt idx="2737">
                  <c:v>842.46818014449605</c:v>
                </c:pt>
                <c:pt idx="2738">
                  <c:v>842.775987298367</c:v>
                </c:pt>
                <c:pt idx="2739">
                  <c:v>843.08379445223795</c:v>
                </c:pt>
                <c:pt idx="2740">
                  <c:v>843.391601606108</c:v>
                </c:pt>
                <c:pt idx="2741">
                  <c:v>843.69940875997895</c:v>
                </c:pt>
                <c:pt idx="2742">
                  <c:v>844.00721591385002</c:v>
                </c:pt>
                <c:pt idx="2743">
                  <c:v>844.31502306772097</c:v>
                </c:pt>
                <c:pt idx="2744">
                  <c:v>844.62283022159204</c:v>
                </c:pt>
                <c:pt idx="2745">
                  <c:v>844.93063737546299</c:v>
                </c:pt>
                <c:pt idx="2746">
                  <c:v>845.23844452933304</c:v>
                </c:pt>
                <c:pt idx="2747">
                  <c:v>845.54625168320399</c:v>
                </c:pt>
                <c:pt idx="2748">
                  <c:v>845.85405883707494</c:v>
                </c:pt>
                <c:pt idx="2749">
                  <c:v>846.16186599094601</c:v>
                </c:pt>
                <c:pt idx="2750">
                  <c:v>846.46967314481697</c:v>
                </c:pt>
                <c:pt idx="2751">
                  <c:v>846.77748029868803</c:v>
                </c:pt>
                <c:pt idx="2752">
                  <c:v>847.08528745255899</c:v>
                </c:pt>
                <c:pt idx="2753">
                  <c:v>847.39309460642903</c:v>
                </c:pt>
                <c:pt idx="2754">
                  <c:v>847.70090176029998</c:v>
                </c:pt>
                <c:pt idx="2755">
                  <c:v>848.00870891417105</c:v>
                </c:pt>
                <c:pt idx="2756">
                  <c:v>848.31651606804201</c:v>
                </c:pt>
                <c:pt idx="2757">
                  <c:v>848.62432322191296</c:v>
                </c:pt>
                <c:pt idx="2758">
                  <c:v>848.93213037578403</c:v>
                </c:pt>
                <c:pt idx="2759">
                  <c:v>849.23993752965498</c:v>
                </c:pt>
                <c:pt idx="2760">
                  <c:v>849.54774468352502</c:v>
                </c:pt>
                <c:pt idx="2761">
                  <c:v>849.85555183739598</c:v>
                </c:pt>
                <c:pt idx="2762">
                  <c:v>850.16335899126705</c:v>
                </c:pt>
                <c:pt idx="2763">
                  <c:v>850.471166145138</c:v>
                </c:pt>
                <c:pt idx="2764">
                  <c:v>850.77897329900895</c:v>
                </c:pt>
                <c:pt idx="2765">
                  <c:v>851.08678045288002</c:v>
                </c:pt>
                <c:pt idx="2766">
                  <c:v>851.39458760674995</c:v>
                </c:pt>
                <c:pt idx="2767">
                  <c:v>851.70239476062102</c:v>
                </c:pt>
                <c:pt idx="2768">
                  <c:v>852.01020191449197</c:v>
                </c:pt>
                <c:pt idx="2769">
                  <c:v>852.31800906836304</c:v>
                </c:pt>
                <c:pt idx="2770">
                  <c:v>852.62581622223399</c:v>
                </c:pt>
                <c:pt idx="2771">
                  <c:v>852.93362337610495</c:v>
                </c:pt>
                <c:pt idx="2772">
                  <c:v>853.24143052997499</c:v>
                </c:pt>
                <c:pt idx="2773">
                  <c:v>853.54923768384594</c:v>
                </c:pt>
                <c:pt idx="2774">
                  <c:v>853.85704483771701</c:v>
                </c:pt>
                <c:pt idx="2775">
                  <c:v>854.16485199158797</c:v>
                </c:pt>
                <c:pt idx="2776">
                  <c:v>854.47265914545903</c:v>
                </c:pt>
                <c:pt idx="2777">
                  <c:v>854.78046629932999</c:v>
                </c:pt>
                <c:pt idx="2778">
                  <c:v>855.08827345320003</c:v>
                </c:pt>
                <c:pt idx="2779">
                  <c:v>855.39608060707099</c:v>
                </c:pt>
                <c:pt idx="2780">
                  <c:v>855.70388776094205</c:v>
                </c:pt>
                <c:pt idx="2781">
                  <c:v>856.01169491481301</c:v>
                </c:pt>
                <c:pt idx="2782">
                  <c:v>856.31950206868396</c:v>
                </c:pt>
                <c:pt idx="2783">
                  <c:v>856.62730922255503</c:v>
                </c:pt>
                <c:pt idx="2784">
                  <c:v>856.93511637642598</c:v>
                </c:pt>
                <c:pt idx="2785">
                  <c:v>857.24292353029603</c:v>
                </c:pt>
                <c:pt idx="2786">
                  <c:v>857.55073068416698</c:v>
                </c:pt>
                <c:pt idx="2787">
                  <c:v>857.85853783803805</c:v>
                </c:pt>
                <c:pt idx="2788">
                  <c:v>858.166344991909</c:v>
                </c:pt>
                <c:pt idx="2789">
                  <c:v>858.47415214577995</c:v>
                </c:pt>
                <c:pt idx="2790">
                  <c:v>858.78195929965102</c:v>
                </c:pt>
                <c:pt idx="2791">
                  <c:v>859.08976645352095</c:v>
                </c:pt>
                <c:pt idx="2792">
                  <c:v>859.39757360739202</c:v>
                </c:pt>
                <c:pt idx="2793">
                  <c:v>859.70538076126297</c:v>
                </c:pt>
                <c:pt idx="2794">
                  <c:v>860.01318791513404</c:v>
                </c:pt>
                <c:pt idx="2795">
                  <c:v>860.32099506900499</c:v>
                </c:pt>
                <c:pt idx="2796">
                  <c:v>860.62880222287595</c:v>
                </c:pt>
                <c:pt idx="2797">
                  <c:v>860.93660937674599</c:v>
                </c:pt>
                <c:pt idx="2798">
                  <c:v>861.24441653061695</c:v>
                </c:pt>
                <c:pt idx="2799">
                  <c:v>861.55222368448801</c:v>
                </c:pt>
                <c:pt idx="2800">
                  <c:v>861.86003083835897</c:v>
                </c:pt>
                <c:pt idx="2801">
                  <c:v>862.16783799223003</c:v>
                </c:pt>
                <c:pt idx="2802">
                  <c:v>862.47564514610099</c:v>
                </c:pt>
                <c:pt idx="2803">
                  <c:v>862.78345229997205</c:v>
                </c:pt>
                <c:pt idx="2804">
                  <c:v>863.09125945384199</c:v>
                </c:pt>
                <c:pt idx="2805">
                  <c:v>863.39906660771305</c:v>
                </c:pt>
                <c:pt idx="2806">
                  <c:v>863.70687376158401</c:v>
                </c:pt>
                <c:pt idx="2807">
                  <c:v>864.01468091545496</c:v>
                </c:pt>
                <c:pt idx="2808">
                  <c:v>864.32248806932603</c:v>
                </c:pt>
                <c:pt idx="2809">
                  <c:v>864.63029522319698</c:v>
                </c:pt>
                <c:pt idx="2810">
                  <c:v>864.93810237706703</c:v>
                </c:pt>
                <c:pt idx="2811">
                  <c:v>865.24590953093798</c:v>
                </c:pt>
                <c:pt idx="2812">
                  <c:v>865.55371668480905</c:v>
                </c:pt>
                <c:pt idx="2813">
                  <c:v>865.86152383868</c:v>
                </c:pt>
                <c:pt idx="2814">
                  <c:v>866.16933099255095</c:v>
                </c:pt>
                <c:pt idx="2815">
                  <c:v>866.47713814642202</c:v>
                </c:pt>
                <c:pt idx="2816">
                  <c:v>866.78494530029297</c:v>
                </c:pt>
                <c:pt idx="2817">
                  <c:v>867.09275245416302</c:v>
                </c:pt>
                <c:pt idx="2818">
                  <c:v>867.40055960803397</c:v>
                </c:pt>
                <c:pt idx="2819">
                  <c:v>867.70836676190504</c:v>
                </c:pt>
                <c:pt idx="2820">
                  <c:v>868.01617391577599</c:v>
                </c:pt>
                <c:pt idx="2821">
                  <c:v>868.32398106964695</c:v>
                </c:pt>
                <c:pt idx="2822">
                  <c:v>868.63178822351802</c:v>
                </c:pt>
                <c:pt idx="2823">
                  <c:v>868.93959537738795</c:v>
                </c:pt>
                <c:pt idx="2824">
                  <c:v>869.24740253125901</c:v>
                </c:pt>
                <c:pt idx="2825">
                  <c:v>869.55520968512997</c:v>
                </c:pt>
                <c:pt idx="2826">
                  <c:v>869.86301683900103</c:v>
                </c:pt>
                <c:pt idx="2827">
                  <c:v>870.17082399287199</c:v>
                </c:pt>
                <c:pt idx="2828">
                  <c:v>870.47863114674306</c:v>
                </c:pt>
                <c:pt idx="2829">
                  <c:v>870.78643830061299</c:v>
                </c:pt>
                <c:pt idx="2830">
                  <c:v>871.09424545448405</c:v>
                </c:pt>
                <c:pt idx="2831">
                  <c:v>871.40205260835501</c:v>
                </c:pt>
                <c:pt idx="2832">
                  <c:v>871.70985976222596</c:v>
                </c:pt>
                <c:pt idx="2833">
                  <c:v>872.01766691609703</c:v>
                </c:pt>
                <c:pt idx="2834">
                  <c:v>872.32547406996798</c:v>
                </c:pt>
                <c:pt idx="2835">
                  <c:v>872.63328122383803</c:v>
                </c:pt>
                <c:pt idx="2836">
                  <c:v>872.94108837770898</c:v>
                </c:pt>
                <c:pt idx="2837">
                  <c:v>873.24889553158005</c:v>
                </c:pt>
                <c:pt idx="2838">
                  <c:v>873.556702685451</c:v>
                </c:pt>
                <c:pt idx="2839">
                  <c:v>873.86450983932195</c:v>
                </c:pt>
                <c:pt idx="2840">
                  <c:v>874.17231699319302</c:v>
                </c:pt>
                <c:pt idx="2841">
                  <c:v>874.48012414706398</c:v>
                </c:pt>
                <c:pt idx="2842">
                  <c:v>874.78793130093402</c:v>
                </c:pt>
                <c:pt idx="2843">
                  <c:v>875.09573845480497</c:v>
                </c:pt>
                <c:pt idx="2844">
                  <c:v>875.40354560867604</c:v>
                </c:pt>
                <c:pt idx="2845">
                  <c:v>875.71135276254699</c:v>
                </c:pt>
                <c:pt idx="2846">
                  <c:v>876.01915991641795</c:v>
                </c:pt>
                <c:pt idx="2847">
                  <c:v>876.32696707028902</c:v>
                </c:pt>
                <c:pt idx="2848">
                  <c:v>876.63477422415997</c:v>
                </c:pt>
                <c:pt idx="2849">
                  <c:v>876.94258137803001</c:v>
                </c:pt>
                <c:pt idx="2850">
                  <c:v>877.25038853190097</c:v>
                </c:pt>
                <c:pt idx="2851">
                  <c:v>877.55819568577203</c:v>
                </c:pt>
                <c:pt idx="2852">
                  <c:v>877.86600283964299</c:v>
                </c:pt>
                <c:pt idx="2853">
                  <c:v>878.17380999351406</c:v>
                </c:pt>
                <c:pt idx="2854">
                  <c:v>878.48161714738501</c:v>
                </c:pt>
                <c:pt idx="2855">
                  <c:v>878.78942430125505</c:v>
                </c:pt>
                <c:pt idx="2856">
                  <c:v>879.09723145512601</c:v>
                </c:pt>
                <c:pt idx="2857">
                  <c:v>879.40503860899696</c:v>
                </c:pt>
                <c:pt idx="2858">
                  <c:v>879.71284576286803</c:v>
                </c:pt>
                <c:pt idx="2859">
                  <c:v>880.02065291673898</c:v>
                </c:pt>
                <c:pt idx="2860">
                  <c:v>880.32846007061005</c:v>
                </c:pt>
                <c:pt idx="2861">
                  <c:v>880.63626722447998</c:v>
                </c:pt>
                <c:pt idx="2862">
                  <c:v>880.94407437835105</c:v>
                </c:pt>
                <c:pt idx="2863">
                  <c:v>881.251881532222</c:v>
                </c:pt>
                <c:pt idx="2864">
                  <c:v>881.55968868609295</c:v>
                </c:pt>
                <c:pt idx="2865">
                  <c:v>881.86749583996402</c:v>
                </c:pt>
                <c:pt idx="2866">
                  <c:v>882.17530299383498</c:v>
                </c:pt>
                <c:pt idx="2867">
                  <c:v>882.48311014770502</c:v>
                </c:pt>
                <c:pt idx="2868">
                  <c:v>882.79091730157597</c:v>
                </c:pt>
                <c:pt idx="2869">
                  <c:v>883.09872445544704</c:v>
                </c:pt>
                <c:pt idx="2870">
                  <c:v>883.40653160931799</c:v>
                </c:pt>
                <c:pt idx="2871">
                  <c:v>883.71433876318895</c:v>
                </c:pt>
                <c:pt idx="2872">
                  <c:v>884.02214591706002</c:v>
                </c:pt>
                <c:pt idx="2873">
                  <c:v>884.32995307093097</c:v>
                </c:pt>
                <c:pt idx="2874">
                  <c:v>884.63776022480101</c:v>
                </c:pt>
                <c:pt idx="2875">
                  <c:v>884.94556737867197</c:v>
                </c:pt>
                <c:pt idx="2876">
                  <c:v>885.25337453254303</c:v>
                </c:pt>
                <c:pt idx="2877">
                  <c:v>885.56118168641399</c:v>
                </c:pt>
                <c:pt idx="2878">
                  <c:v>885.86898884028506</c:v>
                </c:pt>
                <c:pt idx="2879">
                  <c:v>886.17679599415601</c:v>
                </c:pt>
                <c:pt idx="2880">
                  <c:v>886.48460314802605</c:v>
                </c:pt>
                <c:pt idx="2881">
                  <c:v>886.79241030189701</c:v>
                </c:pt>
                <c:pt idx="2882">
                  <c:v>887.10021745576796</c:v>
                </c:pt>
                <c:pt idx="2883">
                  <c:v>887.40802460963903</c:v>
                </c:pt>
                <c:pt idx="2884">
                  <c:v>887.71583176350998</c:v>
                </c:pt>
                <c:pt idx="2885">
                  <c:v>888.02363891738105</c:v>
                </c:pt>
                <c:pt idx="2886">
                  <c:v>888.33144607125098</c:v>
                </c:pt>
                <c:pt idx="2887">
                  <c:v>888.63925322512205</c:v>
                </c:pt>
                <c:pt idx="2888">
                  <c:v>888.947060378993</c:v>
                </c:pt>
                <c:pt idx="2889">
                  <c:v>889.25486753286395</c:v>
                </c:pt>
                <c:pt idx="2890">
                  <c:v>889.56267468673502</c:v>
                </c:pt>
                <c:pt idx="2891">
                  <c:v>889.87048184060598</c:v>
                </c:pt>
                <c:pt idx="2892">
                  <c:v>890.17828899447704</c:v>
                </c:pt>
                <c:pt idx="2893">
                  <c:v>890.48609614834697</c:v>
                </c:pt>
                <c:pt idx="2894">
                  <c:v>890.79390330221804</c:v>
                </c:pt>
                <c:pt idx="2895">
                  <c:v>891.10171045608899</c:v>
                </c:pt>
                <c:pt idx="2896">
                  <c:v>891.40951760995995</c:v>
                </c:pt>
                <c:pt idx="2897">
                  <c:v>891.71732476383102</c:v>
                </c:pt>
                <c:pt idx="2898">
                  <c:v>892.02513191770197</c:v>
                </c:pt>
                <c:pt idx="2899">
                  <c:v>892.33293907157201</c:v>
                </c:pt>
                <c:pt idx="2900">
                  <c:v>892.64074622544297</c:v>
                </c:pt>
                <c:pt idx="2901">
                  <c:v>892.94855337931403</c:v>
                </c:pt>
                <c:pt idx="2902">
                  <c:v>893.25636053318499</c:v>
                </c:pt>
                <c:pt idx="2903">
                  <c:v>893.56416768705606</c:v>
                </c:pt>
                <c:pt idx="2904">
                  <c:v>893.87197484092701</c:v>
                </c:pt>
                <c:pt idx="2905">
                  <c:v>894.17978199479796</c:v>
                </c:pt>
                <c:pt idx="2906">
                  <c:v>894.48758914866801</c:v>
                </c:pt>
                <c:pt idx="2907">
                  <c:v>894.79539630253896</c:v>
                </c:pt>
                <c:pt idx="2908">
                  <c:v>895.10320345641003</c:v>
                </c:pt>
                <c:pt idx="2909">
                  <c:v>895.41101061028098</c:v>
                </c:pt>
                <c:pt idx="2910">
                  <c:v>895.71881776415205</c:v>
                </c:pt>
                <c:pt idx="2911">
                  <c:v>896.026624918023</c:v>
                </c:pt>
                <c:pt idx="2912">
                  <c:v>896.33443207189305</c:v>
                </c:pt>
                <c:pt idx="2913">
                  <c:v>896.642239225764</c:v>
                </c:pt>
                <c:pt idx="2914">
                  <c:v>896.95004637963495</c:v>
                </c:pt>
                <c:pt idx="2915">
                  <c:v>897.25785353350602</c:v>
                </c:pt>
                <c:pt idx="2916">
                  <c:v>897.56566068737698</c:v>
                </c:pt>
                <c:pt idx="2917">
                  <c:v>897.87346784124804</c:v>
                </c:pt>
                <c:pt idx="2918">
                  <c:v>898.18127499511797</c:v>
                </c:pt>
                <c:pt idx="2919">
                  <c:v>898.48908214898904</c:v>
                </c:pt>
                <c:pt idx="2920">
                  <c:v>898.79688930286</c:v>
                </c:pt>
                <c:pt idx="2921">
                  <c:v>899.10469645673095</c:v>
                </c:pt>
                <c:pt idx="2922">
                  <c:v>899.41250361060202</c:v>
                </c:pt>
                <c:pt idx="2923">
                  <c:v>899.72031076447297</c:v>
                </c:pt>
                <c:pt idx="2924">
                  <c:v>900.02811791834301</c:v>
                </c:pt>
                <c:pt idx="2925">
                  <c:v>900.33592507221397</c:v>
                </c:pt>
                <c:pt idx="2926">
                  <c:v>900.64373222608504</c:v>
                </c:pt>
                <c:pt idx="2927">
                  <c:v>900.95153937995599</c:v>
                </c:pt>
                <c:pt idx="2928">
                  <c:v>901.25934653382706</c:v>
                </c:pt>
                <c:pt idx="2929">
                  <c:v>901.56715368769801</c:v>
                </c:pt>
                <c:pt idx="2930">
                  <c:v>901.87496084156896</c:v>
                </c:pt>
                <c:pt idx="2931">
                  <c:v>902.18276799543901</c:v>
                </c:pt>
                <c:pt idx="2932">
                  <c:v>902.49057514930996</c:v>
                </c:pt>
                <c:pt idx="2933">
                  <c:v>902.79838230318103</c:v>
                </c:pt>
                <c:pt idx="2934">
                  <c:v>903.10618945705198</c:v>
                </c:pt>
                <c:pt idx="2935">
                  <c:v>903.41399661092305</c:v>
                </c:pt>
                <c:pt idx="2936">
                  <c:v>903.721803764794</c:v>
                </c:pt>
                <c:pt idx="2937">
                  <c:v>904.02961091866496</c:v>
                </c:pt>
                <c:pt idx="2938">
                  <c:v>904.337418072535</c:v>
                </c:pt>
                <c:pt idx="2939">
                  <c:v>904.64522522640596</c:v>
                </c:pt>
                <c:pt idx="2940">
                  <c:v>904.95303238027702</c:v>
                </c:pt>
                <c:pt idx="2941">
                  <c:v>905.26083953414798</c:v>
                </c:pt>
                <c:pt idx="2942">
                  <c:v>905.56864668801904</c:v>
                </c:pt>
                <c:pt idx="2943">
                  <c:v>905.87645384189</c:v>
                </c:pt>
                <c:pt idx="2944">
                  <c:v>906.18426099576004</c:v>
                </c:pt>
                <c:pt idx="2945">
                  <c:v>906.492068149631</c:v>
                </c:pt>
                <c:pt idx="2946">
                  <c:v>906.79987530350195</c:v>
                </c:pt>
                <c:pt idx="2947">
                  <c:v>907.10768245737302</c:v>
                </c:pt>
                <c:pt idx="2948">
                  <c:v>907.41548961124397</c:v>
                </c:pt>
                <c:pt idx="2949">
                  <c:v>907.72329676511504</c:v>
                </c:pt>
                <c:pt idx="2950">
                  <c:v>908.03110391898497</c:v>
                </c:pt>
                <c:pt idx="2951">
                  <c:v>908.33891107285604</c:v>
                </c:pt>
                <c:pt idx="2952">
                  <c:v>908.64671822672699</c:v>
                </c:pt>
                <c:pt idx="2953">
                  <c:v>908.95452538059806</c:v>
                </c:pt>
                <c:pt idx="2954">
                  <c:v>909.26233253446901</c:v>
                </c:pt>
                <c:pt idx="2955">
                  <c:v>909.57013968833996</c:v>
                </c:pt>
                <c:pt idx="2956">
                  <c:v>909.87794684221001</c:v>
                </c:pt>
                <c:pt idx="2957">
                  <c:v>910.18575399608096</c:v>
                </c:pt>
                <c:pt idx="2958">
                  <c:v>910.49356114995203</c:v>
                </c:pt>
                <c:pt idx="2959">
                  <c:v>910.80136830382298</c:v>
                </c:pt>
                <c:pt idx="2960">
                  <c:v>911.10917545769405</c:v>
                </c:pt>
                <c:pt idx="2961">
                  <c:v>911.416982611565</c:v>
                </c:pt>
                <c:pt idx="2962">
                  <c:v>911.72478976543596</c:v>
                </c:pt>
                <c:pt idx="2963">
                  <c:v>912.032596919306</c:v>
                </c:pt>
                <c:pt idx="2964">
                  <c:v>912.34040407317696</c:v>
                </c:pt>
                <c:pt idx="2965">
                  <c:v>912.64821122704802</c:v>
                </c:pt>
                <c:pt idx="2966">
                  <c:v>912.95601838091898</c:v>
                </c:pt>
                <c:pt idx="2967">
                  <c:v>913.26382553479004</c:v>
                </c:pt>
                <c:pt idx="2968">
                  <c:v>913.571632688661</c:v>
                </c:pt>
                <c:pt idx="2969">
                  <c:v>913.87943984253104</c:v>
                </c:pt>
                <c:pt idx="2970">
                  <c:v>914.187246996402</c:v>
                </c:pt>
                <c:pt idx="2971">
                  <c:v>914.49505415027295</c:v>
                </c:pt>
                <c:pt idx="2972">
                  <c:v>914.80286130414402</c:v>
                </c:pt>
                <c:pt idx="2973">
                  <c:v>915.11066845801497</c:v>
                </c:pt>
                <c:pt idx="2974">
                  <c:v>915.41847561188604</c:v>
                </c:pt>
                <c:pt idx="2975">
                  <c:v>915.72628276575597</c:v>
                </c:pt>
                <c:pt idx="2976">
                  <c:v>916.03408991962704</c:v>
                </c:pt>
                <c:pt idx="2977">
                  <c:v>916.34189707349799</c:v>
                </c:pt>
                <c:pt idx="2978">
                  <c:v>916.64970422736906</c:v>
                </c:pt>
                <c:pt idx="2979">
                  <c:v>916.95751138124001</c:v>
                </c:pt>
                <c:pt idx="2980">
                  <c:v>917.26531853511096</c:v>
                </c:pt>
                <c:pt idx="2981">
                  <c:v>917.57312568898203</c:v>
                </c:pt>
                <c:pt idx="2982">
                  <c:v>917.88093284285196</c:v>
                </c:pt>
                <c:pt idx="2983">
                  <c:v>918.18873999672303</c:v>
                </c:pt>
                <c:pt idx="2984">
                  <c:v>918.49654715059398</c:v>
                </c:pt>
                <c:pt idx="2985">
                  <c:v>918.80435430446505</c:v>
                </c:pt>
                <c:pt idx="2986">
                  <c:v>919.112161458336</c:v>
                </c:pt>
                <c:pt idx="2987">
                  <c:v>919.41996861220696</c:v>
                </c:pt>
                <c:pt idx="2988">
                  <c:v>919.727775766077</c:v>
                </c:pt>
                <c:pt idx="2989">
                  <c:v>920.03558291994796</c:v>
                </c:pt>
                <c:pt idx="2990">
                  <c:v>920.34339007381902</c:v>
                </c:pt>
                <c:pt idx="2991">
                  <c:v>920.65119722768998</c:v>
                </c:pt>
                <c:pt idx="2992">
                  <c:v>920.95900438156104</c:v>
                </c:pt>
                <c:pt idx="2993">
                  <c:v>921.266811535432</c:v>
                </c:pt>
                <c:pt idx="2994">
                  <c:v>921.57461868930295</c:v>
                </c:pt>
                <c:pt idx="2995">
                  <c:v>921.882425843173</c:v>
                </c:pt>
                <c:pt idx="2996">
                  <c:v>922.19023299704395</c:v>
                </c:pt>
                <c:pt idx="2997">
                  <c:v>922.49804015091502</c:v>
                </c:pt>
                <c:pt idx="2998">
                  <c:v>922.80584730478597</c:v>
                </c:pt>
                <c:pt idx="2999">
                  <c:v>923.11365445865704</c:v>
                </c:pt>
                <c:pt idx="3000">
                  <c:v>923.42146161252799</c:v>
                </c:pt>
                <c:pt idx="3001">
                  <c:v>923.72926876639804</c:v>
                </c:pt>
                <c:pt idx="3002">
                  <c:v>924.03707592026899</c:v>
                </c:pt>
                <c:pt idx="3003">
                  <c:v>924.34488307413994</c:v>
                </c:pt>
                <c:pt idx="3004">
                  <c:v>924.65269022801101</c:v>
                </c:pt>
                <c:pt idx="3005">
                  <c:v>924.96049738188196</c:v>
                </c:pt>
                <c:pt idx="3006">
                  <c:v>925.26830453575303</c:v>
                </c:pt>
                <c:pt idx="3007">
                  <c:v>925.57611168962296</c:v>
                </c:pt>
                <c:pt idx="3008">
                  <c:v>925.88391884349403</c:v>
                </c:pt>
                <c:pt idx="3009">
                  <c:v>926.19172599736498</c:v>
                </c:pt>
                <c:pt idx="3010">
                  <c:v>926.49953315123605</c:v>
                </c:pt>
                <c:pt idx="3011">
                  <c:v>926.807340305107</c:v>
                </c:pt>
                <c:pt idx="3012">
                  <c:v>927.11514745897796</c:v>
                </c:pt>
                <c:pt idx="3013">
                  <c:v>927.422954612848</c:v>
                </c:pt>
                <c:pt idx="3014">
                  <c:v>927.73076176671896</c:v>
                </c:pt>
                <c:pt idx="3015">
                  <c:v>928.03856892059002</c:v>
                </c:pt>
                <c:pt idx="3016">
                  <c:v>928.34637607446098</c:v>
                </c:pt>
                <c:pt idx="3017">
                  <c:v>928.65418322833204</c:v>
                </c:pt>
                <c:pt idx="3018">
                  <c:v>928.961990382203</c:v>
                </c:pt>
                <c:pt idx="3019">
                  <c:v>929.26979753607395</c:v>
                </c:pt>
                <c:pt idx="3020">
                  <c:v>929.577604689944</c:v>
                </c:pt>
                <c:pt idx="3021">
                  <c:v>929.88541184381495</c:v>
                </c:pt>
                <c:pt idx="3022">
                  <c:v>930.19321899768602</c:v>
                </c:pt>
                <c:pt idx="3023">
                  <c:v>930.50102615155697</c:v>
                </c:pt>
                <c:pt idx="3024">
                  <c:v>930.80883330542804</c:v>
                </c:pt>
                <c:pt idx="3025">
                  <c:v>931.11664045929899</c:v>
                </c:pt>
                <c:pt idx="3026">
                  <c:v>931.42444761316904</c:v>
                </c:pt>
                <c:pt idx="3027">
                  <c:v>931.73225476703999</c:v>
                </c:pt>
                <c:pt idx="3028">
                  <c:v>932.04006192091094</c:v>
                </c:pt>
                <c:pt idx="3029">
                  <c:v>932.34786907478201</c:v>
                </c:pt>
                <c:pt idx="3030">
                  <c:v>932.65567622865296</c:v>
                </c:pt>
                <c:pt idx="3031">
                  <c:v>932.96348338252403</c:v>
                </c:pt>
                <c:pt idx="3032">
                  <c:v>933.27129053639499</c:v>
                </c:pt>
                <c:pt idx="3033">
                  <c:v>933.57909769026503</c:v>
                </c:pt>
                <c:pt idx="3034">
                  <c:v>933.88690484413598</c:v>
                </c:pt>
                <c:pt idx="3035">
                  <c:v>934.19471199800705</c:v>
                </c:pt>
                <c:pt idx="3036">
                  <c:v>934.502519151878</c:v>
                </c:pt>
                <c:pt idx="3037">
                  <c:v>934.81032630574896</c:v>
                </c:pt>
                <c:pt idx="3038">
                  <c:v>935.11813345962003</c:v>
                </c:pt>
                <c:pt idx="3039">
                  <c:v>935.42594061348996</c:v>
                </c:pt>
                <c:pt idx="3040">
                  <c:v>935.73374776736102</c:v>
                </c:pt>
                <c:pt idx="3041">
                  <c:v>936.04155492123198</c:v>
                </c:pt>
                <c:pt idx="3042">
                  <c:v>936.34936207510304</c:v>
                </c:pt>
                <c:pt idx="3043">
                  <c:v>936.657169228974</c:v>
                </c:pt>
                <c:pt idx="3044">
                  <c:v>936.96497638284495</c:v>
                </c:pt>
                <c:pt idx="3045">
                  <c:v>937.272783536715</c:v>
                </c:pt>
                <c:pt idx="3046">
                  <c:v>937.58059069058595</c:v>
                </c:pt>
                <c:pt idx="3047">
                  <c:v>937.88839784445702</c:v>
                </c:pt>
                <c:pt idx="3048">
                  <c:v>938.19620499832797</c:v>
                </c:pt>
                <c:pt idx="3049">
                  <c:v>938.50401215219904</c:v>
                </c:pt>
                <c:pt idx="3050">
                  <c:v>938.81181930606999</c:v>
                </c:pt>
                <c:pt idx="3051">
                  <c:v>939.11962645994004</c:v>
                </c:pt>
                <c:pt idx="3052">
                  <c:v>939.42743361381099</c:v>
                </c:pt>
                <c:pt idx="3053">
                  <c:v>939.73524076768194</c:v>
                </c:pt>
                <c:pt idx="3054">
                  <c:v>940.04304792155301</c:v>
                </c:pt>
                <c:pt idx="3055">
                  <c:v>940.35085507542396</c:v>
                </c:pt>
                <c:pt idx="3056">
                  <c:v>940.65866222929503</c:v>
                </c:pt>
                <c:pt idx="3057">
                  <c:v>940.96646938316599</c:v>
                </c:pt>
                <c:pt idx="3058">
                  <c:v>941.27427653703603</c:v>
                </c:pt>
                <c:pt idx="3059">
                  <c:v>941.58208369090698</c:v>
                </c:pt>
                <c:pt idx="3060">
                  <c:v>941.88989084477805</c:v>
                </c:pt>
                <c:pt idx="3061">
                  <c:v>942.19769799864901</c:v>
                </c:pt>
                <c:pt idx="3062">
                  <c:v>942.50550515251996</c:v>
                </c:pt>
                <c:pt idx="3063">
                  <c:v>942.81331230639103</c:v>
                </c:pt>
                <c:pt idx="3064">
                  <c:v>943.12111946026096</c:v>
                </c:pt>
                <c:pt idx="3065">
                  <c:v>943.42892661413202</c:v>
                </c:pt>
                <c:pt idx="3066">
                  <c:v>943.73673376800298</c:v>
                </c:pt>
                <c:pt idx="3067">
                  <c:v>944.04454092187405</c:v>
                </c:pt>
                <c:pt idx="3068">
                  <c:v>944.352348075745</c:v>
                </c:pt>
                <c:pt idx="3069">
                  <c:v>944.66015522961595</c:v>
                </c:pt>
                <c:pt idx="3070">
                  <c:v>944.967962383486</c:v>
                </c:pt>
                <c:pt idx="3071">
                  <c:v>945.27576953735695</c:v>
                </c:pt>
                <c:pt idx="3072">
                  <c:v>945.58357669122802</c:v>
                </c:pt>
                <c:pt idx="3073">
                  <c:v>945.89138384509897</c:v>
                </c:pt>
                <c:pt idx="3074">
                  <c:v>946.19919099897004</c:v>
                </c:pt>
                <c:pt idx="3075">
                  <c:v>946.50699815284099</c:v>
                </c:pt>
                <c:pt idx="3076">
                  <c:v>946.81480530671195</c:v>
                </c:pt>
                <c:pt idx="3077">
                  <c:v>947.12261246058199</c:v>
                </c:pt>
                <c:pt idx="3078">
                  <c:v>947.43041961445294</c:v>
                </c:pt>
                <c:pt idx="3079">
                  <c:v>947.73822676832401</c:v>
                </c:pt>
                <c:pt idx="3080">
                  <c:v>948.04603392219497</c:v>
                </c:pt>
                <c:pt idx="3081">
                  <c:v>948.35384107606603</c:v>
                </c:pt>
                <c:pt idx="3082">
                  <c:v>948.66164822993699</c:v>
                </c:pt>
                <c:pt idx="3083">
                  <c:v>948.96945538380703</c:v>
                </c:pt>
                <c:pt idx="3084">
                  <c:v>949.27726253767798</c:v>
                </c:pt>
                <c:pt idx="3085">
                  <c:v>949.58506969154905</c:v>
                </c:pt>
                <c:pt idx="3086">
                  <c:v>949.89287684542001</c:v>
                </c:pt>
                <c:pt idx="3087">
                  <c:v>950.20068399929096</c:v>
                </c:pt>
                <c:pt idx="3088">
                  <c:v>950.50849115316203</c:v>
                </c:pt>
                <c:pt idx="3089">
                  <c:v>950.81629830703298</c:v>
                </c:pt>
                <c:pt idx="3090">
                  <c:v>951.12410546090302</c:v>
                </c:pt>
                <c:pt idx="3091">
                  <c:v>951.43191261477398</c:v>
                </c:pt>
                <c:pt idx="3092">
                  <c:v>951.73971976864505</c:v>
                </c:pt>
                <c:pt idx="3093">
                  <c:v>952.047526922516</c:v>
                </c:pt>
                <c:pt idx="3094">
                  <c:v>952.35533407638695</c:v>
                </c:pt>
                <c:pt idx="3095">
                  <c:v>952.66314123025802</c:v>
                </c:pt>
                <c:pt idx="3096">
                  <c:v>952.97094838412795</c:v>
                </c:pt>
                <c:pt idx="3097">
                  <c:v>953.27875553799902</c:v>
                </c:pt>
                <c:pt idx="3098">
                  <c:v>953.58656269186997</c:v>
                </c:pt>
                <c:pt idx="3099">
                  <c:v>953.89436984574104</c:v>
                </c:pt>
                <c:pt idx="3100">
                  <c:v>954.20217699961199</c:v>
                </c:pt>
                <c:pt idx="3101">
                  <c:v>954.50998415348295</c:v>
                </c:pt>
                <c:pt idx="3102">
                  <c:v>954.81779130735299</c:v>
                </c:pt>
                <c:pt idx="3103">
                  <c:v>955.12559846122394</c:v>
                </c:pt>
                <c:pt idx="3104">
                  <c:v>955.43340561509501</c:v>
                </c:pt>
                <c:pt idx="3105">
                  <c:v>955.74121276896597</c:v>
                </c:pt>
                <c:pt idx="3106">
                  <c:v>956.04901992283703</c:v>
                </c:pt>
                <c:pt idx="3107">
                  <c:v>956.35682707670799</c:v>
                </c:pt>
                <c:pt idx="3108">
                  <c:v>956.66463423057803</c:v>
                </c:pt>
                <c:pt idx="3109">
                  <c:v>956.97244138444898</c:v>
                </c:pt>
                <c:pt idx="3110">
                  <c:v>957.28024853832005</c:v>
                </c:pt>
                <c:pt idx="3111">
                  <c:v>957.58805569219101</c:v>
                </c:pt>
                <c:pt idx="3112">
                  <c:v>957.89586284606196</c:v>
                </c:pt>
                <c:pt idx="3113">
                  <c:v>958.20366999993303</c:v>
                </c:pt>
                <c:pt idx="3114">
                  <c:v>958.51147715380398</c:v>
                </c:pt>
                <c:pt idx="3115">
                  <c:v>958.81928430767402</c:v>
                </c:pt>
                <c:pt idx="3116">
                  <c:v>959.12709146154498</c:v>
                </c:pt>
                <c:pt idx="3117">
                  <c:v>959.43489861541605</c:v>
                </c:pt>
                <c:pt idx="3118">
                  <c:v>959.742705769287</c:v>
                </c:pt>
                <c:pt idx="3119">
                  <c:v>960.05051292315795</c:v>
                </c:pt>
                <c:pt idx="3120">
                  <c:v>960.35832007702902</c:v>
                </c:pt>
                <c:pt idx="3121">
                  <c:v>960.66612723089997</c:v>
                </c:pt>
                <c:pt idx="3122">
                  <c:v>960.97393438477002</c:v>
                </c:pt>
                <c:pt idx="3123">
                  <c:v>961.28174153864097</c:v>
                </c:pt>
                <c:pt idx="3124">
                  <c:v>961.58954869251204</c:v>
                </c:pt>
                <c:pt idx="3125">
                  <c:v>961.89735584638299</c:v>
                </c:pt>
                <c:pt idx="3126">
                  <c:v>962.20516300025395</c:v>
                </c:pt>
                <c:pt idx="3127">
                  <c:v>962.51297015412501</c:v>
                </c:pt>
                <c:pt idx="3128">
                  <c:v>962.82077730799494</c:v>
                </c:pt>
                <c:pt idx="3129">
                  <c:v>963.12858446186601</c:v>
                </c:pt>
                <c:pt idx="3130">
                  <c:v>963.43639161573697</c:v>
                </c:pt>
                <c:pt idx="3131">
                  <c:v>963.74419876960803</c:v>
                </c:pt>
                <c:pt idx="3132">
                  <c:v>964.05200592347899</c:v>
                </c:pt>
                <c:pt idx="3133">
                  <c:v>964.35981307735005</c:v>
                </c:pt>
                <c:pt idx="3134">
                  <c:v>964.66762023121998</c:v>
                </c:pt>
                <c:pt idx="3135">
                  <c:v>964.97542738509105</c:v>
                </c:pt>
                <c:pt idx="3136">
                  <c:v>965.28323453896201</c:v>
                </c:pt>
                <c:pt idx="3137">
                  <c:v>965.59104169283296</c:v>
                </c:pt>
                <c:pt idx="3138">
                  <c:v>965.89884884670403</c:v>
                </c:pt>
                <c:pt idx="3139">
                  <c:v>966.20665600057498</c:v>
                </c:pt>
                <c:pt idx="3140">
                  <c:v>966.51446315444502</c:v>
                </c:pt>
                <c:pt idx="3141">
                  <c:v>966.82227030831598</c:v>
                </c:pt>
                <c:pt idx="3142">
                  <c:v>967.13007746218705</c:v>
                </c:pt>
                <c:pt idx="3143">
                  <c:v>967.437884616058</c:v>
                </c:pt>
                <c:pt idx="3144">
                  <c:v>967.74569176992895</c:v>
                </c:pt>
                <c:pt idx="3145">
                  <c:v>968.05349892380002</c:v>
                </c:pt>
                <c:pt idx="3146">
                  <c:v>968.36130607767097</c:v>
                </c:pt>
                <c:pt idx="3147">
                  <c:v>968.66911323154102</c:v>
                </c:pt>
                <c:pt idx="3148">
                  <c:v>968.97692038541197</c:v>
                </c:pt>
                <c:pt idx="3149">
                  <c:v>969.28472753928304</c:v>
                </c:pt>
                <c:pt idx="3150">
                  <c:v>969.59253469315399</c:v>
                </c:pt>
                <c:pt idx="3151">
                  <c:v>969.90034184702495</c:v>
                </c:pt>
                <c:pt idx="3152">
                  <c:v>970.20814900089601</c:v>
                </c:pt>
                <c:pt idx="3153">
                  <c:v>970.51595615476595</c:v>
                </c:pt>
                <c:pt idx="3154">
                  <c:v>970.82376330863701</c:v>
                </c:pt>
                <c:pt idx="3155">
                  <c:v>971.13157046250797</c:v>
                </c:pt>
                <c:pt idx="3156">
                  <c:v>971.43937761637903</c:v>
                </c:pt>
                <c:pt idx="3157">
                  <c:v>971.74718477024999</c:v>
                </c:pt>
                <c:pt idx="3158">
                  <c:v>972.05499192412105</c:v>
                </c:pt>
                <c:pt idx="3159">
                  <c:v>972.36279907799099</c:v>
                </c:pt>
                <c:pt idx="3160">
                  <c:v>972.67060623186205</c:v>
                </c:pt>
                <c:pt idx="3161">
                  <c:v>972.97841338573301</c:v>
                </c:pt>
                <c:pt idx="3162">
                  <c:v>973.28622053960396</c:v>
                </c:pt>
                <c:pt idx="3163">
                  <c:v>973.59402769347503</c:v>
                </c:pt>
                <c:pt idx="3164">
                  <c:v>973.90183484734598</c:v>
                </c:pt>
                <c:pt idx="3165">
                  <c:v>974.20964200121705</c:v>
                </c:pt>
                <c:pt idx="3166">
                  <c:v>974.51744915508698</c:v>
                </c:pt>
                <c:pt idx="3167">
                  <c:v>974.82525630895805</c:v>
                </c:pt>
                <c:pt idx="3168">
                  <c:v>975.133063462829</c:v>
                </c:pt>
                <c:pt idx="3169">
                  <c:v>975.44087061669995</c:v>
                </c:pt>
                <c:pt idx="3170">
                  <c:v>975.74867777057102</c:v>
                </c:pt>
                <c:pt idx="3171">
                  <c:v>976.05648492444197</c:v>
                </c:pt>
                <c:pt idx="3172">
                  <c:v>976.36429207831202</c:v>
                </c:pt>
                <c:pt idx="3173">
                  <c:v>976.67209923218297</c:v>
                </c:pt>
                <c:pt idx="3174">
                  <c:v>976.97990638605404</c:v>
                </c:pt>
                <c:pt idx="3175">
                  <c:v>977.28771353992499</c:v>
                </c:pt>
                <c:pt idx="3176">
                  <c:v>977.59552069379595</c:v>
                </c:pt>
                <c:pt idx="3177">
                  <c:v>977.90332784766701</c:v>
                </c:pt>
                <c:pt idx="3178">
                  <c:v>978.21113500153797</c:v>
                </c:pt>
                <c:pt idx="3179">
                  <c:v>978.51894215540801</c:v>
                </c:pt>
                <c:pt idx="3180">
                  <c:v>978.82674930927897</c:v>
                </c:pt>
                <c:pt idx="3181">
                  <c:v>979.13455646315003</c:v>
                </c:pt>
                <c:pt idx="3182">
                  <c:v>979.44236361702099</c:v>
                </c:pt>
                <c:pt idx="3183">
                  <c:v>979.75017077089205</c:v>
                </c:pt>
                <c:pt idx="3184">
                  <c:v>980.05797792476301</c:v>
                </c:pt>
                <c:pt idx="3185">
                  <c:v>980.36578507863305</c:v>
                </c:pt>
                <c:pt idx="3186">
                  <c:v>980.67359223250401</c:v>
                </c:pt>
                <c:pt idx="3187">
                  <c:v>980.98139938637496</c:v>
                </c:pt>
                <c:pt idx="3188">
                  <c:v>981.28920654024603</c:v>
                </c:pt>
                <c:pt idx="3189">
                  <c:v>981.59701369411698</c:v>
                </c:pt>
                <c:pt idx="3190">
                  <c:v>981.90482084798805</c:v>
                </c:pt>
                <c:pt idx="3191">
                  <c:v>982.21262800185798</c:v>
                </c:pt>
                <c:pt idx="3192">
                  <c:v>982.52043515572905</c:v>
                </c:pt>
                <c:pt idx="3193">
                  <c:v>982.8282423096</c:v>
                </c:pt>
                <c:pt idx="3194">
                  <c:v>983.13604946347095</c:v>
                </c:pt>
                <c:pt idx="3195">
                  <c:v>983.44385661734202</c:v>
                </c:pt>
                <c:pt idx="3196">
                  <c:v>983.75166377121298</c:v>
                </c:pt>
                <c:pt idx="3197">
                  <c:v>984.05947092508302</c:v>
                </c:pt>
                <c:pt idx="3198">
                  <c:v>984.36727807895397</c:v>
                </c:pt>
                <c:pt idx="3199">
                  <c:v>984.67508523282504</c:v>
                </c:pt>
                <c:pt idx="3200">
                  <c:v>984.98289238669599</c:v>
                </c:pt>
                <c:pt idx="3201">
                  <c:v>985.29069954056695</c:v>
                </c:pt>
                <c:pt idx="3202">
                  <c:v>985.59850669443802</c:v>
                </c:pt>
                <c:pt idx="3203">
                  <c:v>985.90631384830897</c:v>
                </c:pt>
                <c:pt idx="3204">
                  <c:v>986.21412100217901</c:v>
                </c:pt>
                <c:pt idx="3205">
                  <c:v>986.52192815604997</c:v>
                </c:pt>
                <c:pt idx="3206">
                  <c:v>986.82973530992103</c:v>
                </c:pt>
                <c:pt idx="3207">
                  <c:v>987.13754246379199</c:v>
                </c:pt>
                <c:pt idx="3208">
                  <c:v>987.44534961766306</c:v>
                </c:pt>
                <c:pt idx="3209">
                  <c:v>987.75315677153401</c:v>
                </c:pt>
                <c:pt idx="3210">
                  <c:v>988.06096392540496</c:v>
                </c:pt>
                <c:pt idx="3211">
                  <c:v>988.36877107927501</c:v>
                </c:pt>
                <c:pt idx="3212">
                  <c:v>988.67657823314596</c:v>
                </c:pt>
                <c:pt idx="3213">
                  <c:v>988.98438538701703</c:v>
                </c:pt>
                <c:pt idx="3214">
                  <c:v>989.29219254088798</c:v>
                </c:pt>
                <c:pt idx="3215">
                  <c:v>989.59999969475905</c:v>
                </c:pt>
                <c:pt idx="3216">
                  <c:v>989.90780684863</c:v>
                </c:pt>
                <c:pt idx="3217">
                  <c:v>990.21561400250005</c:v>
                </c:pt>
                <c:pt idx="3218">
                  <c:v>990.523421156371</c:v>
                </c:pt>
                <c:pt idx="3219">
                  <c:v>990.83122831024195</c:v>
                </c:pt>
                <c:pt idx="3220">
                  <c:v>991.13903546411302</c:v>
                </c:pt>
                <c:pt idx="3221">
                  <c:v>991.44684261798398</c:v>
                </c:pt>
                <c:pt idx="3222">
                  <c:v>991.75464977185504</c:v>
                </c:pt>
                <c:pt idx="3223">
                  <c:v>992.06245692572497</c:v>
                </c:pt>
                <c:pt idx="3224">
                  <c:v>992.37026407959604</c:v>
                </c:pt>
                <c:pt idx="3225">
                  <c:v>992.67807123346699</c:v>
                </c:pt>
                <c:pt idx="3226">
                  <c:v>992.98587838733795</c:v>
                </c:pt>
                <c:pt idx="3227">
                  <c:v>993.29368554120902</c:v>
                </c:pt>
                <c:pt idx="3228">
                  <c:v>993.60149269507997</c:v>
                </c:pt>
                <c:pt idx="3229">
                  <c:v>993.90929984895001</c:v>
                </c:pt>
                <c:pt idx="3230">
                  <c:v>994.21710700282097</c:v>
                </c:pt>
                <c:pt idx="3231">
                  <c:v>994.52491415669203</c:v>
                </c:pt>
                <c:pt idx="3232">
                  <c:v>994.83272131056299</c:v>
                </c:pt>
                <c:pt idx="3233">
                  <c:v>995.14052846443406</c:v>
                </c:pt>
                <c:pt idx="3234">
                  <c:v>995.44833561830501</c:v>
                </c:pt>
                <c:pt idx="3235">
                  <c:v>995.75614277217596</c:v>
                </c:pt>
                <c:pt idx="3236">
                  <c:v>996.06394992604601</c:v>
                </c:pt>
                <c:pt idx="3237">
                  <c:v>996.37175707991696</c:v>
                </c:pt>
                <c:pt idx="3238">
                  <c:v>996.67956423378803</c:v>
                </c:pt>
                <c:pt idx="3239">
                  <c:v>996.98737138765898</c:v>
                </c:pt>
                <c:pt idx="3240">
                  <c:v>997.29517854153005</c:v>
                </c:pt>
                <c:pt idx="3241">
                  <c:v>997.602985695401</c:v>
                </c:pt>
                <c:pt idx="3242">
                  <c:v>997.91079284927105</c:v>
                </c:pt>
                <c:pt idx="3243">
                  <c:v>998.218600003142</c:v>
                </c:pt>
                <c:pt idx="3244">
                  <c:v>998.52640715701295</c:v>
                </c:pt>
                <c:pt idx="3245">
                  <c:v>998.83421431088402</c:v>
                </c:pt>
                <c:pt idx="3246">
                  <c:v>999.14202146475498</c:v>
                </c:pt>
                <c:pt idx="3247">
                  <c:v>999.44982861862604</c:v>
                </c:pt>
                <c:pt idx="3248">
                  <c:v>999.75763577249597</c:v>
                </c:pt>
                <c:pt idx="3249">
                  <c:v>1000.06544292637</c:v>
                </c:pt>
                <c:pt idx="3250">
                  <c:v>1000.37325008024</c:v>
                </c:pt>
                <c:pt idx="3251">
                  <c:v>1000.68105723411</c:v>
                </c:pt>
                <c:pt idx="3252">
                  <c:v>1000.98886438798</c:v>
                </c:pt>
                <c:pt idx="3253">
                  <c:v>1001.2966715418499</c:v>
                </c:pt>
                <c:pt idx="3254">
                  <c:v>1001.60447869572</c:v>
                </c:pt>
                <c:pt idx="3255">
                  <c:v>1001.91228584959</c:v>
                </c:pt>
                <c:pt idx="3256">
                  <c:v>1002.22009300346</c:v>
                </c:pt>
                <c:pt idx="3257">
                  <c:v>1002.52790015733</c:v>
                </c:pt>
                <c:pt idx="3258">
                  <c:v>1002.8357073112001</c:v>
                </c:pt>
                <c:pt idx="3259">
                  <c:v>1003.14351446508</c:v>
                </c:pt>
                <c:pt idx="3260">
                  <c:v>1003.45132161895</c:v>
                </c:pt>
                <c:pt idx="3261">
                  <c:v>1003.75912877282</c:v>
                </c:pt>
                <c:pt idx="3262">
                  <c:v>1004.06693592669</c:v>
                </c:pt>
                <c:pt idx="3263">
                  <c:v>1004.3747430805601</c:v>
                </c:pt>
                <c:pt idx="3264">
                  <c:v>1004.68255023443</c:v>
                </c:pt>
                <c:pt idx="3265">
                  <c:v>1004.9903573883</c:v>
                </c:pt>
                <c:pt idx="3266">
                  <c:v>1005.29816454217</c:v>
                </c:pt>
                <c:pt idx="3267">
                  <c:v>1005.60597169604</c:v>
                </c:pt>
                <c:pt idx="3268">
                  <c:v>1005.91377884991</c:v>
                </c:pt>
                <c:pt idx="3269">
                  <c:v>1006.22158600378</c:v>
                </c:pt>
                <c:pt idx="3270">
                  <c:v>1006.52939315766</c:v>
                </c:pt>
                <c:pt idx="3271">
                  <c:v>1006.83720031153</c:v>
                </c:pt>
                <c:pt idx="3272">
                  <c:v>1007.1450074654</c:v>
                </c:pt>
                <c:pt idx="3273">
                  <c:v>1007.45281461927</c:v>
                </c:pt>
                <c:pt idx="3274">
                  <c:v>1007.76062177314</c:v>
                </c:pt>
                <c:pt idx="3275">
                  <c:v>1008.06842892701</c:v>
                </c:pt>
                <c:pt idx="3276">
                  <c:v>1008.3762360808799</c:v>
                </c:pt>
                <c:pt idx="3277">
                  <c:v>1008.68404323475</c:v>
                </c:pt>
                <c:pt idx="3278">
                  <c:v>1008.99185038862</c:v>
                </c:pt>
                <c:pt idx="3279">
                  <c:v>1009.29965754249</c:v>
                </c:pt>
                <c:pt idx="3280">
                  <c:v>1009.60746469636</c:v>
                </c:pt>
                <c:pt idx="3281">
                  <c:v>1009.9152718502301</c:v>
                </c:pt>
                <c:pt idx="3282">
                  <c:v>1010.22307900411</c:v>
                </c:pt>
                <c:pt idx="3283">
                  <c:v>1010.53088615798</c:v>
                </c:pt>
                <c:pt idx="3284">
                  <c:v>1010.83869331185</c:v>
                </c:pt>
                <c:pt idx="3285">
                  <c:v>1011.14650046572</c:v>
                </c:pt>
                <c:pt idx="3286">
                  <c:v>1011.4543076195901</c:v>
                </c:pt>
                <c:pt idx="3287">
                  <c:v>1011.76211477346</c:v>
                </c:pt>
                <c:pt idx="3288">
                  <c:v>1012.06992192733</c:v>
                </c:pt>
                <c:pt idx="3289">
                  <c:v>1012.3777290812</c:v>
                </c:pt>
                <c:pt idx="3290">
                  <c:v>1012.68553623507</c:v>
                </c:pt>
                <c:pt idx="3291">
                  <c:v>1012.99334338894</c:v>
                </c:pt>
                <c:pt idx="3292">
                  <c:v>1013.30115054281</c:v>
                </c:pt>
                <c:pt idx="3293">
                  <c:v>1013.60895769668</c:v>
                </c:pt>
                <c:pt idx="3294">
                  <c:v>1013.91676485056</c:v>
                </c:pt>
                <c:pt idx="3295">
                  <c:v>1014.22457200443</c:v>
                </c:pt>
                <c:pt idx="3296">
                  <c:v>1014.5323791583</c:v>
                </c:pt>
                <c:pt idx="3297">
                  <c:v>1014.84018631217</c:v>
                </c:pt>
                <c:pt idx="3298">
                  <c:v>1015.14799346604</c:v>
                </c:pt>
                <c:pt idx="3299">
                  <c:v>1015.45580061991</c:v>
                </c:pt>
                <c:pt idx="3300">
                  <c:v>1015.76360777378</c:v>
                </c:pt>
                <c:pt idx="3301">
                  <c:v>1016.07141492765</c:v>
                </c:pt>
                <c:pt idx="3302">
                  <c:v>1016.37922208152</c:v>
                </c:pt>
                <c:pt idx="3303">
                  <c:v>1016.68702923539</c:v>
                </c:pt>
                <c:pt idx="3304">
                  <c:v>1016.9948363892599</c:v>
                </c:pt>
                <c:pt idx="3305">
                  <c:v>1017.30264354313</c:v>
                </c:pt>
                <c:pt idx="3306">
                  <c:v>1017.61045069701</c:v>
                </c:pt>
                <c:pt idx="3307">
                  <c:v>1017.91825785088</c:v>
                </c:pt>
                <c:pt idx="3308">
                  <c:v>1018.22606500475</c:v>
                </c:pt>
                <c:pt idx="3309">
                  <c:v>1018.5338721586201</c:v>
                </c:pt>
                <c:pt idx="3310">
                  <c:v>1018.84167931249</c:v>
                </c:pt>
                <c:pt idx="3311">
                  <c:v>1019.14948646636</c:v>
                </c:pt>
                <c:pt idx="3312">
                  <c:v>1019.45729362023</c:v>
                </c:pt>
                <c:pt idx="3313">
                  <c:v>1019.7651007741</c:v>
                </c:pt>
                <c:pt idx="3314">
                  <c:v>1020.07290792797</c:v>
                </c:pt>
                <c:pt idx="3315">
                  <c:v>1020.38071508184</c:v>
                </c:pt>
                <c:pt idx="3316">
                  <c:v>1020.68852223571</c:v>
                </c:pt>
                <c:pt idx="3317">
                  <c:v>1020.99632938958</c:v>
                </c:pt>
                <c:pt idx="3318">
                  <c:v>1021.30413654346</c:v>
                </c:pt>
                <c:pt idx="3319">
                  <c:v>1021.61194369733</c:v>
                </c:pt>
                <c:pt idx="3320">
                  <c:v>1021.9197508512</c:v>
                </c:pt>
                <c:pt idx="3321">
                  <c:v>1022.22755800507</c:v>
                </c:pt>
                <c:pt idx="3322">
                  <c:v>1022.53536515894</c:v>
                </c:pt>
                <c:pt idx="3323">
                  <c:v>1022.84317231281</c:v>
                </c:pt>
                <c:pt idx="3324">
                  <c:v>1023.15097946668</c:v>
                </c:pt>
                <c:pt idx="3325">
                  <c:v>1023.45878662055</c:v>
                </c:pt>
                <c:pt idx="3326">
                  <c:v>1023.76659377442</c:v>
                </c:pt>
                <c:pt idx="3327">
                  <c:v>1024.0744009282901</c:v>
                </c:pt>
                <c:pt idx="3328">
                  <c:v>1024.3822080821601</c:v>
                </c:pt>
                <c:pt idx="3329">
                  <c:v>1024.6900152360299</c:v>
                </c:pt>
                <c:pt idx="3330">
                  <c:v>1024.99782238991</c:v>
                </c:pt>
                <c:pt idx="3331">
                  <c:v>1025.30562954378</c:v>
                </c:pt>
                <c:pt idx="3332">
                  <c:v>1025.6134366976501</c:v>
                </c:pt>
                <c:pt idx="3333">
                  <c:v>1025.9212438515201</c:v>
                </c:pt>
                <c:pt idx="3334">
                  <c:v>1026.2290510053899</c:v>
                </c:pt>
                <c:pt idx="3335">
                  <c:v>1026.53685815926</c:v>
                </c:pt>
                <c:pt idx="3336">
                  <c:v>1026.84466531313</c:v>
                </c:pt>
                <c:pt idx="3337">
                  <c:v>1027.1524724670001</c:v>
                </c:pt>
                <c:pt idx="3338">
                  <c:v>1027.4602796208701</c:v>
                </c:pt>
                <c:pt idx="3339">
                  <c:v>1027.7680867747399</c:v>
                </c:pt>
                <c:pt idx="3340">
                  <c:v>1028.07589392861</c:v>
                </c:pt>
                <c:pt idx="3341">
                  <c:v>1028.38370108248</c:v>
                </c:pt>
                <c:pt idx="3342">
                  <c:v>1028.6915082363601</c:v>
                </c:pt>
                <c:pt idx="3343">
                  <c:v>1028.9993153902301</c:v>
                </c:pt>
                <c:pt idx="3344">
                  <c:v>1029.3071225440999</c:v>
                </c:pt>
                <c:pt idx="3345">
                  <c:v>1029.61492969797</c:v>
                </c:pt>
                <c:pt idx="3346">
                  <c:v>1029.92273685184</c:v>
                </c:pt>
                <c:pt idx="3347">
                  <c:v>1030.23054400571</c:v>
                </c:pt>
                <c:pt idx="3348">
                  <c:v>1030.5383511595801</c:v>
                </c:pt>
                <c:pt idx="3349">
                  <c:v>1030.8461583134499</c:v>
                </c:pt>
                <c:pt idx="3350">
                  <c:v>1031.1539654673199</c:v>
                </c:pt>
                <c:pt idx="3351">
                  <c:v>1031.46177262119</c:v>
                </c:pt>
                <c:pt idx="3352">
                  <c:v>1031.76957977506</c:v>
                </c:pt>
                <c:pt idx="3353">
                  <c:v>1032.0773869289301</c:v>
                </c:pt>
                <c:pt idx="3354">
                  <c:v>1032.3851940828099</c:v>
                </c:pt>
                <c:pt idx="3355">
                  <c:v>1032.6930012366799</c:v>
                </c:pt>
                <c:pt idx="3356">
                  <c:v>1033.00080839055</c:v>
                </c:pt>
                <c:pt idx="3357">
                  <c:v>1033.30861554442</c:v>
                </c:pt>
                <c:pt idx="3358">
                  <c:v>1033.6164226982901</c:v>
                </c:pt>
                <c:pt idx="3359">
                  <c:v>1033.9242298521599</c:v>
                </c:pt>
                <c:pt idx="3360">
                  <c:v>1034.2320370060299</c:v>
                </c:pt>
                <c:pt idx="3361">
                  <c:v>1034.5398441599</c:v>
                </c:pt>
                <c:pt idx="3362">
                  <c:v>1034.84765131377</c:v>
                </c:pt>
                <c:pt idx="3363">
                  <c:v>1035.1554584676401</c:v>
                </c:pt>
                <c:pt idx="3364">
                  <c:v>1035.4632656215099</c:v>
                </c:pt>
                <c:pt idx="3365">
                  <c:v>1035.7710727753799</c:v>
                </c:pt>
                <c:pt idx="3366">
                  <c:v>1036.07887992926</c:v>
                </c:pt>
                <c:pt idx="3367">
                  <c:v>1036.38668708313</c:v>
                </c:pt>
                <c:pt idx="3368">
                  <c:v>1036.6944942370001</c:v>
                </c:pt>
                <c:pt idx="3369">
                  <c:v>1037.0023013908699</c:v>
                </c:pt>
                <c:pt idx="3370">
                  <c:v>1037.3101085447399</c:v>
                </c:pt>
                <c:pt idx="3371">
                  <c:v>1037.61791569861</c:v>
                </c:pt>
                <c:pt idx="3372">
                  <c:v>1037.92572285248</c:v>
                </c:pt>
                <c:pt idx="3373">
                  <c:v>1038.2335300063501</c:v>
                </c:pt>
                <c:pt idx="3374">
                  <c:v>1038.5413371602201</c:v>
                </c:pt>
                <c:pt idx="3375">
                  <c:v>1038.8491443140899</c:v>
                </c:pt>
                <c:pt idx="3376">
                  <c:v>1039.15695146796</c:v>
                </c:pt>
                <c:pt idx="3377">
                  <c:v>1039.46475862184</c:v>
                </c:pt>
                <c:pt idx="3378">
                  <c:v>1039.7725657757101</c:v>
                </c:pt>
                <c:pt idx="3379">
                  <c:v>1040.0803729295801</c:v>
                </c:pt>
                <c:pt idx="3380">
                  <c:v>1040.3881800834499</c:v>
                </c:pt>
                <c:pt idx="3381">
                  <c:v>1040.69598723732</c:v>
                </c:pt>
                <c:pt idx="3382">
                  <c:v>1041.00379439119</c:v>
                </c:pt>
                <c:pt idx="3383">
                  <c:v>1041.3116015450601</c:v>
                </c:pt>
                <c:pt idx="3384">
                  <c:v>1041.6194086989301</c:v>
                </c:pt>
                <c:pt idx="3385">
                  <c:v>1041.9272158527999</c:v>
                </c:pt>
                <c:pt idx="3386">
                  <c:v>1042.23502300667</c:v>
                </c:pt>
                <c:pt idx="3387">
                  <c:v>1042.54283016054</c:v>
                </c:pt>
                <c:pt idx="3388">
                  <c:v>1042.8506373144101</c:v>
                </c:pt>
                <c:pt idx="3389">
                  <c:v>1043.1584444682901</c:v>
                </c:pt>
                <c:pt idx="3390">
                  <c:v>1043.4662516221599</c:v>
                </c:pt>
                <c:pt idx="3391">
                  <c:v>1043.77405877603</c:v>
                </c:pt>
                <c:pt idx="3392">
                  <c:v>1044.0818659299</c:v>
                </c:pt>
                <c:pt idx="3393">
                  <c:v>1044.38967308377</c:v>
                </c:pt>
                <c:pt idx="3394">
                  <c:v>1044.6974802376401</c:v>
                </c:pt>
                <c:pt idx="3395">
                  <c:v>1045.0052873915099</c:v>
                </c:pt>
                <c:pt idx="3396">
                  <c:v>1045.31309454538</c:v>
                </c:pt>
                <c:pt idx="3397">
                  <c:v>1045.62090169925</c:v>
                </c:pt>
                <c:pt idx="3398">
                  <c:v>1045.92870885312</c:v>
                </c:pt>
                <c:pt idx="3399">
                  <c:v>1046.2365160069901</c:v>
                </c:pt>
                <c:pt idx="3400">
                  <c:v>1046.5443231608599</c:v>
                </c:pt>
                <c:pt idx="3401">
                  <c:v>1046.85213031474</c:v>
                </c:pt>
                <c:pt idx="3402">
                  <c:v>1047.15993746861</c:v>
                </c:pt>
                <c:pt idx="3403">
                  <c:v>1047.46774462248</c:v>
                </c:pt>
                <c:pt idx="3404">
                  <c:v>1047.7755517763501</c:v>
                </c:pt>
                <c:pt idx="3405">
                  <c:v>1048.0833589302199</c:v>
                </c:pt>
                <c:pt idx="3406">
                  <c:v>1048.3911660840899</c:v>
                </c:pt>
                <c:pt idx="3407">
                  <c:v>1048.69897323796</c:v>
                </c:pt>
                <c:pt idx="3408">
                  <c:v>1049.00678039183</c:v>
                </c:pt>
                <c:pt idx="3409">
                  <c:v>1049.3145875457001</c:v>
                </c:pt>
                <c:pt idx="3410">
                  <c:v>1049.6223946995699</c:v>
                </c:pt>
                <c:pt idx="3411">
                  <c:v>1049.9302018534399</c:v>
                </c:pt>
                <c:pt idx="3412">
                  <c:v>1050.23800900731</c:v>
                </c:pt>
                <c:pt idx="3413">
                  <c:v>1050.54581616119</c:v>
                </c:pt>
                <c:pt idx="3414">
                  <c:v>1050.8536233150601</c:v>
                </c:pt>
                <c:pt idx="3415">
                  <c:v>1051.1614304689299</c:v>
                </c:pt>
                <c:pt idx="3416">
                  <c:v>1051.4692376227999</c:v>
                </c:pt>
                <c:pt idx="3417">
                  <c:v>1051.77704477667</c:v>
                </c:pt>
                <c:pt idx="3418">
                  <c:v>1052.08485193054</c:v>
                </c:pt>
                <c:pt idx="3419">
                  <c:v>1052.3926590844101</c:v>
                </c:pt>
                <c:pt idx="3420">
                  <c:v>1052.7004662382799</c:v>
                </c:pt>
                <c:pt idx="3421">
                  <c:v>1053.0082733921499</c:v>
                </c:pt>
                <c:pt idx="3422">
                  <c:v>1053.31608054602</c:v>
                </c:pt>
                <c:pt idx="3423">
                  <c:v>1053.62388769989</c:v>
                </c:pt>
                <c:pt idx="3424">
                  <c:v>1053.9316948537601</c:v>
                </c:pt>
                <c:pt idx="3425">
                  <c:v>1054.2395020076401</c:v>
                </c:pt>
                <c:pt idx="3426">
                  <c:v>1054.5473091615099</c:v>
                </c:pt>
                <c:pt idx="3427">
                  <c:v>1054.85511631538</c:v>
                </c:pt>
                <c:pt idx="3428">
                  <c:v>1055.16292346925</c:v>
                </c:pt>
                <c:pt idx="3429">
                  <c:v>1055.4707306231201</c:v>
                </c:pt>
                <c:pt idx="3430">
                  <c:v>1055.7785377769901</c:v>
                </c:pt>
                <c:pt idx="3431">
                  <c:v>1056.0863449308599</c:v>
                </c:pt>
                <c:pt idx="3432">
                  <c:v>1056.39415208473</c:v>
                </c:pt>
                <c:pt idx="3433">
                  <c:v>1056.7019592386</c:v>
                </c:pt>
                <c:pt idx="3434">
                  <c:v>1057.0097663924701</c:v>
                </c:pt>
                <c:pt idx="3435">
                  <c:v>1057.3175735463401</c:v>
                </c:pt>
                <c:pt idx="3436">
                  <c:v>1057.6253807002099</c:v>
                </c:pt>
                <c:pt idx="3437">
                  <c:v>1057.93318785409</c:v>
                </c:pt>
                <c:pt idx="3438">
                  <c:v>1058.24099500796</c:v>
                </c:pt>
                <c:pt idx="3439">
                  <c:v>1058.5488021618301</c:v>
                </c:pt>
                <c:pt idx="3440">
                  <c:v>1058.8566093157001</c:v>
                </c:pt>
                <c:pt idx="3441">
                  <c:v>1059.1644164695699</c:v>
                </c:pt>
                <c:pt idx="3442">
                  <c:v>1059.47222362344</c:v>
                </c:pt>
                <c:pt idx="3443">
                  <c:v>1059.78003077731</c:v>
                </c:pt>
                <c:pt idx="3444">
                  <c:v>1060.08783793118</c:v>
                </c:pt>
                <c:pt idx="3445">
                  <c:v>1060.3956450850501</c:v>
                </c:pt>
                <c:pt idx="3446">
                  <c:v>1060.7034522389199</c:v>
                </c:pt>
                <c:pt idx="3447">
                  <c:v>1061.01125939279</c:v>
                </c:pt>
                <c:pt idx="3448">
                  <c:v>1061.31906654667</c:v>
                </c:pt>
                <c:pt idx="3449">
                  <c:v>1061.62687370054</c:v>
                </c:pt>
                <c:pt idx="3450">
                  <c:v>1061.9346808544101</c:v>
                </c:pt>
                <c:pt idx="3451">
                  <c:v>1062.2424880082799</c:v>
                </c:pt>
                <c:pt idx="3452">
                  <c:v>1062.55029516215</c:v>
                </c:pt>
                <c:pt idx="3453">
                  <c:v>1062.85810231602</c:v>
                </c:pt>
                <c:pt idx="3454">
                  <c:v>1063.16590946989</c:v>
                </c:pt>
                <c:pt idx="3455">
                  <c:v>1063.4737166237601</c:v>
                </c:pt>
                <c:pt idx="3456">
                  <c:v>1063.7815237776299</c:v>
                </c:pt>
                <c:pt idx="3457">
                  <c:v>1064.0893309314999</c:v>
                </c:pt>
                <c:pt idx="3458">
                  <c:v>1064.39713808537</c:v>
                </c:pt>
                <c:pt idx="3459">
                  <c:v>1064.70494523924</c:v>
                </c:pt>
                <c:pt idx="3460">
                  <c:v>1065.0127523931201</c:v>
                </c:pt>
                <c:pt idx="3461">
                  <c:v>1065.3205595469899</c:v>
                </c:pt>
                <c:pt idx="3462">
                  <c:v>1065.6283667008599</c:v>
                </c:pt>
                <c:pt idx="3463">
                  <c:v>1065.93617385473</c:v>
                </c:pt>
                <c:pt idx="3464">
                  <c:v>1066.2439810086</c:v>
                </c:pt>
                <c:pt idx="3465">
                  <c:v>1066.5517881624701</c:v>
                </c:pt>
                <c:pt idx="3466">
                  <c:v>1066.8595953163399</c:v>
                </c:pt>
                <c:pt idx="3467">
                  <c:v>1067.1674024702099</c:v>
                </c:pt>
                <c:pt idx="3468">
                  <c:v>1067.47520962408</c:v>
                </c:pt>
                <c:pt idx="3469">
                  <c:v>1067.78301677795</c:v>
                </c:pt>
                <c:pt idx="3470">
                  <c:v>1068.0908239318201</c:v>
                </c:pt>
                <c:pt idx="3471">
                  <c:v>1068.3986310856901</c:v>
                </c:pt>
                <c:pt idx="3472">
                  <c:v>1068.7064382395699</c:v>
                </c:pt>
                <c:pt idx="3473">
                  <c:v>1069.01424539344</c:v>
                </c:pt>
                <c:pt idx="3474">
                  <c:v>1069.32205254731</c:v>
                </c:pt>
                <c:pt idx="3475">
                  <c:v>1069.6298597011801</c:v>
                </c:pt>
                <c:pt idx="3476">
                  <c:v>1069.9376668550501</c:v>
                </c:pt>
                <c:pt idx="3477">
                  <c:v>1070.2454740089199</c:v>
                </c:pt>
                <c:pt idx="3478">
                  <c:v>1070.55328116279</c:v>
                </c:pt>
                <c:pt idx="3479">
                  <c:v>1070.86108831666</c:v>
                </c:pt>
                <c:pt idx="3480">
                  <c:v>1071.1688954705301</c:v>
                </c:pt>
                <c:pt idx="3481">
                  <c:v>1071.4767026244001</c:v>
                </c:pt>
                <c:pt idx="3482">
                  <c:v>1071.7845097782699</c:v>
                </c:pt>
                <c:pt idx="3483">
                  <c:v>1072.09231693214</c:v>
                </c:pt>
                <c:pt idx="3484">
                  <c:v>1072.40012408602</c:v>
                </c:pt>
                <c:pt idx="3485">
                  <c:v>1072.7079312398901</c:v>
                </c:pt>
                <c:pt idx="3486">
                  <c:v>1073.0157383937601</c:v>
                </c:pt>
                <c:pt idx="3487">
                  <c:v>1073.3235455476299</c:v>
                </c:pt>
                <c:pt idx="3488">
                  <c:v>1073.6313527015</c:v>
                </c:pt>
                <c:pt idx="3489">
                  <c:v>1073.93915985537</c:v>
                </c:pt>
                <c:pt idx="3490">
                  <c:v>1074.2469670092401</c:v>
                </c:pt>
                <c:pt idx="3491">
                  <c:v>1074.5547741631101</c:v>
                </c:pt>
                <c:pt idx="3492">
                  <c:v>1074.8625813169799</c:v>
                </c:pt>
                <c:pt idx="3493">
                  <c:v>1075.17038847085</c:v>
                </c:pt>
                <c:pt idx="3494">
                  <c:v>1075.47819562472</c:v>
                </c:pt>
                <c:pt idx="3495">
                  <c:v>1075.78600277859</c:v>
                </c:pt>
                <c:pt idx="3496">
                  <c:v>1076.0938099324701</c:v>
                </c:pt>
                <c:pt idx="3497">
                  <c:v>1076.4016170863399</c:v>
                </c:pt>
                <c:pt idx="3498">
                  <c:v>1076.70942424021</c:v>
                </c:pt>
                <c:pt idx="3499">
                  <c:v>1077.01723139408</c:v>
                </c:pt>
                <c:pt idx="3500">
                  <c:v>1077.32503854795</c:v>
                </c:pt>
                <c:pt idx="3501">
                  <c:v>1077.6328457018201</c:v>
                </c:pt>
                <c:pt idx="3502">
                  <c:v>1077.9406528556899</c:v>
                </c:pt>
                <c:pt idx="3503">
                  <c:v>1078.2484600095599</c:v>
                </c:pt>
                <c:pt idx="3504">
                  <c:v>1078.55626716343</c:v>
                </c:pt>
                <c:pt idx="3505">
                  <c:v>1078.8640743173</c:v>
                </c:pt>
                <c:pt idx="3506">
                  <c:v>1079.1718814711701</c:v>
                </c:pt>
                <c:pt idx="3507">
                  <c:v>1079.4796886250399</c:v>
                </c:pt>
                <c:pt idx="3508">
                  <c:v>1079.7874957789199</c:v>
                </c:pt>
                <c:pt idx="3509">
                  <c:v>1080.09530293279</c:v>
                </c:pt>
                <c:pt idx="3510">
                  <c:v>1080.40311008666</c:v>
                </c:pt>
                <c:pt idx="3511">
                  <c:v>1080.7109172405301</c:v>
                </c:pt>
                <c:pt idx="3512">
                  <c:v>1081.0187243943999</c:v>
                </c:pt>
                <c:pt idx="3513">
                  <c:v>1081.3265315482699</c:v>
                </c:pt>
                <c:pt idx="3514">
                  <c:v>1081.63433870214</c:v>
                </c:pt>
                <c:pt idx="3515">
                  <c:v>1081.94214585601</c:v>
                </c:pt>
                <c:pt idx="3516">
                  <c:v>1082.2499530098801</c:v>
                </c:pt>
                <c:pt idx="3517">
                  <c:v>1082.5577601637499</c:v>
                </c:pt>
                <c:pt idx="3518">
                  <c:v>1082.8655673176199</c:v>
                </c:pt>
                <c:pt idx="3519">
                  <c:v>1083.17337447149</c:v>
                </c:pt>
                <c:pt idx="3520">
                  <c:v>1083.48118162537</c:v>
                </c:pt>
                <c:pt idx="3521">
                  <c:v>1083.7889887792401</c:v>
                </c:pt>
                <c:pt idx="3522">
                  <c:v>1084.0967959331099</c:v>
                </c:pt>
                <c:pt idx="3523">
                  <c:v>1084.4046030869799</c:v>
                </c:pt>
                <c:pt idx="3524">
                  <c:v>1084.71241024085</c:v>
                </c:pt>
                <c:pt idx="3525">
                  <c:v>1085.02021739472</c:v>
                </c:pt>
                <c:pt idx="3526">
                  <c:v>1085.3280245485901</c:v>
                </c:pt>
                <c:pt idx="3527">
                  <c:v>1085.6358317024601</c:v>
                </c:pt>
                <c:pt idx="3528">
                  <c:v>1085.9436388563299</c:v>
                </c:pt>
                <c:pt idx="3529">
                  <c:v>1086.2514460102</c:v>
                </c:pt>
                <c:pt idx="3530">
                  <c:v>1086.55925316407</c:v>
                </c:pt>
                <c:pt idx="3531">
                  <c:v>1086.8670603179401</c:v>
                </c:pt>
                <c:pt idx="3532">
                  <c:v>1087.1748674718201</c:v>
                </c:pt>
                <c:pt idx="3533">
                  <c:v>1087.4826746256899</c:v>
                </c:pt>
                <c:pt idx="3534">
                  <c:v>1087.79048177956</c:v>
                </c:pt>
                <c:pt idx="3535">
                  <c:v>1088.09828893343</c:v>
                </c:pt>
                <c:pt idx="3536">
                  <c:v>1088.4060960873001</c:v>
                </c:pt>
                <c:pt idx="3537">
                  <c:v>1088.7139032411701</c:v>
                </c:pt>
                <c:pt idx="3538">
                  <c:v>1089.0217103950399</c:v>
                </c:pt>
                <c:pt idx="3539">
                  <c:v>1089.32951754891</c:v>
                </c:pt>
                <c:pt idx="3540">
                  <c:v>1089.63732470278</c:v>
                </c:pt>
                <c:pt idx="3541">
                  <c:v>1089.9451318566501</c:v>
                </c:pt>
                <c:pt idx="3542">
                  <c:v>1090.2529390105201</c:v>
                </c:pt>
                <c:pt idx="3543">
                  <c:v>1090.5607461643899</c:v>
                </c:pt>
                <c:pt idx="3544">
                  <c:v>1090.86855331827</c:v>
                </c:pt>
                <c:pt idx="3545">
                  <c:v>1091.17636047214</c:v>
                </c:pt>
                <c:pt idx="3546">
                  <c:v>1091.48416762601</c:v>
                </c:pt>
                <c:pt idx="3547">
                  <c:v>1091.7919747798801</c:v>
                </c:pt>
                <c:pt idx="3548">
                  <c:v>1092.0997819337499</c:v>
                </c:pt>
                <c:pt idx="3549">
                  <c:v>1092.40758908762</c:v>
                </c:pt>
                <c:pt idx="3550">
                  <c:v>1092.71539624149</c:v>
                </c:pt>
                <c:pt idx="3551">
                  <c:v>1093.02320339536</c:v>
                </c:pt>
                <c:pt idx="3552">
                  <c:v>1093.3310105492301</c:v>
                </c:pt>
                <c:pt idx="3553">
                  <c:v>1093.6388177030999</c:v>
                </c:pt>
                <c:pt idx="3554">
                  <c:v>1093.9466248569699</c:v>
                </c:pt>
                <c:pt idx="3555">
                  <c:v>1094.25443201085</c:v>
                </c:pt>
                <c:pt idx="3556">
                  <c:v>1094.56223916472</c:v>
                </c:pt>
                <c:pt idx="3557">
                  <c:v>1094.8700463185901</c:v>
                </c:pt>
                <c:pt idx="3558">
                  <c:v>1095.1778534724599</c:v>
                </c:pt>
                <c:pt idx="3559">
                  <c:v>1095.4856606263299</c:v>
                </c:pt>
                <c:pt idx="3560">
                  <c:v>1095.7934677802</c:v>
                </c:pt>
                <c:pt idx="3561">
                  <c:v>1096.10127493407</c:v>
                </c:pt>
                <c:pt idx="3562">
                  <c:v>1096.4090820879401</c:v>
                </c:pt>
                <c:pt idx="3563">
                  <c:v>1096.7168892418099</c:v>
                </c:pt>
                <c:pt idx="3564">
                  <c:v>1097.0246963956799</c:v>
                </c:pt>
                <c:pt idx="3565">
                  <c:v>1097.33250354955</c:v>
                </c:pt>
                <c:pt idx="3566">
                  <c:v>1097.64031070342</c:v>
                </c:pt>
                <c:pt idx="3567">
                  <c:v>1097.9481178573001</c:v>
                </c:pt>
                <c:pt idx="3568">
                  <c:v>1098.2559250111699</c:v>
                </c:pt>
                <c:pt idx="3569">
                  <c:v>1098.5637321650399</c:v>
                </c:pt>
                <c:pt idx="3570">
                  <c:v>1098.87153931891</c:v>
                </c:pt>
                <c:pt idx="3571">
                  <c:v>1099.17934647278</c:v>
                </c:pt>
                <c:pt idx="3572">
                  <c:v>1099.4871536266501</c:v>
                </c:pt>
                <c:pt idx="3573">
                  <c:v>1099.7949607805199</c:v>
                </c:pt>
                <c:pt idx="3574">
                  <c:v>1100.1027679343899</c:v>
                </c:pt>
                <c:pt idx="3575">
                  <c:v>1100.41057508826</c:v>
                </c:pt>
                <c:pt idx="3576">
                  <c:v>1100.71838224213</c:v>
                </c:pt>
                <c:pt idx="3577">
                  <c:v>1101.0261893960001</c:v>
                </c:pt>
                <c:pt idx="3578">
                  <c:v>1101.3339965498701</c:v>
                </c:pt>
                <c:pt idx="3579">
                  <c:v>1101.6418037037499</c:v>
                </c:pt>
                <c:pt idx="3580">
                  <c:v>1101.94961085762</c:v>
                </c:pt>
                <c:pt idx="3581">
                  <c:v>1102.25741801149</c:v>
                </c:pt>
                <c:pt idx="3582">
                  <c:v>1102.5652251653601</c:v>
                </c:pt>
                <c:pt idx="3583">
                  <c:v>1102.8730323192301</c:v>
                </c:pt>
                <c:pt idx="3584">
                  <c:v>1103.1808394730999</c:v>
                </c:pt>
                <c:pt idx="3585">
                  <c:v>1103.48864662697</c:v>
                </c:pt>
                <c:pt idx="3586">
                  <c:v>1103.79645378084</c:v>
                </c:pt>
                <c:pt idx="3587">
                  <c:v>1104.1042609347101</c:v>
                </c:pt>
                <c:pt idx="3588">
                  <c:v>1104.4120680885801</c:v>
                </c:pt>
                <c:pt idx="3589">
                  <c:v>1104.7198752424499</c:v>
                </c:pt>
                <c:pt idx="3590">
                  <c:v>1105.02768239632</c:v>
                </c:pt>
                <c:pt idx="3591">
                  <c:v>1105.3354895502</c:v>
                </c:pt>
                <c:pt idx="3592">
                  <c:v>1105.6432967040701</c:v>
                </c:pt>
                <c:pt idx="3593">
                  <c:v>1105.9511038579401</c:v>
                </c:pt>
                <c:pt idx="3594">
                  <c:v>1106.2589110118099</c:v>
                </c:pt>
                <c:pt idx="3595">
                  <c:v>1106.56671816568</c:v>
                </c:pt>
                <c:pt idx="3596">
                  <c:v>1106.87452531955</c:v>
                </c:pt>
                <c:pt idx="3597">
                  <c:v>1107.18233247342</c:v>
                </c:pt>
                <c:pt idx="3598">
                  <c:v>1107.4901396272901</c:v>
                </c:pt>
                <c:pt idx="3599">
                  <c:v>1107.7979467811599</c:v>
                </c:pt>
                <c:pt idx="3600">
                  <c:v>1108.10575393503</c:v>
                </c:pt>
                <c:pt idx="3601">
                  <c:v>1108.4135610889</c:v>
                </c:pt>
                <c:pt idx="3602">
                  <c:v>1108.72136824277</c:v>
                </c:pt>
                <c:pt idx="3603">
                  <c:v>1109.0291753966501</c:v>
                </c:pt>
                <c:pt idx="3604">
                  <c:v>1109.3369825505199</c:v>
                </c:pt>
                <c:pt idx="3605">
                  <c:v>1109.64478970439</c:v>
                </c:pt>
                <c:pt idx="3606">
                  <c:v>1109.95259685826</c:v>
                </c:pt>
                <c:pt idx="3607">
                  <c:v>1110.26040401213</c:v>
                </c:pt>
                <c:pt idx="3608">
                  <c:v>1110.5682111660001</c:v>
                </c:pt>
                <c:pt idx="3609">
                  <c:v>1110.8760183198699</c:v>
                </c:pt>
                <c:pt idx="3610">
                  <c:v>1111.1838254737399</c:v>
                </c:pt>
                <c:pt idx="3611">
                  <c:v>1111.49163262761</c:v>
                </c:pt>
                <c:pt idx="3612">
                  <c:v>1111.79943978148</c:v>
                </c:pt>
                <c:pt idx="3613">
                  <c:v>1112.1072469353501</c:v>
                </c:pt>
                <c:pt idx="3614">
                  <c:v>1112.4150540892199</c:v>
                </c:pt>
                <c:pt idx="3615">
                  <c:v>1112.7228612430999</c:v>
                </c:pt>
                <c:pt idx="3616">
                  <c:v>1113.03066839697</c:v>
                </c:pt>
                <c:pt idx="3617">
                  <c:v>1113.33847555084</c:v>
                </c:pt>
                <c:pt idx="3618">
                  <c:v>1113.6462827047101</c:v>
                </c:pt>
                <c:pt idx="3619">
                  <c:v>1113.9540898585799</c:v>
                </c:pt>
                <c:pt idx="3620">
                  <c:v>1114.2618970124499</c:v>
                </c:pt>
                <c:pt idx="3621">
                  <c:v>1114.56970416632</c:v>
                </c:pt>
                <c:pt idx="3622">
                  <c:v>1114.87751132019</c:v>
                </c:pt>
                <c:pt idx="3623">
                  <c:v>1115.1853184740601</c:v>
                </c:pt>
                <c:pt idx="3624">
                  <c:v>1115.4931256279301</c:v>
                </c:pt>
                <c:pt idx="3625">
                  <c:v>1115.8009327817999</c:v>
                </c:pt>
                <c:pt idx="3626">
                  <c:v>1116.10873993568</c:v>
                </c:pt>
                <c:pt idx="3627">
                  <c:v>1116.41654708955</c:v>
                </c:pt>
                <c:pt idx="3628">
                  <c:v>1116.7243542434201</c:v>
                </c:pt>
                <c:pt idx="3629">
                  <c:v>1117.0321613972901</c:v>
                </c:pt>
                <c:pt idx="3630">
                  <c:v>1117.3399685511599</c:v>
                </c:pt>
                <c:pt idx="3631">
                  <c:v>1117.64777570503</c:v>
                </c:pt>
                <c:pt idx="3632">
                  <c:v>1117.9555828589</c:v>
                </c:pt>
                <c:pt idx="3633">
                  <c:v>1118.2633900127701</c:v>
                </c:pt>
                <c:pt idx="3634">
                  <c:v>1118.5711971666401</c:v>
                </c:pt>
                <c:pt idx="3635">
                  <c:v>1118.8790043205099</c:v>
                </c:pt>
                <c:pt idx="3636">
                  <c:v>1119.18681147438</c:v>
                </c:pt>
                <c:pt idx="3637">
                  <c:v>1119.49461862825</c:v>
                </c:pt>
                <c:pt idx="3638">
                  <c:v>1119.8024257821301</c:v>
                </c:pt>
                <c:pt idx="3639">
                  <c:v>1120.1102329360001</c:v>
                </c:pt>
                <c:pt idx="3640">
                  <c:v>1120.4180400898699</c:v>
                </c:pt>
                <c:pt idx="3641">
                  <c:v>1120.72584724374</c:v>
                </c:pt>
                <c:pt idx="3642">
                  <c:v>1121.03365439761</c:v>
                </c:pt>
                <c:pt idx="3643">
                  <c:v>1121.3414615514801</c:v>
                </c:pt>
                <c:pt idx="3644">
                  <c:v>1121.6492687053501</c:v>
                </c:pt>
                <c:pt idx="3645">
                  <c:v>1121.9570758592199</c:v>
                </c:pt>
                <c:pt idx="3646">
                  <c:v>1122.26488301309</c:v>
                </c:pt>
                <c:pt idx="3647">
                  <c:v>1122.57269016696</c:v>
                </c:pt>
                <c:pt idx="3648">
                  <c:v>1122.88049732083</c:v>
                </c:pt>
                <c:pt idx="3649">
                  <c:v>1123.1883044747001</c:v>
                </c:pt>
                <c:pt idx="3650">
                  <c:v>1123.4961116285799</c:v>
                </c:pt>
                <c:pt idx="3651">
                  <c:v>1123.80391878245</c:v>
                </c:pt>
                <c:pt idx="3652">
                  <c:v>1124.11172593632</c:v>
                </c:pt>
                <c:pt idx="3653">
                  <c:v>1124.41953309019</c:v>
                </c:pt>
                <c:pt idx="3654">
                  <c:v>1124.7273402440601</c:v>
                </c:pt>
                <c:pt idx="3655">
                  <c:v>1125.0351473979299</c:v>
                </c:pt>
                <c:pt idx="3656">
                  <c:v>1125.3429545517999</c:v>
                </c:pt>
                <c:pt idx="3657">
                  <c:v>1125.65076170567</c:v>
                </c:pt>
                <c:pt idx="3658">
                  <c:v>1125.95856885954</c:v>
                </c:pt>
                <c:pt idx="3659">
                  <c:v>1126.2663760134101</c:v>
                </c:pt>
                <c:pt idx="3660">
                  <c:v>1126.5741831672799</c:v>
                </c:pt>
                <c:pt idx="3661">
                  <c:v>1126.8819903211499</c:v>
                </c:pt>
                <c:pt idx="3662">
                  <c:v>1127.18979747503</c:v>
                </c:pt>
                <c:pt idx="3663">
                  <c:v>1127.4976046289</c:v>
                </c:pt>
                <c:pt idx="3664">
                  <c:v>1127.8054117827701</c:v>
                </c:pt>
                <c:pt idx="3665">
                  <c:v>1128.1132189366399</c:v>
                </c:pt>
                <c:pt idx="3666">
                  <c:v>1128.4210260905099</c:v>
                </c:pt>
                <c:pt idx="3667">
                  <c:v>1128.72883324438</c:v>
                </c:pt>
                <c:pt idx="3668">
                  <c:v>1129.03664039825</c:v>
                </c:pt>
                <c:pt idx="3669">
                  <c:v>1129.3444475521201</c:v>
                </c:pt>
                <c:pt idx="3670">
                  <c:v>1129.6522547059899</c:v>
                </c:pt>
                <c:pt idx="3671">
                  <c:v>1129.9600618598599</c:v>
                </c:pt>
                <c:pt idx="3672">
                  <c:v>1130.26786901373</c:v>
                </c:pt>
                <c:pt idx="3673">
                  <c:v>1130.5756761676</c:v>
                </c:pt>
                <c:pt idx="3674">
                  <c:v>1130.8834833214801</c:v>
                </c:pt>
                <c:pt idx="3675">
                  <c:v>1131.1912904753499</c:v>
                </c:pt>
                <c:pt idx="3676">
                  <c:v>1131.4990976292199</c:v>
                </c:pt>
                <c:pt idx="3677">
                  <c:v>1131.80690478309</c:v>
                </c:pt>
                <c:pt idx="3678">
                  <c:v>1132.11471193696</c:v>
                </c:pt>
                <c:pt idx="3679">
                  <c:v>1132.4225190908301</c:v>
                </c:pt>
                <c:pt idx="3680">
                  <c:v>1132.7303262447001</c:v>
                </c:pt>
                <c:pt idx="3681">
                  <c:v>1133.0381333985699</c:v>
                </c:pt>
                <c:pt idx="3682">
                  <c:v>1133.34594055244</c:v>
                </c:pt>
                <c:pt idx="3683">
                  <c:v>1133.65374770631</c:v>
                </c:pt>
                <c:pt idx="3684">
                  <c:v>1133.9615548601801</c:v>
                </c:pt>
                <c:pt idx="3685">
                  <c:v>1134.2693620140501</c:v>
                </c:pt>
                <c:pt idx="3686">
                  <c:v>1134.5771691679299</c:v>
                </c:pt>
                <c:pt idx="3687">
                  <c:v>1134.8849763218</c:v>
                </c:pt>
                <c:pt idx="3688">
                  <c:v>1135.19278347567</c:v>
                </c:pt>
                <c:pt idx="3689">
                  <c:v>1135.5005906295401</c:v>
                </c:pt>
                <c:pt idx="3690">
                  <c:v>1135.8083977834101</c:v>
                </c:pt>
                <c:pt idx="3691">
                  <c:v>1136.1162049372799</c:v>
                </c:pt>
                <c:pt idx="3692">
                  <c:v>1136.42401209115</c:v>
                </c:pt>
                <c:pt idx="3693">
                  <c:v>1136.73181924502</c:v>
                </c:pt>
                <c:pt idx="3694">
                  <c:v>1137.0396263988901</c:v>
                </c:pt>
                <c:pt idx="3695">
                  <c:v>1137.3474335527601</c:v>
                </c:pt>
                <c:pt idx="3696">
                  <c:v>1137.6552407066299</c:v>
                </c:pt>
                <c:pt idx="3697">
                  <c:v>1137.9630478605</c:v>
                </c:pt>
                <c:pt idx="3698">
                  <c:v>1138.27085501438</c:v>
                </c:pt>
                <c:pt idx="3699">
                  <c:v>1138.57866216825</c:v>
                </c:pt>
                <c:pt idx="3700">
                  <c:v>1138.8864693221201</c:v>
                </c:pt>
                <c:pt idx="3701">
                  <c:v>1139.1942764759899</c:v>
                </c:pt>
                <c:pt idx="3702">
                  <c:v>1139.50208362986</c:v>
                </c:pt>
                <c:pt idx="3703">
                  <c:v>1139.80989078373</c:v>
                </c:pt>
                <c:pt idx="3704">
                  <c:v>1140.1176979376</c:v>
                </c:pt>
                <c:pt idx="3705">
                  <c:v>1140.4255050914701</c:v>
                </c:pt>
                <c:pt idx="3706">
                  <c:v>1140.7333122453399</c:v>
                </c:pt>
                <c:pt idx="3707">
                  <c:v>1141.0411193992099</c:v>
                </c:pt>
                <c:pt idx="3708">
                  <c:v>1141.34892655308</c:v>
                </c:pt>
                <c:pt idx="3709">
                  <c:v>1141.65673370695</c:v>
                </c:pt>
                <c:pt idx="3710">
                  <c:v>1141.9645408608301</c:v>
                </c:pt>
                <c:pt idx="3711">
                  <c:v>1142.2723480146999</c:v>
                </c:pt>
                <c:pt idx="3712">
                  <c:v>1142.5801551685699</c:v>
                </c:pt>
                <c:pt idx="3713">
                  <c:v>1142.88796232244</c:v>
                </c:pt>
                <c:pt idx="3714">
                  <c:v>1143.19576947631</c:v>
                </c:pt>
                <c:pt idx="3715">
                  <c:v>1143.5035766301801</c:v>
                </c:pt>
                <c:pt idx="3716">
                  <c:v>1143.8113837840499</c:v>
                </c:pt>
                <c:pt idx="3717">
                  <c:v>1144.1191909379199</c:v>
                </c:pt>
                <c:pt idx="3718">
                  <c:v>1144.42699809179</c:v>
                </c:pt>
                <c:pt idx="3719">
                  <c:v>1144.73480524566</c:v>
                </c:pt>
                <c:pt idx="3720">
                  <c:v>1145.0426123995301</c:v>
                </c:pt>
                <c:pt idx="3721">
                  <c:v>1145.3504195533999</c:v>
                </c:pt>
                <c:pt idx="3722">
                  <c:v>1145.6582267072799</c:v>
                </c:pt>
                <c:pt idx="3723">
                  <c:v>1145.96603386115</c:v>
                </c:pt>
                <c:pt idx="3724">
                  <c:v>1146.27384101502</c:v>
                </c:pt>
                <c:pt idx="3725">
                  <c:v>1146.5816481688901</c:v>
                </c:pt>
                <c:pt idx="3726">
                  <c:v>1146.8894553227601</c:v>
                </c:pt>
                <c:pt idx="3727">
                  <c:v>1147.1972624766299</c:v>
                </c:pt>
                <c:pt idx="3728">
                  <c:v>1147.5050696305</c:v>
                </c:pt>
                <c:pt idx="3729">
                  <c:v>1147.81287678437</c:v>
                </c:pt>
                <c:pt idx="3730">
                  <c:v>1148.1206839382401</c:v>
                </c:pt>
                <c:pt idx="3731">
                  <c:v>1148.4284910921101</c:v>
                </c:pt>
                <c:pt idx="3732">
                  <c:v>1148.7362982459799</c:v>
                </c:pt>
                <c:pt idx="3733">
                  <c:v>1149.04410539986</c:v>
                </c:pt>
                <c:pt idx="3734">
                  <c:v>1149.35191255373</c:v>
                </c:pt>
                <c:pt idx="3735">
                  <c:v>1149.6597197076001</c:v>
                </c:pt>
                <c:pt idx="3736">
                  <c:v>1149.9675268614701</c:v>
                </c:pt>
                <c:pt idx="3737">
                  <c:v>1150.2753340153399</c:v>
                </c:pt>
                <c:pt idx="3738">
                  <c:v>1150.58314116921</c:v>
                </c:pt>
                <c:pt idx="3739">
                  <c:v>1150.89094832308</c:v>
                </c:pt>
                <c:pt idx="3740">
                  <c:v>1151.1987554769501</c:v>
                </c:pt>
                <c:pt idx="3741">
                  <c:v>1151.5065626308201</c:v>
                </c:pt>
                <c:pt idx="3742">
                  <c:v>1151.8143697846899</c:v>
                </c:pt>
                <c:pt idx="3743">
                  <c:v>1152.12217693856</c:v>
                </c:pt>
                <c:pt idx="3744">
                  <c:v>1152.42998409243</c:v>
                </c:pt>
                <c:pt idx="3745">
                  <c:v>1152.7377912463101</c:v>
                </c:pt>
                <c:pt idx="3746">
                  <c:v>1153.0455984001801</c:v>
                </c:pt>
                <c:pt idx="3747">
                  <c:v>1153.3534055540499</c:v>
                </c:pt>
                <c:pt idx="3748">
                  <c:v>1153.66121270792</c:v>
                </c:pt>
                <c:pt idx="3749">
                  <c:v>1153.96901986179</c:v>
                </c:pt>
                <c:pt idx="3750">
                  <c:v>1154.27682701566</c:v>
                </c:pt>
                <c:pt idx="3751">
                  <c:v>1154.5846341695301</c:v>
                </c:pt>
                <c:pt idx="3752">
                  <c:v>1154.8924413233999</c:v>
                </c:pt>
                <c:pt idx="3753">
                  <c:v>1155.20024847727</c:v>
                </c:pt>
                <c:pt idx="3754">
                  <c:v>1155.50805563114</c:v>
                </c:pt>
                <c:pt idx="3755">
                  <c:v>1155.81586278501</c:v>
                </c:pt>
                <c:pt idx="3756">
                  <c:v>1156.1236699388801</c:v>
                </c:pt>
                <c:pt idx="3757">
                  <c:v>1156.4314770927599</c:v>
                </c:pt>
                <c:pt idx="3758">
                  <c:v>1156.7392842466299</c:v>
                </c:pt>
                <c:pt idx="3759">
                  <c:v>1157.0470914005</c:v>
                </c:pt>
                <c:pt idx="3760">
                  <c:v>1157.35489855437</c:v>
                </c:pt>
                <c:pt idx="3761">
                  <c:v>1157.6627057082401</c:v>
                </c:pt>
                <c:pt idx="3762">
                  <c:v>1157.9705128621099</c:v>
                </c:pt>
                <c:pt idx="3763">
                  <c:v>1158.2783200159799</c:v>
                </c:pt>
                <c:pt idx="3764">
                  <c:v>1158.58612716985</c:v>
                </c:pt>
                <c:pt idx="3765">
                  <c:v>1158.89393432372</c:v>
                </c:pt>
                <c:pt idx="3766">
                  <c:v>1159.2017414775901</c:v>
                </c:pt>
                <c:pt idx="3767">
                  <c:v>1159.5095486314599</c:v>
                </c:pt>
                <c:pt idx="3768">
                  <c:v>1159.8173557853299</c:v>
                </c:pt>
                <c:pt idx="3769">
                  <c:v>1160.12516293921</c:v>
                </c:pt>
                <c:pt idx="3770">
                  <c:v>1160.43297009308</c:v>
                </c:pt>
                <c:pt idx="3771">
                  <c:v>1160.7407772469501</c:v>
                </c:pt>
                <c:pt idx="3772">
                  <c:v>1161.0485844008199</c:v>
                </c:pt>
                <c:pt idx="3773">
                  <c:v>1161.3563915546899</c:v>
                </c:pt>
                <c:pt idx="3774">
                  <c:v>1161.66419870856</c:v>
                </c:pt>
                <c:pt idx="3775">
                  <c:v>1161.97200586243</c:v>
                </c:pt>
                <c:pt idx="3776">
                  <c:v>1162.2798130163001</c:v>
                </c:pt>
                <c:pt idx="3777">
                  <c:v>1162.5876201701701</c:v>
                </c:pt>
                <c:pt idx="3778">
                  <c:v>1162.8954273240399</c:v>
                </c:pt>
                <c:pt idx="3779">
                  <c:v>1163.20323447791</c:v>
                </c:pt>
                <c:pt idx="3780">
                  <c:v>1163.51104163178</c:v>
                </c:pt>
                <c:pt idx="3781">
                  <c:v>1163.8188487856601</c:v>
                </c:pt>
                <c:pt idx="3782">
                  <c:v>1164.1266559395301</c:v>
                </c:pt>
                <c:pt idx="3783">
                  <c:v>1164.4344630933999</c:v>
                </c:pt>
                <c:pt idx="3784">
                  <c:v>1164.74227024727</c:v>
                </c:pt>
                <c:pt idx="3785">
                  <c:v>1165.05007740114</c:v>
                </c:pt>
                <c:pt idx="3786">
                  <c:v>1165.3578845550101</c:v>
                </c:pt>
                <c:pt idx="3787">
                  <c:v>1165.6656917088801</c:v>
                </c:pt>
                <c:pt idx="3788">
                  <c:v>1165.9734988627499</c:v>
                </c:pt>
                <c:pt idx="3789">
                  <c:v>1166.28130601662</c:v>
                </c:pt>
                <c:pt idx="3790">
                  <c:v>1166.58911317049</c:v>
                </c:pt>
                <c:pt idx="3791">
                  <c:v>1166.8969203243601</c:v>
                </c:pt>
                <c:pt idx="3792">
                  <c:v>1167.2047274782301</c:v>
                </c:pt>
                <c:pt idx="3793">
                  <c:v>1167.5125346321099</c:v>
                </c:pt>
                <c:pt idx="3794">
                  <c:v>1167.82034178598</c:v>
                </c:pt>
                <c:pt idx="3795">
                  <c:v>1168.12814893985</c:v>
                </c:pt>
                <c:pt idx="3796">
                  <c:v>1168.4359560937201</c:v>
                </c:pt>
                <c:pt idx="3797">
                  <c:v>1168.7437632475901</c:v>
                </c:pt>
                <c:pt idx="3798">
                  <c:v>1169.0515704014599</c:v>
                </c:pt>
                <c:pt idx="3799">
                  <c:v>1169.35937755533</c:v>
                </c:pt>
                <c:pt idx="3800">
                  <c:v>1169.6671847092</c:v>
                </c:pt>
                <c:pt idx="3801">
                  <c:v>1169.97499186307</c:v>
                </c:pt>
                <c:pt idx="3802">
                  <c:v>1170.2827990169401</c:v>
                </c:pt>
                <c:pt idx="3803">
                  <c:v>1170.5906061708099</c:v>
                </c:pt>
                <c:pt idx="3804">
                  <c:v>1170.89841332469</c:v>
                </c:pt>
                <c:pt idx="3805">
                  <c:v>1171.20622047856</c:v>
                </c:pt>
                <c:pt idx="3806">
                  <c:v>1171.51402763243</c:v>
                </c:pt>
                <c:pt idx="3807">
                  <c:v>1171.8218347863001</c:v>
                </c:pt>
                <c:pt idx="3808">
                  <c:v>1172.1296419401699</c:v>
                </c:pt>
                <c:pt idx="3809">
                  <c:v>1172.4374490940399</c:v>
                </c:pt>
                <c:pt idx="3810">
                  <c:v>1172.74525624791</c:v>
                </c:pt>
                <c:pt idx="3811">
                  <c:v>1173.05306340178</c:v>
                </c:pt>
                <c:pt idx="3812">
                  <c:v>1173.3608705556501</c:v>
                </c:pt>
                <c:pt idx="3813">
                  <c:v>1173.6686777095199</c:v>
                </c:pt>
                <c:pt idx="3814">
                  <c:v>1173.9764848633899</c:v>
                </c:pt>
                <c:pt idx="3815">
                  <c:v>1174.28429201726</c:v>
                </c:pt>
                <c:pt idx="3816">
                  <c:v>1174.59209917114</c:v>
                </c:pt>
                <c:pt idx="3817">
                  <c:v>1174.8999063250101</c:v>
                </c:pt>
                <c:pt idx="3818">
                  <c:v>1175.2077134788799</c:v>
                </c:pt>
                <c:pt idx="3819">
                  <c:v>1175.5155206327499</c:v>
                </c:pt>
                <c:pt idx="3820">
                  <c:v>1175.82332778662</c:v>
                </c:pt>
                <c:pt idx="3821">
                  <c:v>1176.13113494049</c:v>
                </c:pt>
                <c:pt idx="3822">
                  <c:v>1176.4389420943601</c:v>
                </c:pt>
                <c:pt idx="3823">
                  <c:v>1176.7467492482299</c:v>
                </c:pt>
                <c:pt idx="3824">
                  <c:v>1177.0545564020999</c:v>
                </c:pt>
                <c:pt idx="3825">
                  <c:v>1177.36236355597</c:v>
                </c:pt>
                <c:pt idx="3826">
                  <c:v>1177.67017070984</c:v>
                </c:pt>
                <c:pt idx="3827">
                  <c:v>1177.9779778637101</c:v>
                </c:pt>
                <c:pt idx="3828">
                  <c:v>1178.2857850175899</c:v>
                </c:pt>
                <c:pt idx="3829">
                  <c:v>1178.5935921714599</c:v>
                </c:pt>
                <c:pt idx="3830">
                  <c:v>1178.90139932533</c:v>
                </c:pt>
                <c:pt idx="3831">
                  <c:v>1179.2092064792</c:v>
                </c:pt>
                <c:pt idx="3832">
                  <c:v>1179.5170136330701</c:v>
                </c:pt>
                <c:pt idx="3833">
                  <c:v>1179.8248207869401</c:v>
                </c:pt>
                <c:pt idx="3834">
                  <c:v>1180.1326279408099</c:v>
                </c:pt>
                <c:pt idx="3835">
                  <c:v>1180.44043509468</c:v>
                </c:pt>
                <c:pt idx="3836">
                  <c:v>1180.74824224855</c:v>
                </c:pt>
                <c:pt idx="3837">
                  <c:v>1181.0560494024201</c:v>
                </c:pt>
                <c:pt idx="3838">
                  <c:v>1181.3638565562901</c:v>
                </c:pt>
                <c:pt idx="3839">
                  <c:v>1181.6716637101599</c:v>
                </c:pt>
                <c:pt idx="3840">
                  <c:v>1181.97947086404</c:v>
                </c:pt>
                <c:pt idx="3841">
                  <c:v>1182.28727801791</c:v>
                </c:pt>
                <c:pt idx="3842">
                  <c:v>1182.5950851717801</c:v>
                </c:pt>
                <c:pt idx="3843">
                  <c:v>1182.9028923256501</c:v>
                </c:pt>
                <c:pt idx="3844">
                  <c:v>1183.2106994795199</c:v>
                </c:pt>
                <c:pt idx="3845">
                  <c:v>1183.51850663339</c:v>
                </c:pt>
                <c:pt idx="3846">
                  <c:v>1183.82631378726</c:v>
                </c:pt>
                <c:pt idx="3847">
                  <c:v>1184.13412094113</c:v>
                </c:pt>
                <c:pt idx="3848">
                  <c:v>1184.4419280950001</c:v>
                </c:pt>
                <c:pt idx="3849">
                  <c:v>1184.7497352488699</c:v>
                </c:pt>
                <c:pt idx="3850">
                  <c:v>1185.05754240274</c:v>
                </c:pt>
                <c:pt idx="3851">
                  <c:v>1185.36534955661</c:v>
                </c:pt>
                <c:pt idx="3852">
                  <c:v>1185.67315671049</c:v>
                </c:pt>
                <c:pt idx="3853">
                  <c:v>1185.9809638643601</c:v>
                </c:pt>
                <c:pt idx="3854">
                  <c:v>1186.2887710182299</c:v>
                </c:pt>
                <c:pt idx="3855">
                  <c:v>1186.5965781721</c:v>
                </c:pt>
                <c:pt idx="3856">
                  <c:v>1186.90438532597</c:v>
                </c:pt>
                <c:pt idx="3857">
                  <c:v>1187.21219247984</c:v>
                </c:pt>
                <c:pt idx="3858">
                  <c:v>1187.5199996337101</c:v>
                </c:pt>
                <c:pt idx="3859">
                  <c:v>1187.8278067875799</c:v>
                </c:pt>
                <c:pt idx="3860">
                  <c:v>1188.1356139414499</c:v>
                </c:pt>
                <c:pt idx="3861">
                  <c:v>1188.44342109532</c:v>
                </c:pt>
                <c:pt idx="3862">
                  <c:v>1188.75122824919</c:v>
                </c:pt>
                <c:pt idx="3863">
                  <c:v>1189.0590354030601</c:v>
                </c:pt>
                <c:pt idx="3864">
                  <c:v>1189.3668425569399</c:v>
                </c:pt>
                <c:pt idx="3865">
                  <c:v>1189.6746497108099</c:v>
                </c:pt>
                <c:pt idx="3866">
                  <c:v>1189.98245686468</c:v>
                </c:pt>
                <c:pt idx="3867">
                  <c:v>1190.29026401855</c:v>
                </c:pt>
                <c:pt idx="3868">
                  <c:v>1190.5980711724201</c:v>
                </c:pt>
                <c:pt idx="3869">
                  <c:v>1190.9058783262899</c:v>
                </c:pt>
                <c:pt idx="3870">
                  <c:v>1191.2136854801599</c:v>
                </c:pt>
                <c:pt idx="3871">
                  <c:v>1191.52149263403</c:v>
                </c:pt>
                <c:pt idx="3872">
                  <c:v>1191.8292997879</c:v>
                </c:pt>
                <c:pt idx="3873">
                  <c:v>1192.1371069417701</c:v>
                </c:pt>
                <c:pt idx="3874">
                  <c:v>1192.4449140956399</c:v>
                </c:pt>
                <c:pt idx="3875">
                  <c:v>1192.7527212495099</c:v>
                </c:pt>
                <c:pt idx="3876">
                  <c:v>1193.06052840339</c:v>
                </c:pt>
                <c:pt idx="3877">
                  <c:v>1193.36833555726</c:v>
                </c:pt>
                <c:pt idx="3878">
                  <c:v>1193.6761427111301</c:v>
                </c:pt>
                <c:pt idx="3879">
                  <c:v>1193.9839498650001</c:v>
                </c:pt>
                <c:pt idx="3880">
                  <c:v>1194.2917570188699</c:v>
                </c:pt>
                <c:pt idx="3881">
                  <c:v>1194.59956417274</c:v>
                </c:pt>
                <c:pt idx="3882">
                  <c:v>1194.90737132661</c:v>
                </c:pt>
                <c:pt idx="3883">
                  <c:v>1195.2151784804801</c:v>
                </c:pt>
                <c:pt idx="3884">
                  <c:v>1195.5229856343501</c:v>
                </c:pt>
                <c:pt idx="3885">
                  <c:v>1195.8307927882199</c:v>
                </c:pt>
                <c:pt idx="3886">
                  <c:v>1196.13859994209</c:v>
                </c:pt>
                <c:pt idx="3887">
                  <c:v>1196.44640709596</c:v>
                </c:pt>
                <c:pt idx="3888">
                  <c:v>1196.7542142498401</c:v>
                </c:pt>
                <c:pt idx="3889">
                  <c:v>1197.0620214037101</c:v>
                </c:pt>
                <c:pt idx="3890">
                  <c:v>1197.3698285575799</c:v>
                </c:pt>
                <c:pt idx="3891">
                  <c:v>1197.67763571145</c:v>
                </c:pt>
                <c:pt idx="3892">
                  <c:v>1197.98544286532</c:v>
                </c:pt>
                <c:pt idx="3893">
                  <c:v>1198.2932500191901</c:v>
                </c:pt>
                <c:pt idx="3894">
                  <c:v>1198.6010571730601</c:v>
                </c:pt>
                <c:pt idx="3895">
                  <c:v>1198.9088643269299</c:v>
                </c:pt>
                <c:pt idx="3896">
                  <c:v>1199.2166714808</c:v>
                </c:pt>
                <c:pt idx="3897">
                  <c:v>1199.52447863467</c:v>
                </c:pt>
                <c:pt idx="3898">
                  <c:v>1199.83228578854</c:v>
                </c:pt>
                <c:pt idx="3899">
                  <c:v>1200.1400929424101</c:v>
                </c:pt>
                <c:pt idx="3900">
                  <c:v>1200.4479000962899</c:v>
                </c:pt>
                <c:pt idx="3901">
                  <c:v>1200.75570725016</c:v>
                </c:pt>
                <c:pt idx="3902">
                  <c:v>1201.06351440403</c:v>
                </c:pt>
                <c:pt idx="3903">
                  <c:v>1201.3713215579</c:v>
                </c:pt>
                <c:pt idx="3904">
                  <c:v>1201.6791287117701</c:v>
                </c:pt>
                <c:pt idx="3905">
                  <c:v>1201.9869358656399</c:v>
                </c:pt>
                <c:pt idx="3906">
                  <c:v>1202.29474301951</c:v>
                </c:pt>
                <c:pt idx="3907">
                  <c:v>1202.60255017338</c:v>
                </c:pt>
                <c:pt idx="3908">
                  <c:v>1202.91035732725</c:v>
                </c:pt>
                <c:pt idx="3909">
                  <c:v>1203.2181644811201</c:v>
                </c:pt>
                <c:pt idx="3910">
                  <c:v>1203.5259716349899</c:v>
                </c:pt>
                <c:pt idx="3911">
                  <c:v>1203.8337787888599</c:v>
                </c:pt>
                <c:pt idx="3912">
                  <c:v>1204.14158594274</c:v>
                </c:pt>
                <c:pt idx="3913">
                  <c:v>1204.44939309661</c:v>
                </c:pt>
                <c:pt idx="3914">
                  <c:v>1204.7572002504801</c:v>
                </c:pt>
                <c:pt idx="3915">
                  <c:v>1205.0650074043499</c:v>
                </c:pt>
                <c:pt idx="3916">
                  <c:v>1205.3728145582199</c:v>
                </c:pt>
                <c:pt idx="3917">
                  <c:v>1205.68062171209</c:v>
                </c:pt>
                <c:pt idx="3918">
                  <c:v>1205.98842886596</c:v>
                </c:pt>
                <c:pt idx="3919">
                  <c:v>1206.2962360198301</c:v>
                </c:pt>
                <c:pt idx="3920">
                  <c:v>1206.6040431736999</c:v>
                </c:pt>
                <c:pt idx="3921">
                  <c:v>1206.9118503275699</c:v>
                </c:pt>
                <c:pt idx="3922">
                  <c:v>1207.21965748144</c:v>
                </c:pt>
                <c:pt idx="3923">
                  <c:v>1207.52746463532</c:v>
                </c:pt>
                <c:pt idx="3924">
                  <c:v>1207.8352717891901</c:v>
                </c:pt>
                <c:pt idx="3925">
                  <c:v>1208.1430789430599</c:v>
                </c:pt>
                <c:pt idx="3926">
                  <c:v>1208.4508860969299</c:v>
                </c:pt>
                <c:pt idx="3927">
                  <c:v>1208.7586932508</c:v>
                </c:pt>
                <c:pt idx="3928">
                  <c:v>1209.06650040467</c:v>
                </c:pt>
                <c:pt idx="3929">
                  <c:v>1209.3743075585401</c:v>
                </c:pt>
                <c:pt idx="3930">
                  <c:v>1209.6821147124101</c:v>
                </c:pt>
                <c:pt idx="3931">
                  <c:v>1209.9899218662799</c:v>
                </c:pt>
                <c:pt idx="3932">
                  <c:v>1210.29772902015</c:v>
                </c:pt>
                <c:pt idx="3933">
                  <c:v>1210.60553617402</c:v>
                </c:pt>
                <c:pt idx="3934">
                  <c:v>1210.9133433278901</c:v>
                </c:pt>
                <c:pt idx="3935">
                  <c:v>1211.2211504817701</c:v>
                </c:pt>
                <c:pt idx="3936">
                  <c:v>1211.5289576356399</c:v>
                </c:pt>
                <c:pt idx="3937">
                  <c:v>1211.83676478951</c:v>
                </c:pt>
                <c:pt idx="3938">
                  <c:v>1212.14457194338</c:v>
                </c:pt>
                <c:pt idx="3939">
                  <c:v>1212.4523790972501</c:v>
                </c:pt>
                <c:pt idx="3940">
                  <c:v>1212.7601862511201</c:v>
                </c:pt>
                <c:pt idx="3941">
                  <c:v>1213.0679934049899</c:v>
                </c:pt>
                <c:pt idx="3942">
                  <c:v>1213.37580055886</c:v>
                </c:pt>
                <c:pt idx="3943">
                  <c:v>1213.68360771273</c:v>
                </c:pt>
                <c:pt idx="3944">
                  <c:v>1213.9914148666001</c:v>
                </c:pt>
                <c:pt idx="3945">
                  <c:v>1214.2992220204701</c:v>
                </c:pt>
                <c:pt idx="3946">
                  <c:v>1214.6070291743399</c:v>
                </c:pt>
                <c:pt idx="3947">
                  <c:v>1214.91483632822</c:v>
                </c:pt>
                <c:pt idx="3948">
                  <c:v>1215.22264348209</c:v>
                </c:pt>
                <c:pt idx="3949">
                  <c:v>1215.5304506359601</c:v>
                </c:pt>
                <c:pt idx="3950">
                  <c:v>1215.8382577898301</c:v>
                </c:pt>
                <c:pt idx="3951">
                  <c:v>1216.1460649436999</c:v>
                </c:pt>
                <c:pt idx="3952">
                  <c:v>1216.45387209757</c:v>
                </c:pt>
                <c:pt idx="3953">
                  <c:v>1216.76167925144</c:v>
                </c:pt>
                <c:pt idx="3954">
                  <c:v>1217.06948640531</c:v>
                </c:pt>
                <c:pt idx="3955">
                  <c:v>1217.3772935591801</c:v>
                </c:pt>
                <c:pt idx="3956">
                  <c:v>1217.6851007130499</c:v>
                </c:pt>
                <c:pt idx="3957">
                  <c:v>1217.9929078669199</c:v>
                </c:pt>
                <c:pt idx="3958">
                  <c:v>1218.30071502079</c:v>
                </c:pt>
                <c:pt idx="3959">
                  <c:v>1218.60852217467</c:v>
                </c:pt>
                <c:pt idx="3960">
                  <c:v>1218.9163293285401</c:v>
                </c:pt>
                <c:pt idx="3961">
                  <c:v>1219.2241364824099</c:v>
                </c:pt>
                <c:pt idx="3962">
                  <c:v>1219.5319436362799</c:v>
                </c:pt>
                <c:pt idx="3963">
                  <c:v>1219.83975079015</c:v>
                </c:pt>
                <c:pt idx="3964">
                  <c:v>1220.14755794402</c:v>
                </c:pt>
                <c:pt idx="3965">
                  <c:v>1220.4553650978901</c:v>
                </c:pt>
                <c:pt idx="3966">
                  <c:v>1220.7631722517599</c:v>
                </c:pt>
                <c:pt idx="3967">
                  <c:v>1221.0709794056299</c:v>
                </c:pt>
                <c:pt idx="3968">
                  <c:v>1221.3787865595</c:v>
                </c:pt>
                <c:pt idx="3969">
                  <c:v>1221.68659371337</c:v>
                </c:pt>
                <c:pt idx="3970">
                  <c:v>1221.9944008672401</c:v>
                </c:pt>
                <c:pt idx="3971">
                  <c:v>1222.3022080211199</c:v>
                </c:pt>
                <c:pt idx="3972">
                  <c:v>1222.6100151749899</c:v>
                </c:pt>
                <c:pt idx="3973">
                  <c:v>1222.91782232886</c:v>
                </c:pt>
                <c:pt idx="3974">
                  <c:v>1223.22562948273</c:v>
                </c:pt>
                <c:pt idx="3975">
                  <c:v>1223.5334366366001</c:v>
                </c:pt>
                <c:pt idx="3976">
                  <c:v>1223.8412437904699</c:v>
                </c:pt>
                <c:pt idx="3977">
                  <c:v>1224.1490509443399</c:v>
                </c:pt>
                <c:pt idx="3978">
                  <c:v>1224.45685809821</c:v>
                </c:pt>
                <c:pt idx="3979">
                  <c:v>1224.76466525208</c:v>
                </c:pt>
                <c:pt idx="3980">
                  <c:v>1225.0724724059501</c:v>
                </c:pt>
                <c:pt idx="3981">
                  <c:v>1225.3802795598201</c:v>
                </c:pt>
                <c:pt idx="3982">
                  <c:v>1225.6880867136899</c:v>
                </c:pt>
                <c:pt idx="3983">
                  <c:v>1225.99589386757</c:v>
                </c:pt>
                <c:pt idx="3984">
                  <c:v>1226.30370102144</c:v>
                </c:pt>
                <c:pt idx="3985">
                  <c:v>1226.6115081753101</c:v>
                </c:pt>
                <c:pt idx="3986">
                  <c:v>1226.9193153291801</c:v>
                </c:pt>
                <c:pt idx="3987">
                  <c:v>1227.2271224830499</c:v>
                </c:pt>
                <c:pt idx="3988">
                  <c:v>1227.53492963692</c:v>
                </c:pt>
                <c:pt idx="3989">
                  <c:v>1227.84273679079</c:v>
                </c:pt>
                <c:pt idx="3990">
                  <c:v>1228.1505439446601</c:v>
                </c:pt>
                <c:pt idx="3991">
                  <c:v>1228.4583510985301</c:v>
                </c:pt>
                <c:pt idx="3992">
                  <c:v>1228.7661582523999</c:v>
                </c:pt>
                <c:pt idx="3993">
                  <c:v>1229.07396540627</c:v>
                </c:pt>
                <c:pt idx="3994">
                  <c:v>1229.38177256015</c:v>
                </c:pt>
                <c:pt idx="3995">
                  <c:v>1229.6895797140201</c:v>
                </c:pt>
                <c:pt idx="3996">
                  <c:v>1229.9973868678901</c:v>
                </c:pt>
                <c:pt idx="3997">
                  <c:v>1230.3051940217599</c:v>
                </c:pt>
                <c:pt idx="3998">
                  <c:v>1230.61300117563</c:v>
                </c:pt>
                <c:pt idx="3999">
                  <c:v>1230.9208083295</c:v>
                </c:pt>
                <c:pt idx="4000">
                  <c:v>1231.22861548337</c:v>
                </c:pt>
                <c:pt idx="4001">
                  <c:v>1231.5364226372401</c:v>
                </c:pt>
                <c:pt idx="4002">
                  <c:v>1231.8442297911099</c:v>
                </c:pt>
                <c:pt idx="4003">
                  <c:v>1232.15203694498</c:v>
                </c:pt>
                <c:pt idx="4004">
                  <c:v>1232.45984409885</c:v>
                </c:pt>
                <c:pt idx="4005">
                  <c:v>1232.76765125272</c:v>
                </c:pt>
                <c:pt idx="4006">
                  <c:v>1233.0754584066001</c:v>
                </c:pt>
                <c:pt idx="4007">
                  <c:v>1233.3832655604699</c:v>
                </c:pt>
                <c:pt idx="4008">
                  <c:v>1233.69107271434</c:v>
                </c:pt>
                <c:pt idx="4009">
                  <c:v>1233.99887986821</c:v>
                </c:pt>
                <c:pt idx="4010">
                  <c:v>1234.30668702208</c:v>
                </c:pt>
                <c:pt idx="4011">
                  <c:v>1234.6144941759501</c:v>
                </c:pt>
                <c:pt idx="4012">
                  <c:v>1234.9223013298199</c:v>
                </c:pt>
                <c:pt idx="4013">
                  <c:v>1235.2301084836899</c:v>
                </c:pt>
                <c:pt idx="4014">
                  <c:v>1235.53791563756</c:v>
                </c:pt>
                <c:pt idx="4015">
                  <c:v>1235.84572279143</c:v>
                </c:pt>
                <c:pt idx="4016">
                  <c:v>1236.1535299453001</c:v>
                </c:pt>
                <c:pt idx="4017">
                  <c:v>1236.4613370991699</c:v>
                </c:pt>
                <c:pt idx="4018">
                  <c:v>1236.7691442530499</c:v>
                </c:pt>
                <c:pt idx="4019">
                  <c:v>1237.07695140692</c:v>
                </c:pt>
                <c:pt idx="4020">
                  <c:v>1237.38475856079</c:v>
                </c:pt>
                <c:pt idx="4021">
                  <c:v>1237.6925657146601</c:v>
                </c:pt>
                <c:pt idx="4022">
                  <c:v>1238.0003728685299</c:v>
                </c:pt>
                <c:pt idx="4023">
                  <c:v>1238.3081800223999</c:v>
                </c:pt>
                <c:pt idx="4024">
                  <c:v>1238.61598717627</c:v>
                </c:pt>
                <c:pt idx="4025">
                  <c:v>1238.92379433014</c:v>
                </c:pt>
                <c:pt idx="4026">
                  <c:v>1239.2316014840101</c:v>
                </c:pt>
                <c:pt idx="4027">
                  <c:v>1239.5394086378799</c:v>
                </c:pt>
                <c:pt idx="4028">
                  <c:v>1239.8472157917499</c:v>
                </c:pt>
                <c:pt idx="4029">
                  <c:v>1240.15502294562</c:v>
                </c:pt>
                <c:pt idx="4030">
                  <c:v>1240.4628300995</c:v>
                </c:pt>
                <c:pt idx="4031">
                  <c:v>1240.7706372533701</c:v>
                </c:pt>
                <c:pt idx="4032">
                  <c:v>1241.0784444072401</c:v>
                </c:pt>
                <c:pt idx="4033">
                  <c:v>1241.3862515611099</c:v>
                </c:pt>
                <c:pt idx="4034">
                  <c:v>1241.69405871498</c:v>
                </c:pt>
                <c:pt idx="4035">
                  <c:v>1242.00186586885</c:v>
                </c:pt>
                <c:pt idx="4036">
                  <c:v>1242.3096730227201</c:v>
                </c:pt>
                <c:pt idx="4037">
                  <c:v>1242.6174801765901</c:v>
                </c:pt>
                <c:pt idx="4038">
                  <c:v>1242.9252873304599</c:v>
                </c:pt>
                <c:pt idx="4039">
                  <c:v>1243.23309448433</c:v>
                </c:pt>
                <c:pt idx="4040">
                  <c:v>1243.5409016382</c:v>
                </c:pt>
                <c:pt idx="4041">
                  <c:v>1243.8487087920701</c:v>
                </c:pt>
                <c:pt idx="4042">
                  <c:v>1244.1565159459501</c:v>
                </c:pt>
                <c:pt idx="4043">
                  <c:v>1244.4643230998199</c:v>
                </c:pt>
                <c:pt idx="4044">
                  <c:v>1244.77213025369</c:v>
                </c:pt>
                <c:pt idx="4045">
                  <c:v>1245.07993740756</c:v>
                </c:pt>
                <c:pt idx="4046">
                  <c:v>1245.3877445614301</c:v>
                </c:pt>
                <c:pt idx="4047">
                  <c:v>1245.6955517153001</c:v>
                </c:pt>
                <c:pt idx="4048">
                  <c:v>1246.0033588691699</c:v>
                </c:pt>
                <c:pt idx="4049">
                  <c:v>1246.31116602304</c:v>
                </c:pt>
                <c:pt idx="4050">
                  <c:v>1246.61897317691</c:v>
                </c:pt>
                <c:pt idx="4051">
                  <c:v>1246.92678033078</c:v>
                </c:pt>
                <c:pt idx="4052">
                  <c:v>1247.2345874846501</c:v>
                </c:pt>
                <c:pt idx="4053">
                  <c:v>1247.5423946385199</c:v>
                </c:pt>
                <c:pt idx="4054">
                  <c:v>1247.8502017924</c:v>
                </c:pt>
                <c:pt idx="4055">
                  <c:v>1248.15800894627</c:v>
                </c:pt>
                <c:pt idx="4056">
                  <c:v>1248.46581610014</c:v>
                </c:pt>
                <c:pt idx="4057">
                  <c:v>1248.7736232540101</c:v>
                </c:pt>
                <c:pt idx="4058">
                  <c:v>1249.0814304078799</c:v>
                </c:pt>
                <c:pt idx="4059">
                  <c:v>1249.38923756175</c:v>
                </c:pt>
                <c:pt idx="4060">
                  <c:v>1249.69704471562</c:v>
                </c:pt>
                <c:pt idx="4061">
                  <c:v>1250.00485186949</c:v>
                </c:pt>
                <c:pt idx="4062">
                  <c:v>1250.3126590233601</c:v>
                </c:pt>
                <c:pt idx="4063">
                  <c:v>1250.6204661772299</c:v>
                </c:pt>
                <c:pt idx="4064">
                  <c:v>1250.9282733310999</c:v>
                </c:pt>
                <c:pt idx="4065">
                  <c:v>1251.23608048497</c:v>
                </c:pt>
                <c:pt idx="4066">
                  <c:v>1251.54388763885</c:v>
                </c:pt>
                <c:pt idx="4067">
                  <c:v>1251.8516947927201</c:v>
                </c:pt>
                <c:pt idx="4068">
                  <c:v>1252.1595019465899</c:v>
                </c:pt>
                <c:pt idx="4069">
                  <c:v>1252.4673091004599</c:v>
                </c:pt>
                <c:pt idx="4070">
                  <c:v>1252.77511625433</c:v>
                </c:pt>
                <c:pt idx="4071">
                  <c:v>1253.0829234082</c:v>
                </c:pt>
                <c:pt idx="4072">
                  <c:v>1253.3907305620701</c:v>
                </c:pt>
                <c:pt idx="4073">
                  <c:v>1253.6985377159399</c:v>
                </c:pt>
                <c:pt idx="4074">
                  <c:v>1254.0063448698099</c:v>
                </c:pt>
                <c:pt idx="4075">
                  <c:v>1254.31415202368</c:v>
                </c:pt>
                <c:pt idx="4076">
                  <c:v>1254.62195917755</c:v>
                </c:pt>
                <c:pt idx="4077">
                  <c:v>1254.9297663314201</c:v>
                </c:pt>
                <c:pt idx="4078">
                  <c:v>1255.2375734852999</c:v>
                </c:pt>
                <c:pt idx="4079">
                  <c:v>1255.5453806391699</c:v>
                </c:pt>
                <c:pt idx="4080">
                  <c:v>1255.85318779304</c:v>
                </c:pt>
                <c:pt idx="4081">
                  <c:v>1256.16099494691</c:v>
                </c:pt>
                <c:pt idx="4082">
                  <c:v>1256.4688021007801</c:v>
                </c:pt>
                <c:pt idx="4083">
                  <c:v>1256.7766092546501</c:v>
                </c:pt>
                <c:pt idx="4084">
                  <c:v>1257.0844164085199</c:v>
                </c:pt>
                <c:pt idx="4085">
                  <c:v>1257.39222356239</c:v>
                </c:pt>
                <c:pt idx="4086">
                  <c:v>1257.70003071626</c:v>
                </c:pt>
                <c:pt idx="4087">
                  <c:v>1258.0078378701301</c:v>
                </c:pt>
                <c:pt idx="4088">
                  <c:v>1258.3156450240001</c:v>
                </c:pt>
                <c:pt idx="4089">
                  <c:v>1258.6234521778699</c:v>
                </c:pt>
                <c:pt idx="4090">
                  <c:v>1258.93125933175</c:v>
                </c:pt>
                <c:pt idx="4091">
                  <c:v>1259.23906648562</c:v>
                </c:pt>
                <c:pt idx="4092">
                  <c:v>1259.5468736394901</c:v>
                </c:pt>
                <c:pt idx="4093">
                  <c:v>1259.8546807933601</c:v>
                </c:pt>
                <c:pt idx="4094">
                  <c:v>1260.1624879472299</c:v>
                </c:pt>
                <c:pt idx="4095">
                  <c:v>1260.4702951011</c:v>
                </c:pt>
                <c:pt idx="4096">
                  <c:v>1260.77810225497</c:v>
                </c:pt>
                <c:pt idx="4097">
                  <c:v>1261.0859094088401</c:v>
                </c:pt>
                <c:pt idx="4098">
                  <c:v>1261.3937165627101</c:v>
                </c:pt>
                <c:pt idx="4099">
                  <c:v>1261.7015237165799</c:v>
                </c:pt>
                <c:pt idx="4100">
                  <c:v>1262.00933087045</c:v>
                </c:pt>
                <c:pt idx="4101">
                  <c:v>1262.31713802433</c:v>
                </c:pt>
                <c:pt idx="4102">
                  <c:v>1262.6249451782001</c:v>
                </c:pt>
                <c:pt idx="4103">
                  <c:v>1262.9327523320701</c:v>
                </c:pt>
                <c:pt idx="4104">
                  <c:v>1263.2405594859399</c:v>
                </c:pt>
                <c:pt idx="4105">
                  <c:v>1263.54836663981</c:v>
                </c:pt>
                <c:pt idx="4106">
                  <c:v>1263.85617379368</c:v>
                </c:pt>
                <c:pt idx="4107">
                  <c:v>1264.16398094755</c:v>
                </c:pt>
                <c:pt idx="4108">
                  <c:v>1264.4717881014201</c:v>
                </c:pt>
                <c:pt idx="4109">
                  <c:v>1264.7795952552899</c:v>
                </c:pt>
                <c:pt idx="4110">
                  <c:v>1265.0874024091599</c:v>
                </c:pt>
                <c:pt idx="4111">
                  <c:v>1265.39520956303</c:v>
                </c:pt>
                <c:pt idx="4112">
                  <c:v>1265.7030167169</c:v>
                </c:pt>
                <c:pt idx="4113">
                  <c:v>1266.0108238707801</c:v>
                </c:pt>
                <c:pt idx="4114">
                  <c:v>1266.3186310246499</c:v>
                </c:pt>
                <c:pt idx="4115">
                  <c:v>1266.6264381785199</c:v>
                </c:pt>
                <c:pt idx="4116">
                  <c:v>1266.93424533239</c:v>
                </c:pt>
                <c:pt idx="4117">
                  <c:v>1267.24205248626</c:v>
                </c:pt>
                <c:pt idx="4118">
                  <c:v>1267.5498596401301</c:v>
                </c:pt>
                <c:pt idx="4119">
                  <c:v>1267.8576667939999</c:v>
                </c:pt>
                <c:pt idx="4120">
                  <c:v>1268.1654739478699</c:v>
                </c:pt>
                <c:pt idx="4121">
                  <c:v>1268.47328110174</c:v>
                </c:pt>
                <c:pt idx="4122">
                  <c:v>1268.78108825561</c:v>
                </c:pt>
                <c:pt idx="4123">
                  <c:v>1269.0888954094801</c:v>
                </c:pt>
                <c:pt idx="4124">
                  <c:v>1269.3967025633499</c:v>
                </c:pt>
                <c:pt idx="4125">
                  <c:v>1269.7045097172299</c:v>
                </c:pt>
                <c:pt idx="4126">
                  <c:v>1270.0123168711</c:v>
                </c:pt>
                <c:pt idx="4127">
                  <c:v>1270.32012402497</c:v>
                </c:pt>
                <c:pt idx="4128">
                  <c:v>1270.6279311788401</c:v>
                </c:pt>
                <c:pt idx="4129">
                  <c:v>1270.9357383327099</c:v>
                </c:pt>
                <c:pt idx="4130">
                  <c:v>1271.2435454865799</c:v>
                </c:pt>
                <c:pt idx="4131">
                  <c:v>1271.55135264045</c:v>
                </c:pt>
                <c:pt idx="4132">
                  <c:v>1271.85915979432</c:v>
                </c:pt>
                <c:pt idx="4133">
                  <c:v>1272.1669669481901</c:v>
                </c:pt>
                <c:pt idx="4134">
                  <c:v>1272.4747741020601</c:v>
                </c:pt>
                <c:pt idx="4135">
                  <c:v>1272.7825812559299</c:v>
                </c:pt>
                <c:pt idx="4136">
                  <c:v>1273.0903884098</c:v>
                </c:pt>
                <c:pt idx="4137">
                  <c:v>1273.39819556368</c:v>
                </c:pt>
                <c:pt idx="4138">
                  <c:v>1273.7060027175501</c:v>
                </c:pt>
                <c:pt idx="4139">
                  <c:v>1274.0138098714201</c:v>
                </c:pt>
                <c:pt idx="4140">
                  <c:v>1274.3216170252899</c:v>
                </c:pt>
                <c:pt idx="4141">
                  <c:v>1274.62942417916</c:v>
                </c:pt>
                <c:pt idx="4142">
                  <c:v>1274.93723133303</c:v>
                </c:pt>
                <c:pt idx="4143">
                  <c:v>1275.2450384869001</c:v>
                </c:pt>
                <c:pt idx="4144">
                  <c:v>1275.5528456407701</c:v>
                </c:pt>
                <c:pt idx="4145">
                  <c:v>1275.8606527946399</c:v>
                </c:pt>
                <c:pt idx="4146">
                  <c:v>1276.16845994851</c:v>
                </c:pt>
                <c:pt idx="4147">
                  <c:v>1276.47626710238</c:v>
                </c:pt>
                <c:pt idx="4148">
                  <c:v>1276.7840742562501</c:v>
                </c:pt>
                <c:pt idx="4149">
                  <c:v>1277.0918814101301</c:v>
                </c:pt>
                <c:pt idx="4150">
                  <c:v>1277.3996885639999</c:v>
                </c:pt>
                <c:pt idx="4151">
                  <c:v>1277.70749571787</c:v>
                </c:pt>
                <c:pt idx="4152">
                  <c:v>1278.01530287174</c:v>
                </c:pt>
                <c:pt idx="4153">
                  <c:v>1278.32311002561</c:v>
                </c:pt>
                <c:pt idx="4154">
                  <c:v>1278.6309171794801</c:v>
                </c:pt>
                <c:pt idx="4155">
                  <c:v>1278.9387243333499</c:v>
                </c:pt>
                <c:pt idx="4156">
                  <c:v>1279.24653148722</c:v>
                </c:pt>
                <c:pt idx="4157">
                  <c:v>1279.55433864109</c:v>
                </c:pt>
                <c:pt idx="4158">
                  <c:v>1279.86214579496</c:v>
                </c:pt>
                <c:pt idx="4159">
                  <c:v>1280.1699529488301</c:v>
                </c:pt>
                <c:pt idx="4160">
                  <c:v>1280.4777601026999</c:v>
                </c:pt>
                <c:pt idx="4161">
                  <c:v>1280.78556725658</c:v>
                </c:pt>
                <c:pt idx="4162">
                  <c:v>1281.09337441045</c:v>
                </c:pt>
                <c:pt idx="4163">
                  <c:v>1281.40118156432</c:v>
                </c:pt>
                <c:pt idx="4164">
                  <c:v>1281.7089887181901</c:v>
                </c:pt>
                <c:pt idx="4165">
                  <c:v>1282.0167958720599</c:v>
                </c:pt>
                <c:pt idx="4166">
                  <c:v>1282.3246030259299</c:v>
                </c:pt>
                <c:pt idx="4167">
                  <c:v>1282.6324101798</c:v>
                </c:pt>
                <c:pt idx="4168">
                  <c:v>1282.94021733367</c:v>
                </c:pt>
                <c:pt idx="4169">
                  <c:v>1283.2480244875401</c:v>
                </c:pt>
                <c:pt idx="4170">
                  <c:v>1283.5558316414099</c:v>
                </c:pt>
                <c:pt idx="4171">
                  <c:v>1283.8636387952799</c:v>
                </c:pt>
                <c:pt idx="4172">
                  <c:v>1284.17144594916</c:v>
                </c:pt>
                <c:pt idx="4173">
                  <c:v>1284.47925310303</c:v>
                </c:pt>
                <c:pt idx="4174">
                  <c:v>1284.7870602569001</c:v>
                </c:pt>
                <c:pt idx="4175">
                  <c:v>1285.0948674107699</c:v>
                </c:pt>
                <c:pt idx="4176">
                  <c:v>1285.4026745646399</c:v>
                </c:pt>
                <c:pt idx="4177">
                  <c:v>1285.71048171851</c:v>
                </c:pt>
                <c:pt idx="4178">
                  <c:v>1286.01828887238</c:v>
                </c:pt>
                <c:pt idx="4179">
                  <c:v>1286.3260960262501</c:v>
                </c:pt>
                <c:pt idx="4180">
                  <c:v>1286.6339031801199</c:v>
                </c:pt>
                <c:pt idx="4181">
                  <c:v>1286.9417103339899</c:v>
                </c:pt>
                <c:pt idx="4182">
                  <c:v>1287.24951748786</c:v>
                </c:pt>
                <c:pt idx="4183">
                  <c:v>1287.55732464173</c:v>
                </c:pt>
                <c:pt idx="4184">
                  <c:v>1287.8651317956101</c:v>
                </c:pt>
                <c:pt idx="4185">
                  <c:v>1288.1729389494801</c:v>
                </c:pt>
                <c:pt idx="4186">
                  <c:v>1288.4807461033499</c:v>
                </c:pt>
                <c:pt idx="4187">
                  <c:v>1288.78855325722</c:v>
                </c:pt>
                <c:pt idx="4188">
                  <c:v>1289.09636041109</c:v>
                </c:pt>
                <c:pt idx="4189">
                  <c:v>1289.4041675649601</c:v>
                </c:pt>
                <c:pt idx="4190">
                  <c:v>1289.7119747188301</c:v>
                </c:pt>
                <c:pt idx="4191">
                  <c:v>1290.0197818726999</c:v>
                </c:pt>
                <c:pt idx="4192">
                  <c:v>1290.32758902657</c:v>
                </c:pt>
                <c:pt idx="4193">
                  <c:v>1290.63539618044</c:v>
                </c:pt>
                <c:pt idx="4194">
                  <c:v>1290.9432033343101</c:v>
                </c:pt>
                <c:pt idx="4195">
                  <c:v>1291.2510104881801</c:v>
                </c:pt>
                <c:pt idx="4196">
                  <c:v>1291.5588176420599</c:v>
                </c:pt>
                <c:pt idx="4197">
                  <c:v>1291.86662479593</c:v>
                </c:pt>
                <c:pt idx="4198">
                  <c:v>1292.1744319498</c:v>
                </c:pt>
                <c:pt idx="4199">
                  <c:v>1292.4822391036701</c:v>
                </c:pt>
                <c:pt idx="4200">
                  <c:v>1292.7900462575401</c:v>
                </c:pt>
                <c:pt idx="4201">
                  <c:v>1293.0978534114099</c:v>
                </c:pt>
                <c:pt idx="4202">
                  <c:v>1293.40566056528</c:v>
                </c:pt>
                <c:pt idx="4203">
                  <c:v>1293.71346771915</c:v>
                </c:pt>
                <c:pt idx="4204">
                  <c:v>1294.02127487302</c:v>
                </c:pt>
                <c:pt idx="4205">
                  <c:v>1294.3290820268901</c:v>
                </c:pt>
                <c:pt idx="4206">
                  <c:v>1294.6368891807599</c:v>
                </c:pt>
                <c:pt idx="4207">
                  <c:v>1294.94469633463</c:v>
                </c:pt>
                <c:pt idx="4208">
                  <c:v>1295.25250348851</c:v>
                </c:pt>
                <c:pt idx="4209">
                  <c:v>1295.56031064238</c:v>
                </c:pt>
                <c:pt idx="4210">
                  <c:v>1295.8681177962501</c:v>
                </c:pt>
                <c:pt idx="4211">
                  <c:v>1296.1759249501199</c:v>
                </c:pt>
                <c:pt idx="4212">
                  <c:v>1296.48373210399</c:v>
                </c:pt>
                <c:pt idx="4213">
                  <c:v>1296.79153925786</c:v>
                </c:pt>
                <c:pt idx="4214">
                  <c:v>1297.09934641173</c:v>
                </c:pt>
                <c:pt idx="4215">
                  <c:v>1297.4071535656001</c:v>
                </c:pt>
                <c:pt idx="4216">
                  <c:v>1297.7149607194699</c:v>
                </c:pt>
                <c:pt idx="4217">
                  <c:v>1298.0227678733399</c:v>
                </c:pt>
                <c:pt idx="4218">
                  <c:v>1298.33057502721</c:v>
                </c:pt>
                <c:pt idx="4219">
                  <c:v>1298.63838218108</c:v>
                </c:pt>
                <c:pt idx="4220">
                  <c:v>1298.9461893349601</c:v>
                </c:pt>
                <c:pt idx="4221">
                  <c:v>1299.2539964888299</c:v>
                </c:pt>
                <c:pt idx="4222">
                  <c:v>1299.5618036426999</c:v>
                </c:pt>
                <c:pt idx="4223">
                  <c:v>1299.86961079657</c:v>
                </c:pt>
                <c:pt idx="4224">
                  <c:v>1300.17741795044</c:v>
                </c:pt>
                <c:pt idx="4225">
                  <c:v>1300.4852251043101</c:v>
                </c:pt>
                <c:pt idx="4226">
                  <c:v>1300.7930322581799</c:v>
                </c:pt>
                <c:pt idx="4227">
                  <c:v>1301.1008394120499</c:v>
                </c:pt>
                <c:pt idx="4228">
                  <c:v>1301.40864656592</c:v>
                </c:pt>
                <c:pt idx="4229">
                  <c:v>1301.71645371979</c:v>
                </c:pt>
                <c:pt idx="4230">
                  <c:v>1302.0242608736601</c:v>
                </c:pt>
                <c:pt idx="4231">
                  <c:v>1302.3320680275301</c:v>
                </c:pt>
                <c:pt idx="4232">
                  <c:v>1302.6398751814099</c:v>
                </c:pt>
                <c:pt idx="4233">
                  <c:v>1302.94768233528</c:v>
                </c:pt>
                <c:pt idx="4234">
                  <c:v>1303.25548948915</c:v>
                </c:pt>
                <c:pt idx="4235">
                  <c:v>1303.5632966430201</c:v>
                </c:pt>
                <c:pt idx="4236">
                  <c:v>1303.8711037968901</c:v>
                </c:pt>
                <c:pt idx="4237">
                  <c:v>1304.1789109507599</c:v>
                </c:pt>
                <c:pt idx="4238">
                  <c:v>1304.48671810463</c:v>
                </c:pt>
                <c:pt idx="4239">
                  <c:v>1304.7945252585</c:v>
                </c:pt>
                <c:pt idx="4240">
                  <c:v>1305.1023324123701</c:v>
                </c:pt>
                <c:pt idx="4241">
                  <c:v>1305.4101395662401</c:v>
                </c:pt>
                <c:pt idx="4242">
                  <c:v>1305.7179467201099</c:v>
                </c:pt>
                <c:pt idx="4243">
                  <c:v>1306.02575387398</c:v>
                </c:pt>
                <c:pt idx="4244">
                  <c:v>1306.33356102786</c:v>
                </c:pt>
                <c:pt idx="4245">
                  <c:v>1306.6413681817301</c:v>
                </c:pt>
                <c:pt idx="4246">
                  <c:v>1306.9491753356001</c:v>
                </c:pt>
                <c:pt idx="4247">
                  <c:v>1307.2569824894699</c:v>
                </c:pt>
                <c:pt idx="4248">
                  <c:v>1307.56478964334</c:v>
                </c:pt>
                <c:pt idx="4249">
                  <c:v>1307.87259679721</c:v>
                </c:pt>
                <c:pt idx="4250">
                  <c:v>1308.1804039510801</c:v>
                </c:pt>
                <c:pt idx="4251">
                  <c:v>1308.4882111049501</c:v>
                </c:pt>
                <c:pt idx="4252">
                  <c:v>1308.7960182588199</c:v>
                </c:pt>
                <c:pt idx="4253">
                  <c:v>1309.10382541269</c:v>
                </c:pt>
                <c:pt idx="4254">
                  <c:v>1309.41163256656</c:v>
                </c:pt>
                <c:pt idx="4255">
                  <c:v>1309.71943972043</c:v>
                </c:pt>
                <c:pt idx="4256">
                  <c:v>1310.0272468743101</c:v>
                </c:pt>
                <c:pt idx="4257">
                  <c:v>1310.3350540281799</c:v>
                </c:pt>
                <c:pt idx="4258">
                  <c:v>1310.64286118205</c:v>
                </c:pt>
                <c:pt idx="4259">
                  <c:v>1310.95066833592</c:v>
                </c:pt>
                <c:pt idx="4260">
                  <c:v>1311.25847548979</c:v>
                </c:pt>
                <c:pt idx="4261">
                  <c:v>1311.5662826436601</c:v>
                </c:pt>
                <c:pt idx="4262">
                  <c:v>1311.8740897975299</c:v>
                </c:pt>
                <c:pt idx="4263">
                  <c:v>1312.1818969513999</c:v>
                </c:pt>
                <c:pt idx="4264">
                  <c:v>1312.48970410527</c:v>
                </c:pt>
                <c:pt idx="4265">
                  <c:v>1312.79751125914</c:v>
                </c:pt>
                <c:pt idx="4266">
                  <c:v>1313.1053184130101</c:v>
                </c:pt>
                <c:pt idx="4267">
                  <c:v>1313.4131255668799</c:v>
                </c:pt>
                <c:pt idx="4268">
                  <c:v>1313.7209327207599</c:v>
                </c:pt>
                <c:pt idx="4269">
                  <c:v>1314.02873987463</c:v>
                </c:pt>
                <c:pt idx="4270">
                  <c:v>1314.3365470285</c:v>
                </c:pt>
                <c:pt idx="4271">
                  <c:v>1314.6443541823701</c:v>
                </c:pt>
                <c:pt idx="4272">
                  <c:v>1314.9521613362399</c:v>
                </c:pt>
                <c:pt idx="4273">
                  <c:v>1315.2599684901099</c:v>
                </c:pt>
                <c:pt idx="4274">
                  <c:v>1315.56777564398</c:v>
                </c:pt>
                <c:pt idx="4275">
                  <c:v>1315.87558279785</c:v>
                </c:pt>
                <c:pt idx="4276">
                  <c:v>1316.1833899517201</c:v>
                </c:pt>
                <c:pt idx="4277">
                  <c:v>1316.4911971055899</c:v>
                </c:pt>
                <c:pt idx="4278">
                  <c:v>1316.7990042594599</c:v>
                </c:pt>
                <c:pt idx="4279">
                  <c:v>1317.10681141334</c:v>
                </c:pt>
                <c:pt idx="4280">
                  <c:v>1317.41461856721</c:v>
                </c:pt>
                <c:pt idx="4281">
                  <c:v>1317.7224257210801</c:v>
                </c:pt>
                <c:pt idx="4282">
                  <c:v>1318.0302328749499</c:v>
                </c:pt>
                <c:pt idx="4283">
                  <c:v>1318.3380400288199</c:v>
                </c:pt>
                <c:pt idx="4284">
                  <c:v>1318.64584718269</c:v>
                </c:pt>
                <c:pt idx="4285">
                  <c:v>1318.95365433656</c:v>
                </c:pt>
                <c:pt idx="4286">
                  <c:v>1319.2614614904301</c:v>
                </c:pt>
                <c:pt idx="4287">
                  <c:v>1319.5692686443001</c:v>
                </c:pt>
                <c:pt idx="4288">
                  <c:v>1319.8770757981699</c:v>
                </c:pt>
                <c:pt idx="4289">
                  <c:v>1320.18488295204</c:v>
                </c:pt>
                <c:pt idx="4290">
                  <c:v>1320.49269010591</c:v>
                </c:pt>
                <c:pt idx="4291">
                  <c:v>1320.8004972597901</c:v>
                </c:pt>
                <c:pt idx="4292">
                  <c:v>1321.1083044136601</c:v>
                </c:pt>
                <c:pt idx="4293">
                  <c:v>1321.4161115675299</c:v>
                </c:pt>
                <c:pt idx="4294">
                  <c:v>1321.7239187214</c:v>
                </c:pt>
                <c:pt idx="4295">
                  <c:v>1322.03172587527</c:v>
                </c:pt>
                <c:pt idx="4296">
                  <c:v>1322.3395330291401</c:v>
                </c:pt>
                <c:pt idx="4297">
                  <c:v>1322.6473401830101</c:v>
                </c:pt>
                <c:pt idx="4298">
                  <c:v>1322.9551473368799</c:v>
                </c:pt>
                <c:pt idx="4299">
                  <c:v>1323.26295449075</c:v>
                </c:pt>
                <c:pt idx="4300">
                  <c:v>1323.57076164462</c:v>
                </c:pt>
                <c:pt idx="4301">
                  <c:v>1323.8785687984901</c:v>
                </c:pt>
                <c:pt idx="4302">
                  <c:v>1324.1863759523601</c:v>
                </c:pt>
                <c:pt idx="4303">
                  <c:v>1324.4941831062399</c:v>
                </c:pt>
                <c:pt idx="4304">
                  <c:v>1324.80199026011</c:v>
                </c:pt>
                <c:pt idx="4305">
                  <c:v>1325.10979741398</c:v>
                </c:pt>
                <c:pt idx="4306">
                  <c:v>1325.41760456785</c:v>
                </c:pt>
                <c:pt idx="4307">
                  <c:v>1325.7254117217201</c:v>
                </c:pt>
                <c:pt idx="4308">
                  <c:v>1326.0332188755899</c:v>
                </c:pt>
                <c:pt idx="4309">
                  <c:v>1326.34102602946</c:v>
                </c:pt>
                <c:pt idx="4310">
                  <c:v>1326.64883318333</c:v>
                </c:pt>
                <c:pt idx="4311">
                  <c:v>1326.9566403372</c:v>
                </c:pt>
                <c:pt idx="4312">
                  <c:v>1327.2644474910701</c:v>
                </c:pt>
                <c:pt idx="4313">
                  <c:v>1327.5722546449399</c:v>
                </c:pt>
                <c:pt idx="4314">
                  <c:v>1327.8800617988099</c:v>
                </c:pt>
                <c:pt idx="4315">
                  <c:v>1328.18786895269</c:v>
                </c:pt>
                <c:pt idx="4316">
                  <c:v>1328.49567610656</c:v>
                </c:pt>
                <c:pt idx="4317">
                  <c:v>1328.8034832604301</c:v>
                </c:pt>
                <c:pt idx="4318">
                  <c:v>1329.1112904142999</c:v>
                </c:pt>
                <c:pt idx="4319">
                  <c:v>1329.4190975681699</c:v>
                </c:pt>
                <c:pt idx="4320">
                  <c:v>1329.72690472204</c:v>
                </c:pt>
                <c:pt idx="4321">
                  <c:v>1330.03471187591</c:v>
                </c:pt>
                <c:pt idx="4322">
                  <c:v>1330.3425190297801</c:v>
                </c:pt>
                <c:pt idx="4323">
                  <c:v>1330.6503261836499</c:v>
                </c:pt>
                <c:pt idx="4324">
                  <c:v>1330.9581333375199</c:v>
                </c:pt>
                <c:pt idx="4325">
                  <c:v>1331.26594049139</c:v>
                </c:pt>
                <c:pt idx="4326">
                  <c:v>1331.57374764526</c:v>
                </c:pt>
                <c:pt idx="4327">
                  <c:v>1331.8815547991401</c:v>
                </c:pt>
                <c:pt idx="4328">
                  <c:v>1332.1893619530099</c:v>
                </c:pt>
                <c:pt idx="4329">
                  <c:v>1332.4971691068799</c:v>
                </c:pt>
                <c:pt idx="4330">
                  <c:v>1332.80497626075</c:v>
                </c:pt>
                <c:pt idx="4331">
                  <c:v>1333.11278341462</c:v>
                </c:pt>
                <c:pt idx="4332">
                  <c:v>1333.4205905684901</c:v>
                </c:pt>
                <c:pt idx="4333">
                  <c:v>1333.7283977223599</c:v>
                </c:pt>
                <c:pt idx="4334">
                  <c:v>1334.0362048762299</c:v>
                </c:pt>
                <c:pt idx="4335">
                  <c:v>1334.3440120301</c:v>
                </c:pt>
                <c:pt idx="4336">
                  <c:v>1334.65181918397</c:v>
                </c:pt>
                <c:pt idx="4337">
                  <c:v>1334.9596263378401</c:v>
                </c:pt>
                <c:pt idx="4338">
                  <c:v>1335.2674334917101</c:v>
                </c:pt>
                <c:pt idx="4339">
                  <c:v>1335.5752406455899</c:v>
                </c:pt>
                <c:pt idx="4340">
                  <c:v>1335.88304779946</c:v>
                </c:pt>
                <c:pt idx="4341">
                  <c:v>1336.19085495333</c:v>
                </c:pt>
                <c:pt idx="4342">
                  <c:v>1336.4986621072001</c:v>
                </c:pt>
                <c:pt idx="4343">
                  <c:v>1336.8064692610701</c:v>
                </c:pt>
                <c:pt idx="4344">
                  <c:v>1337.1142764149399</c:v>
                </c:pt>
                <c:pt idx="4345">
                  <c:v>1337.42208356881</c:v>
                </c:pt>
                <c:pt idx="4346">
                  <c:v>1337.72989072268</c:v>
                </c:pt>
                <c:pt idx="4347">
                  <c:v>1338.0376978765501</c:v>
                </c:pt>
                <c:pt idx="4348">
                  <c:v>1338.3455050304201</c:v>
                </c:pt>
                <c:pt idx="4349">
                  <c:v>1338.6533121842899</c:v>
                </c:pt>
                <c:pt idx="4350">
                  <c:v>1338.96111933817</c:v>
                </c:pt>
                <c:pt idx="4351">
                  <c:v>1339.26892649204</c:v>
                </c:pt>
                <c:pt idx="4352">
                  <c:v>1339.5767336459101</c:v>
                </c:pt>
                <c:pt idx="4353">
                  <c:v>1339.8845407997801</c:v>
                </c:pt>
                <c:pt idx="4354">
                  <c:v>1340.1923479536499</c:v>
                </c:pt>
                <c:pt idx="4355">
                  <c:v>1340.50015510752</c:v>
                </c:pt>
                <c:pt idx="4356">
                  <c:v>1340.80796226139</c:v>
                </c:pt>
                <c:pt idx="4357">
                  <c:v>1341.11576941526</c:v>
                </c:pt>
                <c:pt idx="4358">
                  <c:v>1341.4235765691301</c:v>
                </c:pt>
                <c:pt idx="4359">
                  <c:v>1341.7313837229999</c:v>
                </c:pt>
                <c:pt idx="4360">
                  <c:v>1342.03919087687</c:v>
                </c:pt>
                <c:pt idx="4361">
                  <c:v>1342.34699803074</c:v>
                </c:pt>
                <c:pt idx="4362">
                  <c:v>1342.65480518462</c:v>
                </c:pt>
                <c:pt idx="4363">
                  <c:v>1342.9626123384901</c:v>
                </c:pt>
                <c:pt idx="4364">
                  <c:v>1343.2704194923599</c:v>
                </c:pt>
                <c:pt idx="4365">
                  <c:v>1343.57822664623</c:v>
                </c:pt>
                <c:pt idx="4366">
                  <c:v>1343.8860338001</c:v>
                </c:pt>
                <c:pt idx="4367">
                  <c:v>1344.19384095397</c:v>
                </c:pt>
                <c:pt idx="4368">
                  <c:v>1344.5016481078401</c:v>
                </c:pt>
                <c:pt idx="4369">
                  <c:v>1344.8094552617099</c:v>
                </c:pt>
                <c:pt idx="4370">
                  <c:v>1345.1172624155799</c:v>
                </c:pt>
                <c:pt idx="4371">
                  <c:v>1345.42506956945</c:v>
                </c:pt>
                <c:pt idx="4372">
                  <c:v>1345.73287672332</c:v>
                </c:pt>
                <c:pt idx="4373">
                  <c:v>1346.0406838771901</c:v>
                </c:pt>
                <c:pt idx="4374">
                  <c:v>1346.3484910310699</c:v>
                </c:pt>
                <c:pt idx="4375">
                  <c:v>1346.6562981849399</c:v>
                </c:pt>
                <c:pt idx="4376">
                  <c:v>1346.96410533881</c:v>
                </c:pt>
                <c:pt idx="4377">
                  <c:v>1347.27191249268</c:v>
                </c:pt>
                <c:pt idx="4378">
                  <c:v>1347.5797196465501</c:v>
                </c:pt>
                <c:pt idx="4379">
                  <c:v>1347.8875268004199</c:v>
                </c:pt>
                <c:pt idx="4380">
                  <c:v>1348.1953339542899</c:v>
                </c:pt>
                <c:pt idx="4381">
                  <c:v>1348.50314110816</c:v>
                </c:pt>
                <c:pt idx="4382">
                  <c:v>1348.81094826203</c:v>
                </c:pt>
                <c:pt idx="4383">
                  <c:v>1349.1187554159001</c:v>
                </c:pt>
                <c:pt idx="4384">
                  <c:v>1349.4265625697701</c:v>
                </c:pt>
                <c:pt idx="4385">
                  <c:v>1349.7343697236399</c:v>
                </c:pt>
                <c:pt idx="4386">
                  <c:v>1350.04217687752</c:v>
                </c:pt>
                <c:pt idx="4387">
                  <c:v>1350.34998403139</c:v>
                </c:pt>
                <c:pt idx="4388">
                  <c:v>1350.6577911852601</c:v>
                </c:pt>
                <c:pt idx="4389">
                  <c:v>1350.9655983391301</c:v>
                </c:pt>
                <c:pt idx="4390">
                  <c:v>1351.2734054929999</c:v>
                </c:pt>
                <c:pt idx="4391">
                  <c:v>1351.58121264687</c:v>
                </c:pt>
                <c:pt idx="4392">
                  <c:v>1351.88901980074</c:v>
                </c:pt>
                <c:pt idx="4393">
                  <c:v>1352.1968269546101</c:v>
                </c:pt>
                <c:pt idx="4394">
                  <c:v>1352.5046341084801</c:v>
                </c:pt>
                <c:pt idx="4395">
                  <c:v>1352.8124412623499</c:v>
                </c:pt>
                <c:pt idx="4396">
                  <c:v>1353.12024841622</c:v>
                </c:pt>
                <c:pt idx="4397">
                  <c:v>1353.42805557009</c:v>
                </c:pt>
                <c:pt idx="4398">
                  <c:v>1353.7358627239701</c:v>
                </c:pt>
                <c:pt idx="4399">
                  <c:v>1354.0436698778401</c:v>
                </c:pt>
                <c:pt idx="4400">
                  <c:v>1354.3514770317099</c:v>
                </c:pt>
                <c:pt idx="4401">
                  <c:v>1354.65928418558</c:v>
                </c:pt>
                <c:pt idx="4402">
                  <c:v>1354.96709133945</c:v>
                </c:pt>
                <c:pt idx="4403">
                  <c:v>1355.2748984933201</c:v>
                </c:pt>
                <c:pt idx="4404">
                  <c:v>1355.5827056471901</c:v>
                </c:pt>
                <c:pt idx="4405">
                  <c:v>1355.8905128010599</c:v>
                </c:pt>
                <c:pt idx="4406">
                  <c:v>1356.19831995493</c:v>
                </c:pt>
                <c:pt idx="4407">
                  <c:v>1356.5061271088</c:v>
                </c:pt>
                <c:pt idx="4408">
                  <c:v>1356.81393426267</c:v>
                </c:pt>
                <c:pt idx="4409">
                  <c:v>1357.1217414165401</c:v>
                </c:pt>
                <c:pt idx="4410">
                  <c:v>1357.4295485704199</c:v>
                </c:pt>
                <c:pt idx="4411">
                  <c:v>1357.73735572429</c:v>
                </c:pt>
                <c:pt idx="4412">
                  <c:v>1358.04516287816</c:v>
                </c:pt>
                <c:pt idx="4413">
                  <c:v>1358.35297003203</c:v>
                </c:pt>
                <c:pt idx="4414">
                  <c:v>1358.6607771859001</c:v>
                </c:pt>
                <c:pt idx="4415">
                  <c:v>1358.9685843397699</c:v>
                </c:pt>
                <c:pt idx="4416">
                  <c:v>1359.2763914936399</c:v>
                </c:pt>
                <c:pt idx="4417">
                  <c:v>1359.58419864751</c:v>
                </c:pt>
                <c:pt idx="4418">
                  <c:v>1359.89200580138</c:v>
                </c:pt>
                <c:pt idx="4419">
                  <c:v>1360.1998129552501</c:v>
                </c:pt>
                <c:pt idx="4420">
                  <c:v>1360.5076201091199</c:v>
                </c:pt>
                <c:pt idx="4421">
                  <c:v>1360.8154272629899</c:v>
                </c:pt>
                <c:pt idx="4422">
                  <c:v>1361.12323441687</c:v>
                </c:pt>
                <c:pt idx="4423">
                  <c:v>1361.43104157074</c:v>
                </c:pt>
                <c:pt idx="4424">
                  <c:v>1361.7388487246101</c:v>
                </c:pt>
                <c:pt idx="4425">
                  <c:v>1362.0466558784799</c:v>
                </c:pt>
                <c:pt idx="4426">
                  <c:v>1362.3544630323499</c:v>
                </c:pt>
                <c:pt idx="4427">
                  <c:v>1362.66227018622</c:v>
                </c:pt>
                <c:pt idx="4428">
                  <c:v>1362.97007734009</c:v>
                </c:pt>
                <c:pt idx="4429">
                  <c:v>1363.2778844939601</c:v>
                </c:pt>
                <c:pt idx="4430">
                  <c:v>1363.5856916478299</c:v>
                </c:pt>
                <c:pt idx="4431">
                  <c:v>1363.8934988016999</c:v>
                </c:pt>
                <c:pt idx="4432">
                  <c:v>1364.20130595557</c:v>
                </c:pt>
                <c:pt idx="4433">
                  <c:v>1364.50911310944</c:v>
                </c:pt>
                <c:pt idx="4434">
                  <c:v>1364.8169202633201</c:v>
                </c:pt>
                <c:pt idx="4435">
                  <c:v>1365.1247274171899</c:v>
                </c:pt>
                <c:pt idx="4436">
                  <c:v>1365.4325345710599</c:v>
                </c:pt>
                <c:pt idx="4437">
                  <c:v>1365.74034172493</c:v>
                </c:pt>
                <c:pt idx="4438">
                  <c:v>1366.0481488788</c:v>
                </c:pt>
                <c:pt idx="4439">
                  <c:v>1366.3559560326701</c:v>
                </c:pt>
                <c:pt idx="4440">
                  <c:v>1366.6637631865401</c:v>
                </c:pt>
                <c:pt idx="4441">
                  <c:v>1366.9715703404099</c:v>
                </c:pt>
                <c:pt idx="4442">
                  <c:v>1367.27937749428</c:v>
                </c:pt>
                <c:pt idx="4443">
                  <c:v>1367.58718464815</c:v>
                </c:pt>
                <c:pt idx="4444">
                  <c:v>1367.8949918020201</c:v>
                </c:pt>
                <c:pt idx="4445">
                  <c:v>1368.2027989558901</c:v>
                </c:pt>
                <c:pt idx="4446">
                  <c:v>1368.5106061097699</c:v>
                </c:pt>
                <c:pt idx="4447">
                  <c:v>1368.81841326364</c:v>
                </c:pt>
                <c:pt idx="4448">
                  <c:v>1369.12622041751</c:v>
                </c:pt>
                <c:pt idx="4449">
                  <c:v>1369.4340275713801</c:v>
                </c:pt>
                <c:pt idx="4450">
                  <c:v>1369.7418347252501</c:v>
                </c:pt>
                <c:pt idx="4451">
                  <c:v>1370.0496418791199</c:v>
                </c:pt>
                <c:pt idx="4452">
                  <c:v>1370.35744903299</c:v>
                </c:pt>
                <c:pt idx="4453">
                  <c:v>1370.66525618686</c:v>
                </c:pt>
                <c:pt idx="4454">
                  <c:v>1370.9730633407301</c:v>
                </c:pt>
                <c:pt idx="4455">
                  <c:v>1371.2808704946001</c:v>
                </c:pt>
                <c:pt idx="4456">
                  <c:v>1371.5886776484699</c:v>
                </c:pt>
                <c:pt idx="4457">
                  <c:v>1371.89648480235</c:v>
                </c:pt>
                <c:pt idx="4458">
                  <c:v>1372.20429195622</c:v>
                </c:pt>
                <c:pt idx="4459">
                  <c:v>1372.51209911009</c:v>
                </c:pt>
                <c:pt idx="4460">
                  <c:v>1372.8199062639601</c:v>
                </c:pt>
                <c:pt idx="4461">
                  <c:v>1373.1277134178299</c:v>
                </c:pt>
                <c:pt idx="4462">
                  <c:v>1373.4355205717</c:v>
                </c:pt>
                <c:pt idx="4463">
                  <c:v>1373.74332772557</c:v>
                </c:pt>
                <c:pt idx="4464">
                  <c:v>1374.05113487944</c:v>
                </c:pt>
                <c:pt idx="4465">
                  <c:v>1374.3589420333101</c:v>
                </c:pt>
                <c:pt idx="4466">
                  <c:v>1374.6667491871799</c:v>
                </c:pt>
                <c:pt idx="4467">
                  <c:v>1374.9745563410499</c:v>
                </c:pt>
                <c:pt idx="4468">
                  <c:v>1375.28236349492</c:v>
                </c:pt>
                <c:pt idx="4469">
                  <c:v>1375.5901706488</c:v>
                </c:pt>
                <c:pt idx="4470">
                  <c:v>1375.8979778026701</c:v>
                </c:pt>
                <c:pt idx="4471">
                  <c:v>1376.2057849565399</c:v>
                </c:pt>
                <c:pt idx="4472">
                  <c:v>1376.5135921104099</c:v>
                </c:pt>
                <c:pt idx="4473">
                  <c:v>1376.82139926428</c:v>
                </c:pt>
                <c:pt idx="4474">
                  <c:v>1377.12920641815</c:v>
                </c:pt>
                <c:pt idx="4475">
                  <c:v>1377.4370135720201</c:v>
                </c:pt>
                <c:pt idx="4476">
                  <c:v>1377.7448207258899</c:v>
                </c:pt>
                <c:pt idx="4477">
                  <c:v>1378.0526278797599</c:v>
                </c:pt>
                <c:pt idx="4478">
                  <c:v>1378.36043503363</c:v>
                </c:pt>
                <c:pt idx="4479">
                  <c:v>1378.6682421875</c:v>
                </c:pt>
                <c:pt idx="4480">
                  <c:v>1378.9760493413701</c:v>
                </c:pt>
                <c:pt idx="4481">
                  <c:v>1379.2838564952499</c:v>
                </c:pt>
                <c:pt idx="4482">
                  <c:v>1379.5916636491199</c:v>
                </c:pt>
                <c:pt idx="4483">
                  <c:v>1379.89947080299</c:v>
                </c:pt>
                <c:pt idx="4484">
                  <c:v>1380.20727795686</c:v>
                </c:pt>
                <c:pt idx="4485">
                  <c:v>1380.5150851107301</c:v>
                </c:pt>
                <c:pt idx="4486">
                  <c:v>1380.8228922645999</c:v>
                </c:pt>
                <c:pt idx="4487">
                  <c:v>1381.1306994184699</c:v>
                </c:pt>
                <c:pt idx="4488">
                  <c:v>1381.43850657234</c:v>
                </c:pt>
                <c:pt idx="4489">
                  <c:v>1381.74631372621</c:v>
                </c:pt>
                <c:pt idx="4490">
                  <c:v>1382.0541208800801</c:v>
                </c:pt>
                <c:pt idx="4491">
                  <c:v>1382.3619280339501</c:v>
                </c:pt>
                <c:pt idx="4492">
                  <c:v>1382.6697351878199</c:v>
                </c:pt>
                <c:pt idx="4493">
                  <c:v>1382.9775423417</c:v>
                </c:pt>
                <c:pt idx="4494">
                  <c:v>1383.28534949557</c:v>
                </c:pt>
                <c:pt idx="4495">
                  <c:v>1383.5931566494401</c:v>
                </c:pt>
                <c:pt idx="4496">
                  <c:v>1383.9009638033101</c:v>
                </c:pt>
                <c:pt idx="4497">
                  <c:v>1384.2087709571799</c:v>
                </c:pt>
                <c:pt idx="4498">
                  <c:v>1384.51657811105</c:v>
                </c:pt>
                <c:pt idx="4499">
                  <c:v>1384.82438526492</c:v>
                </c:pt>
                <c:pt idx="4500">
                  <c:v>1385.1321924187901</c:v>
                </c:pt>
                <c:pt idx="4501">
                  <c:v>1385.4399995726601</c:v>
                </c:pt>
                <c:pt idx="4502">
                  <c:v>1385.7478067265299</c:v>
                </c:pt>
                <c:pt idx="4503">
                  <c:v>1386.0556138804</c:v>
                </c:pt>
                <c:pt idx="4504">
                  <c:v>1386.36342103427</c:v>
                </c:pt>
                <c:pt idx="4505">
                  <c:v>1386.6712281881501</c:v>
                </c:pt>
                <c:pt idx="4506">
                  <c:v>1386.9790353420201</c:v>
                </c:pt>
                <c:pt idx="4507">
                  <c:v>1387.2868424958899</c:v>
                </c:pt>
                <c:pt idx="4508">
                  <c:v>1387.59464964976</c:v>
                </c:pt>
                <c:pt idx="4509">
                  <c:v>1387.90245680363</c:v>
                </c:pt>
                <c:pt idx="4510">
                  <c:v>1388.2102639575</c:v>
                </c:pt>
                <c:pt idx="4511">
                  <c:v>1388.5180711113701</c:v>
                </c:pt>
                <c:pt idx="4512">
                  <c:v>1388.8258782652399</c:v>
                </c:pt>
                <c:pt idx="4513">
                  <c:v>1389.13368541911</c:v>
                </c:pt>
                <c:pt idx="4514">
                  <c:v>1389.44149257298</c:v>
                </c:pt>
                <c:pt idx="4515">
                  <c:v>1389.74929972685</c:v>
                </c:pt>
                <c:pt idx="4516">
                  <c:v>1390.0571068807201</c:v>
                </c:pt>
                <c:pt idx="4517">
                  <c:v>1390.3649140345999</c:v>
                </c:pt>
                <c:pt idx="4518">
                  <c:v>1390.6727211884699</c:v>
                </c:pt>
                <c:pt idx="4519">
                  <c:v>1390.98052834234</c:v>
                </c:pt>
                <c:pt idx="4520">
                  <c:v>1391.28833549621</c:v>
                </c:pt>
                <c:pt idx="4521">
                  <c:v>1391.5961426500801</c:v>
                </c:pt>
                <c:pt idx="4522">
                  <c:v>1391.9039498039499</c:v>
                </c:pt>
                <c:pt idx="4523">
                  <c:v>1392.2117569578199</c:v>
                </c:pt>
                <c:pt idx="4524">
                  <c:v>1392.51956411169</c:v>
                </c:pt>
                <c:pt idx="4525">
                  <c:v>1392.82737126556</c:v>
                </c:pt>
                <c:pt idx="4526">
                  <c:v>1393.1351784194301</c:v>
                </c:pt>
                <c:pt idx="4527">
                  <c:v>1393.4429855732999</c:v>
                </c:pt>
                <c:pt idx="4528">
                  <c:v>1393.7507927271699</c:v>
                </c:pt>
                <c:pt idx="4529">
                  <c:v>1394.05859988105</c:v>
                </c:pt>
                <c:pt idx="4530">
                  <c:v>1394.36640703492</c:v>
                </c:pt>
                <c:pt idx="4531">
                  <c:v>1394.6742141887901</c:v>
                </c:pt>
                <c:pt idx="4532">
                  <c:v>1394.9820213426599</c:v>
                </c:pt>
                <c:pt idx="4533">
                  <c:v>1395.2898284965299</c:v>
                </c:pt>
                <c:pt idx="4534">
                  <c:v>1395.5976356504</c:v>
                </c:pt>
                <c:pt idx="4535">
                  <c:v>1395.90544280427</c:v>
                </c:pt>
                <c:pt idx="4536">
                  <c:v>1396.2132499581401</c:v>
                </c:pt>
                <c:pt idx="4537">
                  <c:v>1396.5210571120101</c:v>
                </c:pt>
                <c:pt idx="4538">
                  <c:v>1396.8288642658799</c:v>
                </c:pt>
                <c:pt idx="4539">
                  <c:v>1397.13667141975</c:v>
                </c:pt>
                <c:pt idx="4540">
                  <c:v>1397.44447857363</c:v>
                </c:pt>
                <c:pt idx="4541">
                  <c:v>1397.7522857275001</c:v>
                </c:pt>
                <c:pt idx="4542">
                  <c:v>1398.0600928813701</c:v>
                </c:pt>
                <c:pt idx="4543">
                  <c:v>1398.3679000352399</c:v>
                </c:pt>
                <c:pt idx="4544">
                  <c:v>1398.67570718911</c:v>
                </c:pt>
                <c:pt idx="4545">
                  <c:v>1398.98351434298</c:v>
                </c:pt>
                <c:pt idx="4546">
                  <c:v>1399.2913214968501</c:v>
                </c:pt>
                <c:pt idx="4547">
                  <c:v>1399.5991286507201</c:v>
                </c:pt>
                <c:pt idx="4548">
                  <c:v>1399.9069358045899</c:v>
                </c:pt>
                <c:pt idx="4549">
                  <c:v>1400.21474295846</c:v>
                </c:pt>
                <c:pt idx="4550">
                  <c:v>1400.52255011233</c:v>
                </c:pt>
                <c:pt idx="4551">
                  <c:v>1400.8303572662001</c:v>
                </c:pt>
                <c:pt idx="4552">
                  <c:v>1401.1381644200801</c:v>
                </c:pt>
                <c:pt idx="4553">
                  <c:v>1401.4459715739499</c:v>
                </c:pt>
                <c:pt idx="4554">
                  <c:v>1401.75377872782</c:v>
                </c:pt>
                <c:pt idx="4555">
                  <c:v>1402.06158588169</c:v>
                </c:pt>
                <c:pt idx="4556">
                  <c:v>1402.3693930355601</c:v>
                </c:pt>
                <c:pt idx="4557">
                  <c:v>1402.6772001894301</c:v>
                </c:pt>
                <c:pt idx="4558">
                  <c:v>1402.9850073432999</c:v>
                </c:pt>
                <c:pt idx="4559">
                  <c:v>1403.29281449717</c:v>
                </c:pt>
                <c:pt idx="4560">
                  <c:v>1403.60062165104</c:v>
                </c:pt>
                <c:pt idx="4561">
                  <c:v>1403.90842880491</c:v>
                </c:pt>
                <c:pt idx="4562">
                  <c:v>1404.2162359587801</c:v>
                </c:pt>
                <c:pt idx="4563">
                  <c:v>1404.5240431126499</c:v>
                </c:pt>
                <c:pt idx="4564">
                  <c:v>1404.83185026653</c:v>
                </c:pt>
                <c:pt idx="4565">
                  <c:v>1405.1396574204</c:v>
                </c:pt>
                <c:pt idx="4566">
                  <c:v>1405.44746457427</c:v>
                </c:pt>
                <c:pt idx="4567">
                  <c:v>1405.7552717281401</c:v>
                </c:pt>
                <c:pt idx="4568">
                  <c:v>1406.0630788820099</c:v>
                </c:pt>
                <c:pt idx="4569">
                  <c:v>1406.3708860358799</c:v>
                </c:pt>
                <c:pt idx="4570">
                  <c:v>1406.67869318975</c:v>
                </c:pt>
                <c:pt idx="4571">
                  <c:v>1406.98650034362</c:v>
                </c:pt>
                <c:pt idx="4572">
                  <c:v>1407.2943074974901</c:v>
                </c:pt>
                <c:pt idx="4573">
                  <c:v>1407.6021146513599</c:v>
                </c:pt>
                <c:pt idx="4574">
                  <c:v>1407.9099218052299</c:v>
                </c:pt>
                <c:pt idx="4575">
                  <c:v>1408.2177289591</c:v>
                </c:pt>
                <c:pt idx="4576">
                  <c:v>1408.52553611298</c:v>
                </c:pt>
                <c:pt idx="4577">
                  <c:v>1408.8333432668501</c:v>
                </c:pt>
                <c:pt idx="4578">
                  <c:v>1409.1411504207199</c:v>
                </c:pt>
                <c:pt idx="4579">
                  <c:v>1409.4489575745899</c:v>
                </c:pt>
                <c:pt idx="4580">
                  <c:v>1409.75676472846</c:v>
                </c:pt>
                <c:pt idx="4581">
                  <c:v>1410.06457188233</c:v>
                </c:pt>
                <c:pt idx="4582">
                  <c:v>1410.3723790362001</c:v>
                </c:pt>
                <c:pt idx="4583">
                  <c:v>1410.6801861900699</c:v>
                </c:pt>
                <c:pt idx="4584">
                  <c:v>1410.9879933439399</c:v>
                </c:pt>
                <c:pt idx="4585">
                  <c:v>1411.29580049781</c:v>
                </c:pt>
                <c:pt idx="4586">
                  <c:v>1411.60360765168</c:v>
                </c:pt>
                <c:pt idx="4587">
                  <c:v>1411.9114148055501</c:v>
                </c:pt>
                <c:pt idx="4588">
                  <c:v>1412.2192219594299</c:v>
                </c:pt>
                <c:pt idx="4589">
                  <c:v>1412.5270291132999</c:v>
                </c:pt>
                <c:pt idx="4590">
                  <c:v>1412.83483626717</c:v>
                </c:pt>
                <c:pt idx="4591">
                  <c:v>1413.14264342104</c:v>
                </c:pt>
                <c:pt idx="4592">
                  <c:v>1413.4504505749101</c:v>
                </c:pt>
                <c:pt idx="4593">
                  <c:v>1413.7582577287801</c:v>
                </c:pt>
                <c:pt idx="4594">
                  <c:v>1414.0660648826499</c:v>
                </c:pt>
                <c:pt idx="4595">
                  <c:v>1414.37387203652</c:v>
                </c:pt>
                <c:pt idx="4596">
                  <c:v>1414.68167919039</c:v>
                </c:pt>
                <c:pt idx="4597">
                  <c:v>1414.9894863442601</c:v>
                </c:pt>
                <c:pt idx="4598">
                  <c:v>1415.2972934981301</c:v>
                </c:pt>
                <c:pt idx="4599">
                  <c:v>1415.6051006519999</c:v>
                </c:pt>
                <c:pt idx="4600">
                  <c:v>1415.91290780588</c:v>
                </c:pt>
                <c:pt idx="4601">
                  <c:v>1416.22071495975</c:v>
                </c:pt>
                <c:pt idx="4602">
                  <c:v>1416.5285221136201</c:v>
                </c:pt>
                <c:pt idx="4603">
                  <c:v>1416.8363292674901</c:v>
                </c:pt>
                <c:pt idx="4604">
                  <c:v>1417.1441364213599</c:v>
                </c:pt>
                <c:pt idx="4605">
                  <c:v>1417.45194357523</c:v>
                </c:pt>
                <c:pt idx="4606">
                  <c:v>1417.7597507291</c:v>
                </c:pt>
                <c:pt idx="4607">
                  <c:v>1418.06755788297</c:v>
                </c:pt>
                <c:pt idx="4608">
                  <c:v>1418.3753650368401</c:v>
                </c:pt>
                <c:pt idx="4609">
                  <c:v>1418.6831721907099</c:v>
                </c:pt>
                <c:pt idx="4610">
                  <c:v>1418.99097934458</c:v>
                </c:pt>
                <c:pt idx="4611">
                  <c:v>1419.29878649845</c:v>
                </c:pt>
                <c:pt idx="4612">
                  <c:v>1419.60659365233</c:v>
                </c:pt>
                <c:pt idx="4613">
                  <c:v>1419.9144008062001</c:v>
                </c:pt>
                <c:pt idx="4614">
                  <c:v>1420.2222079600699</c:v>
                </c:pt>
                <c:pt idx="4615">
                  <c:v>1420.53001511394</c:v>
                </c:pt>
                <c:pt idx="4616">
                  <c:v>1420.83782226781</c:v>
                </c:pt>
                <c:pt idx="4617">
                  <c:v>1421.14562942168</c:v>
                </c:pt>
                <c:pt idx="4618">
                  <c:v>1421.4534365755501</c:v>
                </c:pt>
                <c:pt idx="4619">
                  <c:v>1421.7612437294199</c:v>
                </c:pt>
                <c:pt idx="4620">
                  <c:v>1422.0690508832899</c:v>
                </c:pt>
                <c:pt idx="4621">
                  <c:v>1422.37685803716</c:v>
                </c:pt>
                <c:pt idx="4622">
                  <c:v>1422.68466519103</c:v>
                </c:pt>
                <c:pt idx="4623">
                  <c:v>1422.9924723449001</c:v>
                </c:pt>
                <c:pt idx="4624">
                  <c:v>1423.3002794987799</c:v>
                </c:pt>
                <c:pt idx="4625">
                  <c:v>1423.6080866526499</c:v>
                </c:pt>
                <c:pt idx="4626">
                  <c:v>1423.91589380652</c:v>
                </c:pt>
                <c:pt idx="4627">
                  <c:v>1424.22370096039</c:v>
                </c:pt>
                <c:pt idx="4628">
                  <c:v>1424.5315081142601</c:v>
                </c:pt>
                <c:pt idx="4629">
                  <c:v>1424.8393152681299</c:v>
                </c:pt>
                <c:pt idx="4630">
                  <c:v>1425.1471224219999</c:v>
                </c:pt>
                <c:pt idx="4631">
                  <c:v>1425.45492957587</c:v>
                </c:pt>
                <c:pt idx="4632">
                  <c:v>1425.76273672974</c:v>
                </c:pt>
                <c:pt idx="4633">
                  <c:v>1426.0705438836101</c:v>
                </c:pt>
                <c:pt idx="4634">
                  <c:v>1426.3783510374799</c:v>
                </c:pt>
                <c:pt idx="4635">
                  <c:v>1426.6861581913499</c:v>
                </c:pt>
                <c:pt idx="4636">
                  <c:v>1426.99396534523</c:v>
                </c:pt>
                <c:pt idx="4637">
                  <c:v>1427.3017724991</c:v>
                </c:pt>
                <c:pt idx="4638">
                  <c:v>1427.6095796529701</c:v>
                </c:pt>
                <c:pt idx="4639">
                  <c:v>1427.9173868068401</c:v>
                </c:pt>
                <c:pt idx="4640">
                  <c:v>1428.2251939607099</c:v>
                </c:pt>
                <c:pt idx="4641">
                  <c:v>1428.53300111458</c:v>
                </c:pt>
                <c:pt idx="4642">
                  <c:v>1428.84080826845</c:v>
                </c:pt>
                <c:pt idx="4643">
                  <c:v>1429.1486154223201</c:v>
                </c:pt>
                <c:pt idx="4644">
                  <c:v>1429.4564225761901</c:v>
                </c:pt>
                <c:pt idx="4645">
                  <c:v>1429.7642297300599</c:v>
                </c:pt>
                <c:pt idx="4646">
                  <c:v>1430.07203688393</c:v>
                </c:pt>
                <c:pt idx="4647">
                  <c:v>1430.37984403781</c:v>
                </c:pt>
                <c:pt idx="4648">
                  <c:v>1430.6876511916801</c:v>
                </c:pt>
                <c:pt idx="4649">
                  <c:v>1430.9954583455501</c:v>
                </c:pt>
                <c:pt idx="4650">
                  <c:v>1431.3032654994199</c:v>
                </c:pt>
                <c:pt idx="4651">
                  <c:v>1431.61107265329</c:v>
                </c:pt>
                <c:pt idx="4652">
                  <c:v>1431.91887980716</c:v>
                </c:pt>
                <c:pt idx="4653">
                  <c:v>1432.2266869610301</c:v>
                </c:pt>
                <c:pt idx="4654">
                  <c:v>1432.5344941149001</c:v>
                </c:pt>
                <c:pt idx="4655">
                  <c:v>1432.8423012687699</c:v>
                </c:pt>
                <c:pt idx="4656">
                  <c:v>1433.15010842264</c:v>
                </c:pt>
                <c:pt idx="4657">
                  <c:v>1433.45791557651</c:v>
                </c:pt>
                <c:pt idx="4658">
                  <c:v>1433.76572273038</c:v>
                </c:pt>
                <c:pt idx="4659">
                  <c:v>1434.0735298842601</c:v>
                </c:pt>
                <c:pt idx="4660">
                  <c:v>1434.3813370381299</c:v>
                </c:pt>
                <c:pt idx="4661">
                  <c:v>1434.689144192</c:v>
                </c:pt>
                <c:pt idx="4662">
                  <c:v>1434.99695134587</c:v>
                </c:pt>
                <c:pt idx="4663">
                  <c:v>1435.30475849974</c:v>
                </c:pt>
                <c:pt idx="4664">
                  <c:v>1435.6125656536101</c:v>
                </c:pt>
                <c:pt idx="4665">
                  <c:v>1435.9203728074799</c:v>
                </c:pt>
                <c:pt idx="4666">
                  <c:v>1436.22817996135</c:v>
                </c:pt>
                <c:pt idx="4667">
                  <c:v>1436.53598711522</c:v>
                </c:pt>
                <c:pt idx="4668">
                  <c:v>1436.84379426909</c:v>
                </c:pt>
                <c:pt idx="4669">
                  <c:v>1437.1516014229601</c:v>
                </c:pt>
                <c:pt idx="4670">
                  <c:v>1437.4594085768299</c:v>
                </c:pt>
                <c:pt idx="4671">
                  <c:v>1437.7672157307099</c:v>
                </c:pt>
                <c:pt idx="4672">
                  <c:v>1438.07502288458</c:v>
                </c:pt>
                <c:pt idx="4673">
                  <c:v>1438.38283003845</c:v>
                </c:pt>
                <c:pt idx="4674">
                  <c:v>1438.6906371923201</c:v>
                </c:pt>
                <c:pt idx="4675">
                  <c:v>1438.9984443461899</c:v>
                </c:pt>
                <c:pt idx="4676">
                  <c:v>1439.3062515000599</c:v>
                </c:pt>
                <c:pt idx="4677">
                  <c:v>1439.61405865393</c:v>
                </c:pt>
                <c:pt idx="4678">
                  <c:v>1439.9218658078</c:v>
                </c:pt>
                <c:pt idx="4679">
                  <c:v>1440.2296729616701</c:v>
                </c:pt>
                <c:pt idx="4680">
                  <c:v>1440.5374801155399</c:v>
                </c:pt>
                <c:pt idx="4681">
                  <c:v>1440.8452872694099</c:v>
                </c:pt>
                <c:pt idx="4682">
                  <c:v>1441.15309442328</c:v>
                </c:pt>
                <c:pt idx="4683">
                  <c:v>1441.46090157716</c:v>
                </c:pt>
                <c:pt idx="4684">
                  <c:v>1441.7687087310301</c:v>
                </c:pt>
                <c:pt idx="4685">
                  <c:v>1442.0765158848999</c:v>
                </c:pt>
                <c:pt idx="4686">
                  <c:v>1442.3843230387699</c:v>
                </c:pt>
                <c:pt idx="4687">
                  <c:v>1442.69213019264</c:v>
                </c:pt>
                <c:pt idx="4688">
                  <c:v>1442.99993734651</c:v>
                </c:pt>
                <c:pt idx="4689">
                  <c:v>1443.3077445003801</c:v>
                </c:pt>
                <c:pt idx="4690">
                  <c:v>1443.6155516542501</c:v>
                </c:pt>
                <c:pt idx="4691">
                  <c:v>1443.9233588081199</c:v>
                </c:pt>
                <c:pt idx="4692">
                  <c:v>1444.23116596199</c:v>
                </c:pt>
                <c:pt idx="4693">
                  <c:v>1444.53897311586</c:v>
                </c:pt>
                <c:pt idx="4694">
                  <c:v>1444.8467802697301</c:v>
                </c:pt>
                <c:pt idx="4695">
                  <c:v>1445.1545874236101</c:v>
                </c:pt>
                <c:pt idx="4696">
                  <c:v>1445.4623945774799</c:v>
                </c:pt>
                <c:pt idx="4697">
                  <c:v>1445.77020173135</c:v>
                </c:pt>
                <c:pt idx="4698">
                  <c:v>1446.07800888522</c:v>
                </c:pt>
                <c:pt idx="4699">
                  <c:v>1446.3858160390901</c:v>
                </c:pt>
                <c:pt idx="4700">
                  <c:v>1446.6936231929601</c:v>
                </c:pt>
                <c:pt idx="4701">
                  <c:v>1447.0014303468299</c:v>
                </c:pt>
                <c:pt idx="4702">
                  <c:v>1447.3092375007</c:v>
                </c:pt>
                <c:pt idx="4703">
                  <c:v>1447.61704465457</c:v>
                </c:pt>
                <c:pt idx="4704">
                  <c:v>1447.9248518084401</c:v>
                </c:pt>
                <c:pt idx="4705">
                  <c:v>1448.2326589623101</c:v>
                </c:pt>
                <c:pt idx="4706">
                  <c:v>1448.5404661161799</c:v>
                </c:pt>
                <c:pt idx="4707">
                  <c:v>1448.84827327006</c:v>
                </c:pt>
                <c:pt idx="4708">
                  <c:v>1449.15608042393</c:v>
                </c:pt>
                <c:pt idx="4709">
                  <c:v>1449.4638875778001</c:v>
                </c:pt>
                <c:pt idx="4710">
                  <c:v>1449.7716947316701</c:v>
                </c:pt>
                <c:pt idx="4711">
                  <c:v>1450.0795018855399</c:v>
                </c:pt>
                <c:pt idx="4712">
                  <c:v>1450.38730903941</c:v>
                </c:pt>
                <c:pt idx="4713">
                  <c:v>1450.69511619328</c:v>
                </c:pt>
                <c:pt idx="4714">
                  <c:v>1451.00292334715</c:v>
                </c:pt>
                <c:pt idx="4715">
                  <c:v>1451.3107305010201</c:v>
                </c:pt>
                <c:pt idx="4716">
                  <c:v>1451.6185376548899</c:v>
                </c:pt>
                <c:pt idx="4717">
                  <c:v>1451.9263448087599</c:v>
                </c:pt>
                <c:pt idx="4718">
                  <c:v>1452.23415196264</c:v>
                </c:pt>
                <c:pt idx="4719">
                  <c:v>1452.54195911651</c:v>
                </c:pt>
                <c:pt idx="4720">
                  <c:v>1452.8497662703801</c:v>
                </c:pt>
                <c:pt idx="4721">
                  <c:v>1453.1575734242499</c:v>
                </c:pt>
                <c:pt idx="4722">
                  <c:v>1453.4653805781199</c:v>
                </c:pt>
                <c:pt idx="4723">
                  <c:v>1453.77318773199</c:v>
                </c:pt>
                <c:pt idx="4724">
                  <c:v>1454.08099488586</c:v>
                </c:pt>
                <c:pt idx="4725">
                  <c:v>1454.3888020397301</c:v>
                </c:pt>
                <c:pt idx="4726">
                  <c:v>1454.6966091935999</c:v>
                </c:pt>
                <c:pt idx="4727">
                  <c:v>1455.0044163474699</c:v>
                </c:pt>
                <c:pt idx="4728">
                  <c:v>1455.31222350134</c:v>
                </c:pt>
                <c:pt idx="4729">
                  <c:v>1455.62003065521</c:v>
                </c:pt>
                <c:pt idx="4730">
                  <c:v>1455.9278378090901</c:v>
                </c:pt>
                <c:pt idx="4731">
                  <c:v>1456.2356449629599</c:v>
                </c:pt>
                <c:pt idx="4732">
                  <c:v>1456.5434521168299</c:v>
                </c:pt>
                <c:pt idx="4733">
                  <c:v>1456.8512592707</c:v>
                </c:pt>
                <c:pt idx="4734">
                  <c:v>1457.15906642457</c:v>
                </c:pt>
                <c:pt idx="4735">
                  <c:v>1457.4668735784401</c:v>
                </c:pt>
                <c:pt idx="4736">
                  <c:v>1457.7746807323099</c:v>
                </c:pt>
                <c:pt idx="4737">
                  <c:v>1458.0824878861799</c:v>
                </c:pt>
                <c:pt idx="4738">
                  <c:v>1458.39029504005</c:v>
                </c:pt>
                <c:pt idx="4739">
                  <c:v>1458.69810219392</c:v>
                </c:pt>
                <c:pt idx="4740">
                  <c:v>1459.0059093477901</c:v>
                </c:pt>
                <c:pt idx="4741">
                  <c:v>1459.3137165016601</c:v>
                </c:pt>
                <c:pt idx="4742">
                  <c:v>1459.6215236555399</c:v>
                </c:pt>
                <c:pt idx="4743">
                  <c:v>1459.92933080941</c:v>
                </c:pt>
                <c:pt idx="4744">
                  <c:v>1460.23713796328</c:v>
                </c:pt>
                <c:pt idx="4745">
                  <c:v>1460.5449451171501</c:v>
                </c:pt>
                <c:pt idx="4746">
                  <c:v>1460.8527522710201</c:v>
                </c:pt>
                <c:pt idx="4747">
                  <c:v>1461.1605594248899</c:v>
                </c:pt>
                <c:pt idx="4748">
                  <c:v>1461.46836657876</c:v>
                </c:pt>
                <c:pt idx="4749">
                  <c:v>1461.77617373263</c:v>
                </c:pt>
                <c:pt idx="4750">
                  <c:v>1462.0839808865001</c:v>
                </c:pt>
                <c:pt idx="4751">
                  <c:v>1462.3917880403701</c:v>
                </c:pt>
                <c:pt idx="4752">
                  <c:v>1462.6995951942399</c:v>
                </c:pt>
                <c:pt idx="4753">
                  <c:v>1463.00740234811</c:v>
                </c:pt>
                <c:pt idx="4754">
                  <c:v>1463.31520950199</c:v>
                </c:pt>
                <c:pt idx="4755">
                  <c:v>1463.6230166558601</c:v>
                </c:pt>
                <c:pt idx="4756">
                  <c:v>1463.9308238097301</c:v>
                </c:pt>
                <c:pt idx="4757">
                  <c:v>1464.2386309635999</c:v>
                </c:pt>
                <c:pt idx="4758">
                  <c:v>1464.54643811747</c:v>
                </c:pt>
                <c:pt idx="4759">
                  <c:v>1464.85424527134</c:v>
                </c:pt>
                <c:pt idx="4760">
                  <c:v>1465.16205242521</c:v>
                </c:pt>
                <c:pt idx="4761">
                  <c:v>1465.4698595790801</c:v>
                </c:pt>
                <c:pt idx="4762">
                  <c:v>1465.7776667329499</c:v>
                </c:pt>
                <c:pt idx="4763">
                  <c:v>1466.08547388682</c:v>
                </c:pt>
                <c:pt idx="4764">
                  <c:v>1466.39328104069</c:v>
                </c:pt>
                <c:pt idx="4765">
                  <c:v>1466.70108819456</c:v>
                </c:pt>
                <c:pt idx="4766">
                  <c:v>1467.0088953484401</c:v>
                </c:pt>
                <c:pt idx="4767">
                  <c:v>1467.3167025023099</c:v>
                </c:pt>
                <c:pt idx="4768">
                  <c:v>1467.62450965618</c:v>
                </c:pt>
                <c:pt idx="4769">
                  <c:v>1467.93231681005</c:v>
                </c:pt>
                <c:pt idx="4770">
                  <c:v>1468.24012396392</c:v>
                </c:pt>
                <c:pt idx="4771">
                  <c:v>1468.5479311177901</c:v>
                </c:pt>
                <c:pt idx="4772">
                  <c:v>1468.8557382716599</c:v>
                </c:pt>
                <c:pt idx="4773">
                  <c:v>1469.1635454255299</c:v>
                </c:pt>
                <c:pt idx="4774">
                  <c:v>1469.4713525794</c:v>
                </c:pt>
                <c:pt idx="4775">
                  <c:v>1469.77915973327</c:v>
                </c:pt>
                <c:pt idx="4776">
                  <c:v>1470.0869668871401</c:v>
                </c:pt>
                <c:pt idx="4777">
                  <c:v>1470.3947740410099</c:v>
                </c:pt>
                <c:pt idx="4778">
                  <c:v>1470.7025811948899</c:v>
                </c:pt>
                <c:pt idx="4779">
                  <c:v>1471.01038834876</c:v>
                </c:pt>
                <c:pt idx="4780">
                  <c:v>1471.31819550263</c:v>
                </c:pt>
                <c:pt idx="4781">
                  <c:v>1471.6260026565001</c:v>
                </c:pt>
                <c:pt idx="4782">
                  <c:v>1471.9338098103699</c:v>
                </c:pt>
                <c:pt idx="4783">
                  <c:v>1472.2416169642399</c:v>
                </c:pt>
                <c:pt idx="4784">
                  <c:v>1472.54942411811</c:v>
                </c:pt>
                <c:pt idx="4785">
                  <c:v>1472.85723127198</c:v>
                </c:pt>
                <c:pt idx="4786">
                  <c:v>1473.1650384258501</c:v>
                </c:pt>
                <c:pt idx="4787">
                  <c:v>1473.4728455797199</c:v>
                </c:pt>
                <c:pt idx="4788">
                  <c:v>1473.7806527335899</c:v>
                </c:pt>
                <c:pt idx="4789">
                  <c:v>1474.08845988746</c:v>
                </c:pt>
                <c:pt idx="4790">
                  <c:v>1474.39626704134</c:v>
                </c:pt>
                <c:pt idx="4791">
                  <c:v>1474.7040741952101</c:v>
                </c:pt>
                <c:pt idx="4792">
                  <c:v>1475.0118813490801</c:v>
                </c:pt>
                <c:pt idx="4793">
                  <c:v>1475.3196885029499</c:v>
                </c:pt>
                <c:pt idx="4794">
                  <c:v>1475.62749565682</c:v>
                </c:pt>
                <c:pt idx="4795">
                  <c:v>1475.93530281069</c:v>
                </c:pt>
                <c:pt idx="4796">
                  <c:v>1476.2431099645601</c:v>
                </c:pt>
                <c:pt idx="4797">
                  <c:v>1476.5509171184301</c:v>
                </c:pt>
                <c:pt idx="4798">
                  <c:v>1476.8587242722999</c:v>
                </c:pt>
                <c:pt idx="4799">
                  <c:v>1477.16653142617</c:v>
                </c:pt>
                <c:pt idx="4800">
                  <c:v>1477.47433858004</c:v>
                </c:pt>
                <c:pt idx="4801">
                  <c:v>1477.7821457339101</c:v>
                </c:pt>
                <c:pt idx="4802">
                  <c:v>1478.0899528877901</c:v>
                </c:pt>
                <c:pt idx="4803">
                  <c:v>1478.3977600416599</c:v>
                </c:pt>
                <c:pt idx="4804">
                  <c:v>1478.70556719553</c:v>
                </c:pt>
                <c:pt idx="4805">
                  <c:v>1479.0133743494</c:v>
                </c:pt>
                <c:pt idx="4806">
                  <c:v>1479.3211815032701</c:v>
                </c:pt>
                <c:pt idx="4807">
                  <c:v>1479.6289886571401</c:v>
                </c:pt>
                <c:pt idx="4808">
                  <c:v>1479.9367958110099</c:v>
                </c:pt>
                <c:pt idx="4809">
                  <c:v>1480.24460296488</c:v>
                </c:pt>
                <c:pt idx="4810">
                  <c:v>1480.55241011875</c:v>
                </c:pt>
                <c:pt idx="4811">
                  <c:v>1480.86021727262</c:v>
                </c:pt>
                <c:pt idx="4812">
                  <c:v>1481.1680244264901</c:v>
                </c:pt>
                <c:pt idx="4813">
                  <c:v>1481.4758315803599</c:v>
                </c:pt>
                <c:pt idx="4814">
                  <c:v>1481.78363873424</c:v>
                </c:pt>
                <c:pt idx="4815">
                  <c:v>1482.09144588811</c:v>
                </c:pt>
                <c:pt idx="4816">
                  <c:v>1482.39925304198</c:v>
                </c:pt>
                <c:pt idx="4817">
                  <c:v>1482.7070601958501</c:v>
                </c:pt>
                <c:pt idx="4818">
                  <c:v>1483.0148673497199</c:v>
                </c:pt>
                <c:pt idx="4819">
                  <c:v>1483.32267450359</c:v>
                </c:pt>
                <c:pt idx="4820">
                  <c:v>1483.63048165746</c:v>
                </c:pt>
                <c:pt idx="4821">
                  <c:v>1483.93828881133</c:v>
                </c:pt>
                <c:pt idx="4822">
                  <c:v>1484.2460959652001</c:v>
                </c:pt>
                <c:pt idx="4823">
                  <c:v>1484.5539031190699</c:v>
                </c:pt>
                <c:pt idx="4824">
                  <c:v>1484.8617102729399</c:v>
                </c:pt>
                <c:pt idx="4825">
                  <c:v>1485.16951742682</c:v>
                </c:pt>
                <c:pt idx="4826">
                  <c:v>1485.47732458069</c:v>
                </c:pt>
                <c:pt idx="4827">
                  <c:v>1485.7851317345601</c:v>
                </c:pt>
                <c:pt idx="4828">
                  <c:v>1486.0929388884299</c:v>
                </c:pt>
                <c:pt idx="4829">
                  <c:v>1486.4007460422999</c:v>
                </c:pt>
                <c:pt idx="4830">
                  <c:v>1486.70855319617</c:v>
                </c:pt>
                <c:pt idx="4831">
                  <c:v>1487.01636035004</c:v>
                </c:pt>
                <c:pt idx="4832">
                  <c:v>1487.3241675039101</c:v>
                </c:pt>
                <c:pt idx="4833">
                  <c:v>1487.6319746577799</c:v>
                </c:pt>
                <c:pt idx="4834">
                  <c:v>1487.9397818116499</c:v>
                </c:pt>
                <c:pt idx="4835">
                  <c:v>1488.24758896552</c:v>
                </c:pt>
                <c:pt idx="4836">
                  <c:v>1488.55539611939</c:v>
                </c:pt>
                <c:pt idx="4837">
                  <c:v>1488.8632032732701</c:v>
                </c:pt>
                <c:pt idx="4838">
                  <c:v>1489.1710104271399</c:v>
                </c:pt>
                <c:pt idx="4839">
                  <c:v>1489.4788175810099</c:v>
                </c:pt>
                <c:pt idx="4840">
                  <c:v>1489.78662473488</c:v>
                </c:pt>
                <c:pt idx="4841">
                  <c:v>1490.09443188875</c:v>
                </c:pt>
                <c:pt idx="4842">
                  <c:v>1490.4022390426201</c:v>
                </c:pt>
                <c:pt idx="4843">
                  <c:v>1490.7100461964901</c:v>
                </c:pt>
                <c:pt idx="4844">
                  <c:v>1491.0178533503599</c:v>
                </c:pt>
                <c:pt idx="4845">
                  <c:v>1491.32566050423</c:v>
                </c:pt>
                <c:pt idx="4846">
                  <c:v>1491.6334676581</c:v>
                </c:pt>
                <c:pt idx="4847">
                  <c:v>1491.9412748119701</c:v>
                </c:pt>
                <c:pt idx="4848">
                  <c:v>1492.2490819658401</c:v>
                </c:pt>
                <c:pt idx="4849">
                  <c:v>1492.5568891197199</c:v>
                </c:pt>
                <c:pt idx="4850">
                  <c:v>1492.86469627359</c:v>
                </c:pt>
                <c:pt idx="4851">
                  <c:v>1493.17250342746</c:v>
                </c:pt>
                <c:pt idx="4852">
                  <c:v>1493.4803105813301</c:v>
                </c:pt>
                <c:pt idx="4853">
                  <c:v>1493.7881177352001</c:v>
                </c:pt>
                <c:pt idx="4854">
                  <c:v>1494.0959248890699</c:v>
                </c:pt>
                <c:pt idx="4855">
                  <c:v>1494.40373204294</c:v>
                </c:pt>
                <c:pt idx="4856">
                  <c:v>1494.71153919681</c:v>
                </c:pt>
                <c:pt idx="4857">
                  <c:v>1495.0193463506801</c:v>
                </c:pt>
                <c:pt idx="4858">
                  <c:v>1495.3271535045501</c:v>
                </c:pt>
                <c:pt idx="4859">
                  <c:v>1495.6349606584199</c:v>
                </c:pt>
                <c:pt idx="4860">
                  <c:v>1495.94276781229</c:v>
                </c:pt>
                <c:pt idx="4861">
                  <c:v>1496.25057496617</c:v>
                </c:pt>
                <c:pt idx="4862">
                  <c:v>1496.5583821200401</c:v>
                </c:pt>
                <c:pt idx="4863">
                  <c:v>1496.8661892739101</c:v>
                </c:pt>
                <c:pt idx="4864">
                  <c:v>1497.1739964277799</c:v>
                </c:pt>
                <c:pt idx="4865">
                  <c:v>1497.48180358165</c:v>
                </c:pt>
                <c:pt idx="4866">
                  <c:v>1497.78961073552</c:v>
                </c:pt>
                <c:pt idx="4867">
                  <c:v>1498.09741788939</c:v>
                </c:pt>
                <c:pt idx="4868">
                  <c:v>1498.4052250432601</c:v>
                </c:pt>
                <c:pt idx="4869">
                  <c:v>1498.7130321971299</c:v>
                </c:pt>
                <c:pt idx="4870">
                  <c:v>1499.0208393509999</c:v>
                </c:pt>
                <c:pt idx="4871">
                  <c:v>1499.32864650487</c:v>
                </c:pt>
                <c:pt idx="4872">
                  <c:v>1499.63645365874</c:v>
                </c:pt>
                <c:pt idx="4873">
                  <c:v>1499.9442608126201</c:v>
                </c:pt>
                <c:pt idx="4874">
                  <c:v>1500.2520679664899</c:v>
                </c:pt>
                <c:pt idx="4875">
                  <c:v>1500.5598751203599</c:v>
                </c:pt>
                <c:pt idx="4876">
                  <c:v>1500.86768227423</c:v>
                </c:pt>
                <c:pt idx="4877">
                  <c:v>1501.1754894281</c:v>
                </c:pt>
                <c:pt idx="4878">
                  <c:v>1501.4832965819701</c:v>
                </c:pt>
                <c:pt idx="4879">
                  <c:v>1501.7911037358399</c:v>
                </c:pt>
                <c:pt idx="4880">
                  <c:v>1502.0989108897099</c:v>
                </c:pt>
                <c:pt idx="4881">
                  <c:v>1502.40671804358</c:v>
                </c:pt>
                <c:pt idx="4882">
                  <c:v>1502.71452519745</c:v>
                </c:pt>
                <c:pt idx="4883">
                  <c:v>1503.0223323513201</c:v>
                </c:pt>
                <c:pt idx="4884">
                  <c:v>1503.3301395051899</c:v>
                </c:pt>
                <c:pt idx="4885">
                  <c:v>1503.6379466590699</c:v>
                </c:pt>
                <c:pt idx="4886">
                  <c:v>1503.94575381294</c:v>
                </c:pt>
                <c:pt idx="4887">
                  <c:v>1504.25356096681</c:v>
                </c:pt>
                <c:pt idx="4888">
                  <c:v>1504.5613681206801</c:v>
                </c:pt>
                <c:pt idx="4889">
                  <c:v>1504.8691752745499</c:v>
                </c:pt>
                <c:pt idx="4890">
                  <c:v>1505.1769824284199</c:v>
                </c:pt>
                <c:pt idx="4891">
                  <c:v>1505.48478958229</c:v>
                </c:pt>
                <c:pt idx="4892">
                  <c:v>1505.79259673616</c:v>
                </c:pt>
                <c:pt idx="4893">
                  <c:v>1506.1004038900301</c:v>
                </c:pt>
                <c:pt idx="4894">
                  <c:v>1506.4082110439001</c:v>
                </c:pt>
                <c:pt idx="4895">
                  <c:v>1506.7160181977699</c:v>
                </c:pt>
                <c:pt idx="4896">
                  <c:v>1507.02382535165</c:v>
                </c:pt>
                <c:pt idx="4897">
                  <c:v>1507.33163250552</c:v>
                </c:pt>
                <c:pt idx="4898">
                  <c:v>1507.6394396593901</c:v>
                </c:pt>
                <c:pt idx="4899">
                  <c:v>1507.9472468132601</c:v>
                </c:pt>
                <c:pt idx="4900">
                  <c:v>1508.2550539671299</c:v>
                </c:pt>
                <c:pt idx="4901">
                  <c:v>1508.562861121</c:v>
                </c:pt>
                <c:pt idx="4902">
                  <c:v>1508.87066827487</c:v>
                </c:pt>
                <c:pt idx="4903">
                  <c:v>1509.1784754287401</c:v>
                </c:pt>
                <c:pt idx="4904">
                  <c:v>1509.4862825826101</c:v>
                </c:pt>
                <c:pt idx="4905">
                  <c:v>1509.7940897364799</c:v>
                </c:pt>
                <c:pt idx="4906">
                  <c:v>1510.10189689035</c:v>
                </c:pt>
                <c:pt idx="4907">
                  <c:v>1510.40970404422</c:v>
                </c:pt>
                <c:pt idx="4908">
                  <c:v>1510.7175111981001</c:v>
                </c:pt>
                <c:pt idx="4909">
                  <c:v>1511.0253183519701</c:v>
                </c:pt>
                <c:pt idx="4910">
                  <c:v>1511.3331255058399</c:v>
                </c:pt>
                <c:pt idx="4911">
                  <c:v>1511.64093265971</c:v>
                </c:pt>
                <c:pt idx="4912">
                  <c:v>1511.94873981358</c:v>
                </c:pt>
                <c:pt idx="4913">
                  <c:v>1512.25654696745</c:v>
                </c:pt>
                <c:pt idx="4914">
                  <c:v>1512.5643541213201</c:v>
                </c:pt>
                <c:pt idx="4915">
                  <c:v>1512.8721612751899</c:v>
                </c:pt>
                <c:pt idx="4916">
                  <c:v>1513.17996842906</c:v>
                </c:pt>
                <c:pt idx="4917">
                  <c:v>1513.48777558293</c:v>
                </c:pt>
                <c:pt idx="4918">
                  <c:v>1513.7955827368</c:v>
                </c:pt>
                <c:pt idx="4919">
                  <c:v>1514.1033898906701</c:v>
                </c:pt>
                <c:pt idx="4920">
                  <c:v>1514.4111970445499</c:v>
                </c:pt>
                <c:pt idx="4921">
                  <c:v>1514.71900419842</c:v>
                </c:pt>
                <c:pt idx="4922">
                  <c:v>1515.02681135229</c:v>
                </c:pt>
                <c:pt idx="4923">
                  <c:v>1515.33461850616</c:v>
                </c:pt>
                <c:pt idx="4924">
                  <c:v>1515.6424256600301</c:v>
                </c:pt>
                <c:pt idx="4925">
                  <c:v>1515.9502328138999</c:v>
                </c:pt>
                <c:pt idx="4926">
                  <c:v>1516.2580399677699</c:v>
                </c:pt>
                <c:pt idx="4927">
                  <c:v>1516.56584712164</c:v>
                </c:pt>
                <c:pt idx="4928">
                  <c:v>1516.87365427551</c:v>
                </c:pt>
                <c:pt idx="4929">
                  <c:v>1517.1814614293801</c:v>
                </c:pt>
                <c:pt idx="4930">
                  <c:v>1517.4892685832499</c:v>
                </c:pt>
                <c:pt idx="4931">
                  <c:v>1517.7970757371199</c:v>
                </c:pt>
                <c:pt idx="4932">
                  <c:v>1518.104882891</c:v>
                </c:pt>
                <c:pt idx="4933">
                  <c:v>1518.41269004487</c:v>
                </c:pt>
                <c:pt idx="4934">
                  <c:v>1518.7204971987401</c:v>
                </c:pt>
                <c:pt idx="4935">
                  <c:v>1519.0283043526099</c:v>
                </c:pt>
                <c:pt idx="4936">
                  <c:v>1519.3361115064799</c:v>
                </c:pt>
                <c:pt idx="4937">
                  <c:v>1519.64391866035</c:v>
                </c:pt>
                <c:pt idx="4938">
                  <c:v>1519.95172581422</c:v>
                </c:pt>
                <c:pt idx="4939">
                  <c:v>1520.2595329680901</c:v>
                </c:pt>
                <c:pt idx="4940">
                  <c:v>1520.5673401219599</c:v>
                </c:pt>
                <c:pt idx="4941">
                  <c:v>1520.8751472758299</c:v>
                </c:pt>
                <c:pt idx="4942">
                  <c:v>1521.1829544297</c:v>
                </c:pt>
                <c:pt idx="4943">
                  <c:v>1521.49076158357</c:v>
                </c:pt>
                <c:pt idx="4944">
                  <c:v>1521.7985687374501</c:v>
                </c:pt>
                <c:pt idx="4945">
                  <c:v>1522.1063758913201</c:v>
                </c:pt>
                <c:pt idx="4946">
                  <c:v>1522.4141830451899</c:v>
                </c:pt>
                <c:pt idx="4947">
                  <c:v>1522.72199019906</c:v>
                </c:pt>
                <c:pt idx="4948">
                  <c:v>1523.02979735293</c:v>
                </c:pt>
                <c:pt idx="4949">
                  <c:v>1523.3376045068001</c:v>
                </c:pt>
                <c:pt idx="4950">
                  <c:v>1523.6454116606701</c:v>
                </c:pt>
                <c:pt idx="4951">
                  <c:v>1523.9532188145399</c:v>
                </c:pt>
                <c:pt idx="4952">
                  <c:v>1524.26102596841</c:v>
                </c:pt>
                <c:pt idx="4953">
                  <c:v>1524.56883312228</c:v>
                </c:pt>
                <c:pt idx="4954">
                  <c:v>1524.8766402761501</c:v>
                </c:pt>
                <c:pt idx="4955">
                  <c:v>1525.1844474300201</c:v>
                </c:pt>
                <c:pt idx="4956">
                  <c:v>1525.4922545838999</c:v>
                </c:pt>
                <c:pt idx="4957">
                  <c:v>1525.80006173777</c:v>
                </c:pt>
                <c:pt idx="4958">
                  <c:v>1526.10786889164</c:v>
                </c:pt>
                <c:pt idx="4959">
                  <c:v>1526.4156760455101</c:v>
                </c:pt>
                <c:pt idx="4960">
                  <c:v>1526.7234831993801</c:v>
                </c:pt>
                <c:pt idx="4961">
                  <c:v>1527.0312903532499</c:v>
                </c:pt>
                <c:pt idx="4962">
                  <c:v>1527.33909750712</c:v>
                </c:pt>
                <c:pt idx="4963">
                  <c:v>1527.64690466099</c:v>
                </c:pt>
                <c:pt idx="4964">
                  <c:v>1527.95471181486</c:v>
                </c:pt>
                <c:pt idx="4965">
                  <c:v>1528.2625189687301</c:v>
                </c:pt>
                <c:pt idx="4966">
                  <c:v>1528.5703261225999</c:v>
                </c:pt>
                <c:pt idx="4967">
                  <c:v>1528.87813327647</c:v>
                </c:pt>
                <c:pt idx="4968">
                  <c:v>1529.18594043035</c:v>
                </c:pt>
                <c:pt idx="4969">
                  <c:v>1529.49374758422</c:v>
                </c:pt>
                <c:pt idx="4970">
                  <c:v>1529.8015547380901</c:v>
                </c:pt>
                <c:pt idx="4971">
                  <c:v>1530.1093618919599</c:v>
                </c:pt>
                <c:pt idx="4972">
                  <c:v>1530.41716904583</c:v>
                </c:pt>
                <c:pt idx="4973">
                  <c:v>1530.7249761997</c:v>
                </c:pt>
                <c:pt idx="4974">
                  <c:v>1531.03278335357</c:v>
                </c:pt>
                <c:pt idx="4975">
                  <c:v>1531.3405905074401</c:v>
                </c:pt>
                <c:pt idx="4976">
                  <c:v>1531.6483976613099</c:v>
                </c:pt>
                <c:pt idx="4977">
                  <c:v>1531.9562048151799</c:v>
                </c:pt>
                <c:pt idx="4978">
                  <c:v>1532.26401196905</c:v>
                </c:pt>
                <c:pt idx="4979">
                  <c:v>1532.57181912292</c:v>
                </c:pt>
                <c:pt idx="4980">
                  <c:v>1532.8796262768001</c:v>
                </c:pt>
                <c:pt idx="4981">
                  <c:v>1533.1874334306699</c:v>
                </c:pt>
                <c:pt idx="4982">
                  <c:v>1533.4952405845399</c:v>
                </c:pt>
                <c:pt idx="4983">
                  <c:v>1533.80304773841</c:v>
                </c:pt>
                <c:pt idx="4984">
                  <c:v>1534.11085489228</c:v>
                </c:pt>
                <c:pt idx="4985">
                  <c:v>1534.4186620461501</c:v>
                </c:pt>
                <c:pt idx="4986">
                  <c:v>1534.7264692000199</c:v>
                </c:pt>
                <c:pt idx="4987">
                  <c:v>1535.0342763538899</c:v>
                </c:pt>
                <c:pt idx="4988">
                  <c:v>1535.34208350776</c:v>
                </c:pt>
                <c:pt idx="4989">
                  <c:v>1535.64989066163</c:v>
                </c:pt>
                <c:pt idx="4990">
                  <c:v>1535.9576978155001</c:v>
                </c:pt>
                <c:pt idx="4991">
                  <c:v>1536.2655049693701</c:v>
                </c:pt>
                <c:pt idx="4992">
                  <c:v>1536.5733121232499</c:v>
                </c:pt>
                <c:pt idx="4993">
                  <c:v>1536.88111927712</c:v>
                </c:pt>
                <c:pt idx="4994">
                  <c:v>1537.18892643099</c:v>
                </c:pt>
                <c:pt idx="4995">
                  <c:v>1537.4967335848601</c:v>
                </c:pt>
                <c:pt idx="4996">
                  <c:v>1537.8045407387301</c:v>
                </c:pt>
                <c:pt idx="4997">
                  <c:v>1538.1123478925999</c:v>
                </c:pt>
                <c:pt idx="4998">
                  <c:v>1538.42015504647</c:v>
                </c:pt>
                <c:pt idx="4999">
                  <c:v>1538.72796220034</c:v>
                </c:pt>
                <c:pt idx="5000">
                  <c:v>1539.0357693542101</c:v>
                </c:pt>
                <c:pt idx="5001">
                  <c:v>1539.3435765080801</c:v>
                </c:pt>
                <c:pt idx="5002">
                  <c:v>1539.6513836619499</c:v>
                </c:pt>
                <c:pt idx="5003">
                  <c:v>1539.95919081583</c:v>
                </c:pt>
                <c:pt idx="5004">
                  <c:v>1540.2669979697</c:v>
                </c:pt>
                <c:pt idx="5005">
                  <c:v>1540.5748051235701</c:v>
                </c:pt>
                <c:pt idx="5006">
                  <c:v>1540.8826122774401</c:v>
                </c:pt>
                <c:pt idx="5007">
                  <c:v>1541.1904194313099</c:v>
                </c:pt>
                <c:pt idx="5008">
                  <c:v>1541.49822658518</c:v>
                </c:pt>
                <c:pt idx="5009">
                  <c:v>1541.80603373905</c:v>
                </c:pt>
                <c:pt idx="5010">
                  <c:v>1542.1138408929201</c:v>
                </c:pt>
                <c:pt idx="5011">
                  <c:v>1542.4216480467901</c:v>
                </c:pt>
                <c:pt idx="5012">
                  <c:v>1542.7294552006599</c:v>
                </c:pt>
                <c:pt idx="5013">
                  <c:v>1543.03726235453</c:v>
                </c:pt>
                <c:pt idx="5014">
                  <c:v>1543.3450695084</c:v>
                </c:pt>
                <c:pt idx="5015">
                  <c:v>1543.6528766622801</c:v>
                </c:pt>
                <c:pt idx="5016">
                  <c:v>1543.9606838161501</c:v>
                </c:pt>
                <c:pt idx="5017">
                  <c:v>1544.2684909700199</c:v>
                </c:pt>
                <c:pt idx="5018">
                  <c:v>1544.57629812389</c:v>
                </c:pt>
                <c:pt idx="5019">
                  <c:v>1544.88410527776</c:v>
                </c:pt>
                <c:pt idx="5020">
                  <c:v>1545.19191243163</c:v>
                </c:pt>
                <c:pt idx="5021">
                  <c:v>1545.4997195855001</c:v>
                </c:pt>
                <c:pt idx="5022">
                  <c:v>1545.8075267393699</c:v>
                </c:pt>
                <c:pt idx="5023">
                  <c:v>1546.1153338932399</c:v>
                </c:pt>
                <c:pt idx="5024">
                  <c:v>1546.42314104711</c:v>
                </c:pt>
                <c:pt idx="5025">
                  <c:v>1546.73094820098</c:v>
                </c:pt>
                <c:pt idx="5026">
                  <c:v>1547.0387553548501</c:v>
                </c:pt>
                <c:pt idx="5027">
                  <c:v>1547.3465625087299</c:v>
                </c:pt>
                <c:pt idx="5028">
                  <c:v>1547.6543696625999</c:v>
                </c:pt>
                <c:pt idx="5029">
                  <c:v>1547.96217681647</c:v>
                </c:pt>
                <c:pt idx="5030">
                  <c:v>1548.26998397034</c:v>
                </c:pt>
                <c:pt idx="5031">
                  <c:v>1548.5777911242101</c:v>
                </c:pt>
                <c:pt idx="5032">
                  <c:v>1548.8855982780799</c:v>
                </c:pt>
                <c:pt idx="5033">
                  <c:v>1549.1934054319499</c:v>
                </c:pt>
                <c:pt idx="5034">
                  <c:v>1549.50121258582</c:v>
                </c:pt>
                <c:pt idx="5035">
                  <c:v>1549.80901973969</c:v>
                </c:pt>
                <c:pt idx="5036">
                  <c:v>1550.1168268935601</c:v>
                </c:pt>
                <c:pt idx="5037">
                  <c:v>1550.4246340474299</c:v>
                </c:pt>
                <c:pt idx="5038">
                  <c:v>1550.7324412012999</c:v>
                </c:pt>
                <c:pt idx="5039">
                  <c:v>1551.04024835518</c:v>
                </c:pt>
                <c:pt idx="5040">
                  <c:v>1551.34805550905</c:v>
                </c:pt>
                <c:pt idx="5041">
                  <c:v>1551.6558626629201</c:v>
                </c:pt>
                <c:pt idx="5042">
                  <c:v>1551.9636698167899</c:v>
                </c:pt>
                <c:pt idx="5043">
                  <c:v>1552.2714769706599</c:v>
                </c:pt>
                <c:pt idx="5044">
                  <c:v>1552.57928412453</c:v>
                </c:pt>
                <c:pt idx="5045">
                  <c:v>1552.8870912784</c:v>
                </c:pt>
                <c:pt idx="5046">
                  <c:v>1553.1948984322701</c:v>
                </c:pt>
                <c:pt idx="5047">
                  <c:v>1553.5027055861401</c:v>
                </c:pt>
                <c:pt idx="5048">
                  <c:v>1553.8105127400099</c:v>
                </c:pt>
                <c:pt idx="5049">
                  <c:v>1554.11831989388</c:v>
                </c:pt>
                <c:pt idx="5050">
                  <c:v>1554.42612704775</c:v>
                </c:pt>
                <c:pt idx="5051">
                  <c:v>1554.7339342016301</c:v>
                </c:pt>
                <c:pt idx="5052">
                  <c:v>1555.0417413555001</c:v>
                </c:pt>
                <c:pt idx="5053">
                  <c:v>1555.3495485093699</c:v>
                </c:pt>
                <c:pt idx="5054">
                  <c:v>1555.65735566324</c:v>
                </c:pt>
                <c:pt idx="5055">
                  <c:v>1555.96516281711</c:v>
                </c:pt>
                <c:pt idx="5056">
                  <c:v>1556.2729699709801</c:v>
                </c:pt>
                <c:pt idx="5057">
                  <c:v>1556.5807771248501</c:v>
                </c:pt>
                <c:pt idx="5058">
                  <c:v>1556.8885842787199</c:v>
                </c:pt>
                <c:pt idx="5059">
                  <c:v>1557.19639143259</c:v>
                </c:pt>
                <c:pt idx="5060">
                  <c:v>1557.50419858646</c:v>
                </c:pt>
                <c:pt idx="5061">
                  <c:v>1557.8120057403301</c:v>
                </c:pt>
                <c:pt idx="5062">
                  <c:v>1558.1198128942001</c:v>
                </c:pt>
                <c:pt idx="5063">
                  <c:v>1558.4276200480799</c:v>
                </c:pt>
                <c:pt idx="5064">
                  <c:v>1558.73542720195</c:v>
                </c:pt>
                <c:pt idx="5065">
                  <c:v>1559.04323435582</c:v>
                </c:pt>
                <c:pt idx="5066">
                  <c:v>1559.35104150969</c:v>
                </c:pt>
                <c:pt idx="5067">
                  <c:v>1559.6588486635601</c:v>
                </c:pt>
                <c:pt idx="5068">
                  <c:v>1559.9666558174299</c:v>
                </c:pt>
                <c:pt idx="5069">
                  <c:v>1560.2744629713</c:v>
                </c:pt>
                <c:pt idx="5070">
                  <c:v>1560.58227012517</c:v>
                </c:pt>
                <c:pt idx="5071">
                  <c:v>1560.89007727904</c:v>
                </c:pt>
                <c:pt idx="5072">
                  <c:v>1561.1978844329101</c:v>
                </c:pt>
                <c:pt idx="5073">
                  <c:v>1561.5056915867799</c:v>
                </c:pt>
                <c:pt idx="5074">
                  <c:v>1561.8134987406499</c:v>
                </c:pt>
                <c:pt idx="5075">
                  <c:v>1562.12130589453</c:v>
                </c:pt>
                <c:pt idx="5076">
                  <c:v>1562.4291130484</c:v>
                </c:pt>
                <c:pt idx="5077">
                  <c:v>1562.7369202022701</c:v>
                </c:pt>
                <c:pt idx="5078">
                  <c:v>1563.0447273561399</c:v>
                </c:pt>
                <c:pt idx="5079">
                  <c:v>1563.3525345100099</c:v>
                </c:pt>
                <c:pt idx="5080">
                  <c:v>1563.66034166388</c:v>
                </c:pt>
                <c:pt idx="5081">
                  <c:v>1563.96814881775</c:v>
                </c:pt>
                <c:pt idx="5082">
                  <c:v>1564.2759559716201</c:v>
                </c:pt>
                <c:pt idx="5083">
                  <c:v>1564.5837631254899</c:v>
                </c:pt>
                <c:pt idx="5084">
                  <c:v>1564.8915702793599</c:v>
                </c:pt>
                <c:pt idx="5085">
                  <c:v>1565.19937743323</c:v>
                </c:pt>
                <c:pt idx="5086">
                  <c:v>1565.50718458711</c:v>
                </c:pt>
                <c:pt idx="5087">
                  <c:v>1565.8149917409801</c:v>
                </c:pt>
                <c:pt idx="5088">
                  <c:v>1566.1227988948499</c:v>
                </c:pt>
                <c:pt idx="5089">
                  <c:v>1566.4306060487199</c:v>
                </c:pt>
                <c:pt idx="5090">
                  <c:v>1566.73841320259</c:v>
                </c:pt>
                <c:pt idx="5091">
                  <c:v>1567.04622035646</c:v>
                </c:pt>
                <c:pt idx="5092">
                  <c:v>1567.3540275103301</c:v>
                </c:pt>
                <c:pt idx="5093">
                  <c:v>1567.6618346641999</c:v>
                </c:pt>
                <c:pt idx="5094">
                  <c:v>1567.9696418180699</c:v>
                </c:pt>
                <c:pt idx="5095">
                  <c:v>1568.27744897194</c:v>
                </c:pt>
                <c:pt idx="5096">
                  <c:v>1568.58525612581</c:v>
                </c:pt>
                <c:pt idx="5097">
                  <c:v>1568.8930632796801</c:v>
                </c:pt>
                <c:pt idx="5098">
                  <c:v>1569.2008704335601</c:v>
                </c:pt>
                <c:pt idx="5099">
                  <c:v>1569.5086775874299</c:v>
                </c:pt>
                <c:pt idx="5100">
                  <c:v>1569.8164847413</c:v>
                </c:pt>
                <c:pt idx="5101">
                  <c:v>1570.12429189517</c:v>
                </c:pt>
                <c:pt idx="5102">
                  <c:v>1570.4320990490401</c:v>
                </c:pt>
                <c:pt idx="5103">
                  <c:v>1570.7399062029101</c:v>
                </c:pt>
                <c:pt idx="5104">
                  <c:v>1571.0477133567799</c:v>
                </c:pt>
                <c:pt idx="5105">
                  <c:v>1571.35552051065</c:v>
                </c:pt>
                <c:pt idx="5106">
                  <c:v>1571.66332766452</c:v>
                </c:pt>
                <c:pt idx="5107">
                  <c:v>1571.9711348183901</c:v>
                </c:pt>
                <c:pt idx="5108">
                  <c:v>1572.2789419722601</c:v>
                </c:pt>
                <c:pt idx="5109">
                  <c:v>1572.5867491261299</c:v>
                </c:pt>
                <c:pt idx="5110">
                  <c:v>1572.89455628001</c:v>
                </c:pt>
                <c:pt idx="5111">
                  <c:v>1573.20236343388</c:v>
                </c:pt>
                <c:pt idx="5112">
                  <c:v>1573.5101705877501</c:v>
                </c:pt>
                <c:pt idx="5113">
                  <c:v>1573.8179777416201</c:v>
                </c:pt>
                <c:pt idx="5114">
                  <c:v>1574.1257848954899</c:v>
                </c:pt>
                <c:pt idx="5115">
                  <c:v>1574.43359204936</c:v>
                </c:pt>
                <c:pt idx="5116">
                  <c:v>1574.74139920323</c:v>
                </c:pt>
                <c:pt idx="5117">
                  <c:v>1575.0492063571</c:v>
                </c:pt>
                <c:pt idx="5118">
                  <c:v>1575.3570135109701</c:v>
                </c:pt>
                <c:pt idx="5119">
                  <c:v>1575.6648206648399</c:v>
                </c:pt>
                <c:pt idx="5120">
                  <c:v>1575.97262781871</c:v>
                </c:pt>
                <c:pt idx="5121">
                  <c:v>1576.28043497258</c:v>
                </c:pt>
                <c:pt idx="5122">
                  <c:v>1576.58824212646</c:v>
                </c:pt>
                <c:pt idx="5123">
                  <c:v>1576.8960492803301</c:v>
                </c:pt>
                <c:pt idx="5124">
                  <c:v>1577.2038564341999</c:v>
                </c:pt>
                <c:pt idx="5125">
                  <c:v>1577.51166358807</c:v>
                </c:pt>
                <c:pt idx="5126">
                  <c:v>1577.81947074194</c:v>
                </c:pt>
                <c:pt idx="5127">
                  <c:v>1578.12727789581</c:v>
                </c:pt>
                <c:pt idx="5128">
                  <c:v>1578.4350850496801</c:v>
                </c:pt>
                <c:pt idx="5129">
                  <c:v>1578.7428922035499</c:v>
                </c:pt>
                <c:pt idx="5130">
                  <c:v>1579.0506993574199</c:v>
                </c:pt>
                <c:pt idx="5131">
                  <c:v>1579.35850651129</c:v>
                </c:pt>
                <c:pt idx="5132">
                  <c:v>1579.66631366516</c:v>
                </c:pt>
                <c:pt idx="5133">
                  <c:v>1579.9741208190301</c:v>
                </c:pt>
                <c:pt idx="5134">
                  <c:v>1580.2819279729099</c:v>
                </c:pt>
                <c:pt idx="5135">
                  <c:v>1580.5897351267799</c:v>
                </c:pt>
                <c:pt idx="5136">
                  <c:v>1580.89754228065</c:v>
                </c:pt>
                <c:pt idx="5137">
                  <c:v>1581.20534943452</c:v>
                </c:pt>
                <c:pt idx="5138">
                  <c:v>1581.5131565883901</c:v>
                </c:pt>
                <c:pt idx="5139">
                  <c:v>1581.8209637422599</c:v>
                </c:pt>
                <c:pt idx="5140">
                  <c:v>1582.1287708961299</c:v>
                </c:pt>
                <c:pt idx="5141">
                  <c:v>1582.43657805</c:v>
                </c:pt>
                <c:pt idx="5142">
                  <c:v>1582.74438520387</c:v>
                </c:pt>
                <c:pt idx="5143">
                  <c:v>1583.0521923577401</c:v>
                </c:pt>
                <c:pt idx="5144">
                  <c:v>1583.3599995116101</c:v>
                </c:pt>
                <c:pt idx="5145">
                  <c:v>1583.6678066654799</c:v>
                </c:pt>
                <c:pt idx="5146">
                  <c:v>1583.97561381936</c:v>
                </c:pt>
                <c:pt idx="5147">
                  <c:v>1584.28342097323</c:v>
                </c:pt>
                <c:pt idx="5148">
                  <c:v>1584.5912281271001</c:v>
                </c:pt>
                <c:pt idx="5149">
                  <c:v>1584.8990352809701</c:v>
                </c:pt>
                <c:pt idx="5150">
                  <c:v>1585.2068424348399</c:v>
                </c:pt>
                <c:pt idx="5151">
                  <c:v>1585.51464958871</c:v>
                </c:pt>
                <c:pt idx="5152">
                  <c:v>1585.82245674258</c:v>
                </c:pt>
                <c:pt idx="5153">
                  <c:v>1586.1302638964501</c:v>
                </c:pt>
                <c:pt idx="5154">
                  <c:v>1586.4380710503201</c:v>
                </c:pt>
                <c:pt idx="5155">
                  <c:v>1586.7458782041899</c:v>
                </c:pt>
                <c:pt idx="5156">
                  <c:v>1587.05368535806</c:v>
                </c:pt>
                <c:pt idx="5157">
                  <c:v>1587.36149251193</c:v>
                </c:pt>
                <c:pt idx="5158">
                  <c:v>1587.6692996658101</c:v>
                </c:pt>
                <c:pt idx="5159">
                  <c:v>1587.9771068196801</c:v>
                </c:pt>
                <c:pt idx="5160">
                  <c:v>1588.2849139735499</c:v>
                </c:pt>
                <c:pt idx="5161">
                  <c:v>1588.59272112742</c:v>
                </c:pt>
                <c:pt idx="5162">
                  <c:v>1588.90052828129</c:v>
                </c:pt>
                <c:pt idx="5163">
                  <c:v>1589.2083354351601</c:v>
                </c:pt>
                <c:pt idx="5164">
                  <c:v>1589.5161425890301</c:v>
                </c:pt>
                <c:pt idx="5165">
                  <c:v>1589.8239497428999</c:v>
                </c:pt>
                <c:pt idx="5166">
                  <c:v>1590.13175689677</c:v>
                </c:pt>
                <c:pt idx="5167">
                  <c:v>1590.43956405064</c:v>
                </c:pt>
                <c:pt idx="5168">
                  <c:v>1590.74737120451</c:v>
                </c:pt>
                <c:pt idx="5169">
                  <c:v>1591.0551783583801</c:v>
                </c:pt>
                <c:pt idx="5170">
                  <c:v>1591.3629855122599</c:v>
                </c:pt>
                <c:pt idx="5171">
                  <c:v>1591.67079266613</c:v>
                </c:pt>
                <c:pt idx="5172">
                  <c:v>1591.97859982</c:v>
                </c:pt>
                <c:pt idx="5173">
                  <c:v>1592.28640697387</c:v>
                </c:pt>
                <c:pt idx="5174">
                  <c:v>1592.5942141277401</c:v>
                </c:pt>
                <c:pt idx="5175">
                  <c:v>1592.9020212816099</c:v>
                </c:pt>
                <c:pt idx="5176">
                  <c:v>1593.2098284354799</c:v>
                </c:pt>
                <c:pt idx="5177">
                  <c:v>1593.51763558935</c:v>
                </c:pt>
                <c:pt idx="5178">
                  <c:v>1593.82544274322</c:v>
                </c:pt>
                <c:pt idx="5179">
                  <c:v>1594.1332498970901</c:v>
                </c:pt>
                <c:pt idx="5180">
                  <c:v>1594.4410570509599</c:v>
                </c:pt>
                <c:pt idx="5181">
                  <c:v>1594.7488642048299</c:v>
                </c:pt>
                <c:pt idx="5182">
                  <c:v>1595.05667135871</c:v>
                </c:pt>
                <c:pt idx="5183">
                  <c:v>1595.36447851258</c:v>
                </c:pt>
                <c:pt idx="5184">
                  <c:v>1595.6722856664501</c:v>
                </c:pt>
                <c:pt idx="5185">
                  <c:v>1595.9800928203199</c:v>
                </c:pt>
                <c:pt idx="5186">
                  <c:v>1596.2878999741899</c:v>
                </c:pt>
                <c:pt idx="5187">
                  <c:v>1596.59570712806</c:v>
                </c:pt>
                <c:pt idx="5188">
                  <c:v>1596.90351428193</c:v>
                </c:pt>
                <c:pt idx="5189">
                  <c:v>1597.2113214358001</c:v>
                </c:pt>
                <c:pt idx="5190">
                  <c:v>1597.5191285896699</c:v>
                </c:pt>
                <c:pt idx="5191">
                  <c:v>1597.8269357435399</c:v>
                </c:pt>
                <c:pt idx="5192">
                  <c:v>1598.13474289741</c:v>
                </c:pt>
                <c:pt idx="5193">
                  <c:v>1598.44255005129</c:v>
                </c:pt>
                <c:pt idx="5194">
                  <c:v>1598.7503572051601</c:v>
                </c:pt>
                <c:pt idx="5195">
                  <c:v>1599.0581643590299</c:v>
                </c:pt>
                <c:pt idx="5196">
                  <c:v>1599.3659715128999</c:v>
                </c:pt>
                <c:pt idx="5197">
                  <c:v>1599.67377866677</c:v>
                </c:pt>
                <c:pt idx="5198">
                  <c:v>1599.98158582064</c:v>
                </c:pt>
                <c:pt idx="5199">
                  <c:v>1600.2893929745101</c:v>
                </c:pt>
                <c:pt idx="5200">
                  <c:v>1600.5972001283801</c:v>
                </c:pt>
                <c:pt idx="5201">
                  <c:v>1600.9050072822499</c:v>
                </c:pt>
                <c:pt idx="5202">
                  <c:v>1601.21281443612</c:v>
                </c:pt>
                <c:pt idx="5203">
                  <c:v>1601.52062158999</c:v>
                </c:pt>
                <c:pt idx="5204">
                  <c:v>1601.8284287438601</c:v>
                </c:pt>
                <c:pt idx="5205">
                  <c:v>1602.1362358977401</c:v>
                </c:pt>
                <c:pt idx="5206">
                  <c:v>1602.4440430516099</c:v>
                </c:pt>
                <c:pt idx="5207">
                  <c:v>1602.75185020548</c:v>
                </c:pt>
                <c:pt idx="5208">
                  <c:v>1603.05965735935</c:v>
                </c:pt>
                <c:pt idx="5209">
                  <c:v>1603.3674645132201</c:v>
                </c:pt>
                <c:pt idx="5210">
                  <c:v>1603.6752716670901</c:v>
                </c:pt>
                <c:pt idx="5211">
                  <c:v>1603.9830788209599</c:v>
                </c:pt>
                <c:pt idx="5212">
                  <c:v>1604.29088597483</c:v>
                </c:pt>
                <c:pt idx="5213">
                  <c:v>1604.5986931287</c:v>
                </c:pt>
                <c:pt idx="5214">
                  <c:v>1604.9065002825701</c:v>
                </c:pt>
                <c:pt idx="5215">
                  <c:v>1605.2143074364401</c:v>
                </c:pt>
                <c:pt idx="5216">
                  <c:v>1605.5221145903099</c:v>
                </c:pt>
                <c:pt idx="5217">
                  <c:v>1605.82992174419</c:v>
                </c:pt>
                <c:pt idx="5218">
                  <c:v>1606.13772889806</c:v>
                </c:pt>
                <c:pt idx="5219">
                  <c:v>1606.44553605193</c:v>
                </c:pt>
                <c:pt idx="5220">
                  <c:v>1606.7533432058001</c:v>
                </c:pt>
                <c:pt idx="5221">
                  <c:v>1607.0611503596699</c:v>
                </c:pt>
                <c:pt idx="5222">
                  <c:v>1607.36895751354</c:v>
                </c:pt>
                <c:pt idx="5223">
                  <c:v>1607.67676466741</c:v>
                </c:pt>
                <c:pt idx="5224">
                  <c:v>1607.98457182128</c:v>
                </c:pt>
                <c:pt idx="5225">
                  <c:v>1608.2923789751501</c:v>
                </c:pt>
                <c:pt idx="5226">
                  <c:v>1608.6001861290199</c:v>
                </c:pt>
                <c:pt idx="5227">
                  <c:v>1608.9079932828899</c:v>
                </c:pt>
                <c:pt idx="5228">
                  <c:v>1609.21580043676</c:v>
                </c:pt>
                <c:pt idx="5229">
                  <c:v>1609.52360759064</c:v>
                </c:pt>
                <c:pt idx="5230">
                  <c:v>1609.8314147445101</c:v>
                </c:pt>
                <c:pt idx="5231">
                  <c:v>1610.1392218983799</c:v>
                </c:pt>
                <c:pt idx="5232">
                  <c:v>1610.4470290522499</c:v>
                </c:pt>
                <c:pt idx="5233">
                  <c:v>1610.75483620612</c:v>
                </c:pt>
                <c:pt idx="5234">
                  <c:v>1611.06264335999</c:v>
                </c:pt>
                <c:pt idx="5235">
                  <c:v>1611.3704505138601</c:v>
                </c:pt>
                <c:pt idx="5236">
                  <c:v>1611.6782576677299</c:v>
                </c:pt>
                <c:pt idx="5237">
                  <c:v>1611.9860648215999</c:v>
                </c:pt>
                <c:pt idx="5238">
                  <c:v>1612.29387197547</c:v>
                </c:pt>
                <c:pt idx="5239">
                  <c:v>1612.60167912934</c:v>
                </c:pt>
                <c:pt idx="5240">
                  <c:v>1612.9094862832101</c:v>
                </c:pt>
                <c:pt idx="5241">
                  <c:v>1613.2172934370899</c:v>
                </c:pt>
                <c:pt idx="5242">
                  <c:v>1613.5251005909599</c:v>
                </c:pt>
                <c:pt idx="5243">
                  <c:v>1613.83290774483</c:v>
                </c:pt>
                <c:pt idx="5244">
                  <c:v>1614.1407148987</c:v>
                </c:pt>
                <c:pt idx="5245">
                  <c:v>1614.4485220525701</c:v>
                </c:pt>
                <c:pt idx="5246">
                  <c:v>1614.7563292064399</c:v>
                </c:pt>
                <c:pt idx="5247">
                  <c:v>1615.0641363603099</c:v>
                </c:pt>
                <c:pt idx="5248">
                  <c:v>1615.37194351418</c:v>
                </c:pt>
                <c:pt idx="5249">
                  <c:v>1615.67975066805</c:v>
                </c:pt>
                <c:pt idx="5250">
                  <c:v>1615.9875578219201</c:v>
                </c:pt>
                <c:pt idx="5251">
                  <c:v>1616.2953649757901</c:v>
                </c:pt>
                <c:pt idx="5252">
                  <c:v>1616.6031721296599</c:v>
                </c:pt>
                <c:pt idx="5253">
                  <c:v>1616.91097928354</c:v>
                </c:pt>
                <c:pt idx="5254">
                  <c:v>1617.21878643741</c:v>
                </c:pt>
                <c:pt idx="5255">
                  <c:v>1617.5265935912801</c:v>
                </c:pt>
                <c:pt idx="5256">
                  <c:v>1617.8344007451501</c:v>
                </c:pt>
                <c:pt idx="5257">
                  <c:v>1618.1422078990199</c:v>
                </c:pt>
                <c:pt idx="5258">
                  <c:v>1618.45001505289</c:v>
                </c:pt>
                <c:pt idx="5259">
                  <c:v>1618.75782220676</c:v>
                </c:pt>
                <c:pt idx="5260">
                  <c:v>1619.0656293606301</c:v>
                </c:pt>
                <c:pt idx="5261">
                  <c:v>1619.3734365145001</c:v>
                </c:pt>
                <c:pt idx="5262">
                  <c:v>1619.6812436683699</c:v>
                </c:pt>
                <c:pt idx="5263">
                  <c:v>1619.98905082224</c:v>
                </c:pt>
                <c:pt idx="5264">
                  <c:v>1620.29685797612</c:v>
                </c:pt>
                <c:pt idx="5265">
                  <c:v>1620.6046651299901</c:v>
                </c:pt>
                <c:pt idx="5266">
                  <c:v>1620.9124722838601</c:v>
                </c:pt>
                <c:pt idx="5267">
                  <c:v>1621.2202794377299</c:v>
                </c:pt>
                <c:pt idx="5268">
                  <c:v>1621.5280865916</c:v>
                </c:pt>
                <c:pt idx="5269">
                  <c:v>1621.83589374547</c:v>
                </c:pt>
                <c:pt idx="5270">
                  <c:v>1622.14370089934</c:v>
                </c:pt>
                <c:pt idx="5271">
                  <c:v>1622.4515080532101</c:v>
                </c:pt>
                <c:pt idx="5272">
                  <c:v>1622.7593152070799</c:v>
                </c:pt>
                <c:pt idx="5273">
                  <c:v>1623.06712236095</c:v>
                </c:pt>
                <c:pt idx="5274">
                  <c:v>1623.37492951482</c:v>
                </c:pt>
                <c:pt idx="5275">
                  <c:v>1623.68273666869</c:v>
                </c:pt>
                <c:pt idx="5276">
                  <c:v>1623.9905438225701</c:v>
                </c:pt>
                <c:pt idx="5277">
                  <c:v>1624.2983509764399</c:v>
                </c:pt>
                <c:pt idx="5278">
                  <c:v>1624.60615813031</c:v>
                </c:pt>
                <c:pt idx="5279">
                  <c:v>1624.91396528418</c:v>
                </c:pt>
                <c:pt idx="5280">
                  <c:v>1625.22177243805</c:v>
                </c:pt>
                <c:pt idx="5281">
                  <c:v>1625.5295795919201</c:v>
                </c:pt>
                <c:pt idx="5282">
                  <c:v>1625.8373867457899</c:v>
                </c:pt>
                <c:pt idx="5283">
                  <c:v>1626.1451938996599</c:v>
                </c:pt>
                <c:pt idx="5284">
                  <c:v>1626.45300105353</c:v>
                </c:pt>
                <c:pt idx="5285">
                  <c:v>1626.7608082074</c:v>
                </c:pt>
                <c:pt idx="5286">
                  <c:v>1627.0686153612701</c:v>
                </c:pt>
                <c:pt idx="5287">
                  <c:v>1627.3764225151399</c:v>
                </c:pt>
                <c:pt idx="5288">
                  <c:v>1627.6842296690199</c:v>
                </c:pt>
                <c:pt idx="5289">
                  <c:v>1627.99203682289</c:v>
                </c:pt>
                <c:pt idx="5290">
                  <c:v>1628.29984397676</c:v>
                </c:pt>
                <c:pt idx="5291">
                  <c:v>1628.6076511306301</c:v>
                </c:pt>
                <c:pt idx="5292">
                  <c:v>1628.9154582844999</c:v>
                </c:pt>
                <c:pt idx="5293">
                  <c:v>1629.2232654383699</c:v>
                </c:pt>
                <c:pt idx="5294">
                  <c:v>1629.53107259224</c:v>
                </c:pt>
                <c:pt idx="5295">
                  <c:v>1629.83887974611</c:v>
                </c:pt>
                <c:pt idx="5296">
                  <c:v>1630.1466868999801</c:v>
                </c:pt>
                <c:pt idx="5297">
                  <c:v>1630.4544940538501</c:v>
                </c:pt>
                <c:pt idx="5298">
                  <c:v>1630.7623012077199</c:v>
                </c:pt>
                <c:pt idx="5299">
                  <c:v>1631.07010836159</c:v>
                </c:pt>
                <c:pt idx="5300">
                  <c:v>1631.37791551547</c:v>
                </c:pt>
                <c:pt idx="5301">
                  <c:v>1631.6857226693401</c:v>
                </c:pt>
                <c:pt idx="5302">
                  <c:v>1631.9935298232101</c:v>
                </c:pt>
                <c:pt idx="5303">
                  <c:v>1632.3013369770799</c:v>
                </c:pt>
                <c:pt idx="5304">
                  <c:v>1632.60914413095</c:v>
                </c:pt>
                <c:pt idx="5305">
                  <c:v>1632.91695128482</c:v>
                </c:pt>
                <c:pt idx="5306">
                  <c:v>1633.2247584386901</c:v>
                </c:pt>
                <c:pt idx="5307">
                  <c:v>1633.5325655925601</c:v>
                </c:pt>
                <c:pt idx="5308">
                  <c:v>1633.8403727464299</c:v>
                </c:pt>
                <c:pt idx="5309">
                  <c:v>1634.1481799003</c:v>
                </c:pt>
                <c:pt idx="5310">
                  <c:v>1634.45598705417</c:v>
                </c:pt>
                <c:pt idx="5311">
                  <c:v>1634.7637942080401</c:v>
                </c:pt>
                <c:pt idx="5312">
                  <c:v>1635.0716013619201</c:v>
                </c:pt>
                <c:pt idx="5313">
                  <c:v>1635.3794085157899</c:v>
                </c:pt>
                <c:pt idx="5314">
                  <c:v>1635.68721566966</c:v>
                </c:pt>
                <c:pt idx="5315">
                  <c:v>1635.99502282353</c:v>
                </c:pt>
                <c:pt idx="5316">
                  <c:v>1636.3028299774001</c:v>
                </c:pt>
                <c:pt idx="5317">
                  <c:v>1636.6106371312701</c:v>
                </c:pt>
                <c:pt idx="5318">
                  <c:v>1636.9184442851399</c:v>
                </c:pt>
                <c:pt idx="5319">
                  <c:v>1637.22625143901</c:v>
                </c:pt>
                <c:pt idx="5320">
                  <c:v>1637.53405859288</c:v>
                </c:pt>
                <c:pt idx="5321">
                  <c:v>1637.84186574675</c:v>
                </c:pt>
                <c:pt idx="5322">
                  <c:v>1638.1496729006201</c:v>
                </c:pt>
                <c:pt idx="5323">
                  <c:v>1638.4574800544899</c:v>
                </c:pt>
                <c:pt idx="5324">
                  <c:v>1638.76528720837</c:v>
                </c:pt>
                <c:pt idx="5325">
                  <c:v>1639.07309436224</c:v>
                </c:pt>
                <c:pt idx="5326">
                  <c:v>1639.38090151611</c:v>
                </c:pt>
                <c:pt idx="5327">
                  <c:v>1639.6887086699801</c:v>
                </c:pt>
                <c:pt idx="5328">
                  <c:v>1639.9965158238499</c:v>
                </c:pt>
                <c:pt idx="5329">
                  <c:v>1640.3043229777199</c:v>
                </c:pt>
                <c:pt idx="5330">
                  <c:v>1640.61213013159</c:v>
                </c:pt>
                <c:pt idx="5331">
                  <c:v>1640.91993728546</c:v>
                </c:pt>
                <c:pt idx="5332">
                  <c:v>1641.2277444393301</c:v>
                </c:pt>
                <c:pt idx="5333">
                  <c:v>1641.5355515931999</c:v>
                </c:pt>
                <c:pt idx="5334">
                  <c:v>1641.8433587470699</c:v>
                </c:pt>
                <c:pt idx="5335">
                  <c:v>1642.15116590094</c:v>
                </c:pt>
                <c:pt idx="5336">
                  <c:v>1642.45897305482</c:v>
                </c:pt>
                <c:pt idx="5337">
                  <c:v>1642.7667802086901</c:v>
                </c:pt>
                <c:pt idx="5338">
                  <c:v>1643.0745873625599</c:v>
                </c:pt>
                <c:pt idx="5339">
                  <c:v>1643.3823945164299</c:v>
                </c:pt>
                <c:pt idx="5340">
                  <c:v>1643.6902016703</c:v>
                </c:pt>
                <c:pt idx="5341">
                  <c:v>1643.99800882417</c:v>
                </c:pt>
                <c:pt idx="5342">
                  <c:v>1644.3058159780401</c:v>
                </c:pt>
                <c:pt idx="5343">
                  <c:v>1644.6136231319099</c:v>
                </c:pt>
                <c:pt idx="5344">
                  <c:v>1644.9214302857799</c:v>
                </c:pt>
                <c:pt idx="5345">
                  <c:v>1645.22923743965</c:v>
                </c:pt>
                <c:pt idx="5346">
                  <c:v>1645.53704459352</c:v>
                </c:pt>
                <c:pt idx="5347">
                  <c:v>1645.8448517473901</c:v>
                </c:pt>
                <c:pt idx="5348">
                  <c:v>1646.1526589012699</c:v>
                </c:pt>
                <c:pt idx="5349">
                  <c:v>1646.4604660551399</c:v>
                </c:pt>
                <c:pt idx="5350">
                  <c:v>1646.76827320901</c:v>
                </c:pt>
                <c:pt idx="5351">
                  <c:v>1647.07608036288</c:v>
                </c:pt>
                <c:pt idx="5352">
                  <c:v>1647.3838875167501</c:v>
                </c:pt>
                <c:pt idx="5353">
                  <c:v>1647.6916946706201</c:v>
                </c:pt>
                <c:pt idx="5354">
                  <c:v>1647.9995018244899</c:v>
                </c:pt>
                <c:pt idx="5355">
                  <c:v>1648.30730897836</c:v>
                </c:pt>
                <c:pt idx="5356">
                  <c:v>1648.61511613223</c:v>
                </c:pt>
                <c:pt idx="5357">
                  <c:v>1648.9229232861001</c:v>
                </c:pt>
                <c:pt idx="5358">
                  <c:v>1649.2307304399701</c:v>
                </c:pt>
                <c:pt idx="5359">
                  <c:v>1649.5385375938399</c:v>
                </c:pt>
                <c:pt idx="5360">
                  <c:v>1649.84634474772</c:v>
                </c:pt>
                <c:pt idx="5361">
                  <c:v>1650.15415190159</c:v>
                </c:pt>
                <c:pt idx="5362">
                  <c:v>1650.4619590554601</c:v>
                </c:pt>
                <c:pt idx="5363">
                  <c:v>1650.7697662093301</c:v>
                </c:pt>
                <c:pt idx="5364">
                  <c:v>1651.0775733631999</c:v>
                </c:pt>
                <c:pt idx="5365">
                  <c:v>1651.38538051707</c:v>
                </c:pt>
                <c:pt idx="5366">
                  <c:v>1651.69318767094</c:v>
                </c:pt>
                <c:pt idx="5367">
                  <c:v>1652.00099482481</c:v>
                </c:pt>
                <c:pt idx="5368">
                  <c:v>1652.3088019786801</c:v>
                </c:pt>
                <c:pt idx="5369">
                  <c:v>1652.6166091325499</c:v>
                </c:pt>
                <c:pt idx="5370">
                  <c:v>1652.92441628642</c:v>
                </c:pt>
                <c:pt idx="5371">
                  <c:v>1653.2322234403</c:v>
                </c:pt>
                <c:pt idx="5372">
                  <c:v>1653.54003059417</c:v>
                </c:pt>
                <c:pt idx="5373">
                  <c:v>1653.8478377480401</c:v>
                </c:pt>
                <c:pt idx="5374">
                  <c:v>1654.1556449019099</c:v>
                </c:pt>
                <c:pt idx="5375">
                  <c:v>1654.46345205578</c:v>
                </c:pt>
                <c:pt idx="5376">
                  <c:v>1654.77125920965</c:v>
                </c:pt>
                <c:pt idx="5377">
                  <c:v>1655.07906636352</c:v>
                </c:pt>
                <c:pt idx="5378">
                  <c:v>1655.3868735173901</c:v>
                </c:pt>
                <c:pt idx="5379">
                  <c:v>1655.6946806712599</c:v>
                </c:pt>
                <c:pt idx="5380">
                  <c:v>1656.0024878251299</c:v>
                </c:pt>
                <c:pt idx="5381">
                  <c:v>1656.310294979</c:v>
                </c:pt>
                <c:pt idx="5382">
                  <c:v>1656.61810213287</c:v>
                </c:pt>
                <c:pt idx="5383">
                  <c:v>1656.9259092867501</c:v>
                </c:pt>
                <c:pt idx="5384">
                  <c:v>1657.2337164406199</c:v>
                </c:pt>
                <c:pt idx="5385">
                  <c:v>1657.5415235944899</c:v>
                </c:pt>
                <c:pt idx="5386">
                  <c:v>1657.84933074836</c:v>
                </c:pt>
                <c:pt idx="5387">
                  <c:v>1658.15713790223</c:v>
                </c:pt>
                <c:pt idx="5388">
                  <c:v>1658.4649450561001</c:v>
                </c:pt>
                <c:pt idx="5389">
                  <c:v>1658.7727522099699</c:v>
                </c:pt>
                <c:pt idx="5390">
                  <c:v>1659.0805593638399</c:v>
                </c:pt>
                <c:pt idx="5391">
                  <c:v>1659.38836651771</c:v>
                </c:pt>
                <c:pt idx="5392">
                  <c:v>1659.69617367158</c:v>
                </c:pt>
                <c:pt idx="5393">
                  <c:v>1660.0039808254501</c:v>
                </c:pt>
                <c:pt idx="5394">
                  <c:v>1660.3117879793199</c:v>
                </c:pt>
                <c:pt idx="5395">
                  <c:v>1660.6195951331999</c:v>
                </c:pt>
                <c:pt idx="5396">
                  <c:v>1660.92740228707</c:v>
                </c:pt>
                <c:pt idx="5397">
                  <c:v>1661.23520944094</c:v>
                </c:pt>
                <c:pt idx="5398">
                  <c:v>1661.5430165948101</c:v>
                </c:pt>
                <c:pt idx="5399">
                  <c:v>1661.8508237486801</c:v>
                </c:pt>
                <c:pt idx="5400">
                  <c:v>1662.1586309025499</c:v>
                </c:pt>
                <c:pt idx="5401">
                  <c:v>1662.46643805642</c:v>
                </c:pt>
                <c:pt idx="5402">
                  <c:v>1662.77424521029</c:v>
                </c:pt>
                <c:pt idx="5403">
                  <c:v>1663.0820523641601</c:v>
                </c:pt>
                <c:pt idx="5404">
                  <c:v>1663.3898595180301</c:v>
                </c:pt>
                <c:pt idx="5405">
                  <c:v>1663.6976666718999</c:v>
                </c:pt>
                <c:pt idx="5406">
                  <c:v>1664.00547382577</c:v>
                </c:pt>
                <c:pt idx="5407">
                  <c:v>1664.31328097965</c:v>
                </c:pt>
                <c:pt idx="5408">
                  <c:v>1664.6210881335201</c:v>
                </c:pt>
                <c:pt idx="5409">
                  <c:v>1664.9288952873901</c:v>
                </c:pt>
                <c:pt idx="5410">
                  <c:v>1665.2367024412599</c:v>
                </c:pt>
                <c:pt idx="5411">
                  <c:v>1665.54450959513</c:v>
                </c:pt>
                <c:pt idx="5412">
                  <c:v>1665.852316749</c:v>
                </c:pt>
                <c:pt idx="5413">
                  <c:v>1666.1601239028701</c:v>
                </c:pt>
                <c:pt idx="5414">
                  <c:v>1666.4679310567401</c:v>
                </c:pt>
                <c:pt idx="5415">
                  <c:v>1666.7757382106099</c:v>
                </c:pt>
                <c:pt idx="5416">
                  <c:v>1667.08354536448</c:v>
                </c:pt>
                <c:pt idx="5417">
                  <c:v>1667.39135251835</c:v>
                </c:pt>
                <c:pt idx="5418">
                  <c:v>1667.69915967222</c:v>
                </c:pt>
                <c:pt idx="5419">
                  <c:v>1668.0069668261001</c:v>
                </c:pt>
                <c:pt idx="5420">
                  <c:v>1668.3147739799699</c:v>
                </c:pt>
                <c:pt idx="5421">
                  <c:v>1668.62258113384</c:v>
                </c:pt>
                <c:pt idx="5422">
                  <c:v>1668.93038828771</c:v>
                </c:pt>
                <c:pt idx="5423">
                  <c:v>1669.23819544158</c:v>
                </c:pt>
                <c:pt idx="5424">
                  <c:v>1669.5460025954501</c:v>
                </c:pt>
                <c:pt idx="5425">
                  <c:v>1669.8538097493199</c:v>
                </c:pt>
                <c:pt idx="5426">
                  <c:v>1670.16161690319</c:v>
                </c:pt>
                <c:pt idx="5427">
                  <c:v>1670.46942405706</c:v>
                </c:pt>
                <c:pt idx="5428">
                  <c:v>1670.77723121093</c:v>
                </c:pt>
                <c:pt idx="5429">
                  <c:v>1671.0850383648001</c:v>
                </c:pt>
                <c:pt idx="5430">
                  <c:v>1671.3928455186699</c:v>
                </c:pt>
                <c:pt idx="5431">
                  <c:v>1671.7006526725499</c:v>
                </c:pt>
                <c:pt idx="5432">
                  <c:v>1672.00845982642</c:v>
                </c:pt>
                <c:pt idx="5433">
                  <c:v>1672.31626698029</c:v>
                </c:pt>
                <c:pt idx="5434">
                  <c:v>1672.6240741341601</c:v>
                </c:pt>
                <c:pt idx="5435">
                  <c:v>1672.9318812880299</c:v>
                </c:pt>
                <c:pt idx="5436">
                  <c:v>1673.2396884418999</c:v>
                </c:pt>
                <c:pt idx="5437">
                  <c:v>1673.54749559577</c:v>
                </c:pt>
                <c:pt idx="5438">
                  <c:v>1673.85530274964</c:v>
                </c:pt>
                <c:pt idx="5439">
                  <c:v>1674.1631099035101</c:v>
                </c:pt>
                <c:pt idx="5440">
                  <c:v>1674.4709170573799</c:v>
                </c:pt>
                <c:pt idx="5441">
                  <c:v>1674.7787242112499</c:v>
                </c:pt>
                <c:pt idx="5442">
                  <c:v>1675.08653136513</c:v>
                </c:pt>
                <c:pt idx="5443">
                  <c:v>1675.394338519</c:v>
                </c:pt>
                <c:pt idx="5444">
                  <c:v>1675.7021456728701</c:v>
                </c:pt>
                <c:pt idx="5445">
                  <c:v>1676.0099528267399</c:v>
                </c:pt>
                <c:pt idx="5446">
                  <c:v>1676.3177599806099</c:v>
                </c:pt>
                <c:pt idx="5447">
                  <c:v>1676.62556713448</c:v>
                </c:pt>
                <c:pt idx="5448">
                  <c:v>1676.93337428835</c:v>
                </c:pt>
                <c:pt idx="5449">
                  <c:v>1677.2411814422201</c:v>
                </c:pt>
                <c:pt idx="5450">
                  <c:v>1677.5489885960901</c:v>
                </c:pt>
                <c:pt idx="5451">
                  <c:v>1677.8567957499599</c:v>
                </c:pt>
                <c:pt idx="5452">
                  <c:v>1678.16460290383</c:v>
                </c:pt>
                <c:pt idx="5453">
                  <c:v>1678.4724100577</c:v>
                </c:pt>
                <c:pt idx="5454">
                  <c:v>1678.7802172115801</c:v>
                </c:pt>
                <c:pt idx="5455">
                  <c:v>1679.0880243654501</c:v>
                </c:pt>
                <c:pt idx="5456">
                  <c:v>1679.3958315193199</c:v>
                </c:pt>
                <c:pt idx="5457">
                  <c:v>1679.70363867319</c:v>
                </c:pt>
                <c:pt idx="5458">
                  <c:v>1680.01144582706</c:v>
                </c:pt>
                <c:pt idx="5459">
                  <c:v>1680.3192529809301</c:v>
                </c:pt>
                <c:pt idx="5460">
                  <c:v>1680.6270601348001</c:v>
                </c:pt>
                <c:pt idx="5461">
                  <c:v>1680.9348672886699</c:v>
                </c:pt>
                <c:pt idx="5462">
                  <c:v>1681.24267444254</c:v>
                </c:pt>
                <c:pt idx="5463">
                  <c:v>1681.55048159641</c:v>
                </c:pt>
                <c:pt idx="5464">
                  <c:v>1681.8582887502801</c:v>
                </c:pt>
                <c:pt idx="5465">
                  <c:v>1682.1660959041501</c:v>
                </c:pt>
                <c:pt idx="5466">
                  <c:v>1682.4739030580299</c:v>
                </c:pt>
                <c:pt idx="5467">
                  <c:v>1682.7817102119</c:v>
                </c:pt>
                <c:pt idx="5468">
                  <c:v>1683.08951736577</c:v>
                </c:pt>
                <c:pt idx="5469">
                  <c:v>1683.3973245196401</c:v>
                </c:pt>
                <c:pt idx="5470">
                  <c:v>1683.7051316735101</c:v>
                </c:pt>
                <c:pt idx="5471">
                  <c:v>1684.0129388273799</c:v>
                </c:pt>
                <c:pt idx="5472">
                  <c:v>1684.32074598125</c:v>
                </c:pt>
                <c:pt idx="5473">
                  <c:v>1684.62855313512</c:v>
                </c:pt>
                <c:pt idx="5474">
                  <c:v>1684.93636028899</c:v>
                </c:pt>
                <c:pt idx="5475">
                  <c:v>1685.2441674428601</c:v>
                </c:pt>
                <c:pt idx="5476">
                  <c:v>1685.5519745967299</c:v>
                </c:pt>
                <c:pt idx="5477">
                  <c:v>1685.8597817506</c:v>
                </c:pt>
                <c:pt idx="5478">
                  <c:v>1686.16758890448</c:v>
                </c:pt>
                <c:pt idx="5479">
                  <c:v>1686.47539605835</c:v>
                </c:pt>
                <c:pt idx="5480">
                  <c:v>1686.7832032122201</c:v>
                </c:pt>
                <c:pt idx="5481">
                  <c:v>1687.0910103660899</c:v>
                </c:pt>
                <c:pt idx="5482">
                  <c:v>1687.3988175199599</c:v>
                </c:pt>
                <c:pt idx="5483">
                  <c:v>1687.70662467383</c:v>
                </c:pt>
                <c:pt idx="5484">
                  <c:v>1688.0144318277</c:v>
                </c:pt>
                <c:pt idx="5485">
                  <c:v>1688.3222389815701</c:v>
                </c:pt>
                <c:pt idx="5486">
                  <c:v>1688.6300461354399</c:v>
                </c:pt>
                <c:pt idx="5487">
                  <c:v>1688.9378532893099</c:v>
                </c:pt>
                <c:pt idx="5488">
                  <c:v>1689.24566044318</c:v>
                </c:pt>
                <c:pt idx="5489">
                  <c:v>1689.55346759705</c:v>
                </c:pt>
                <c:pt idx="5490">
                  <c:v>1689.8612747509301</c:v>
                </c:pt>
                <c:pt idx="5491">
                  <c:v>1690.1690819047999</c:v>
                </c:pt>
                <c:pt idx="5492">
                  <c:v>1690.4768890586699</c:v>
                </c:pt>
                <c:pt idx="5493">
                  <c:v>1690.78469621254</c:v>
                </c:pt>
                <c:pt idx="5494">
                  <c:v>1691.09250336641</c:v>
                </c:pt>
                <c:pt idx="5495">
                  <c:v>1691.4003105202801</c:v>
                </c:pt>
                <c:pt idx="5496">
                  <c:v>1691.7081176741499</c:v>
                </c:pt>
                <c:pt idx="5497">
                  <c:v>1692.0159248280199</c:v>
                </c:pt>
                <c:pt idx="5498">
                  <c:v>1692.32373198189</c:v>
                </c:pt>
                <c:pt idx="5499">
                  <c:v>1692.63153913576</c:v>
                </c:pt>
                <c:pt idx="5500">
                  <c:v>1692.9393462896301</c:v>
                </c:pt>
                <c:pt idx="5501">
                  <c:v>1693.2471534435001</c:v>
                </c:pt>
                <c:pt idx="5502">
                  <c:v>1693.5549605973799</c:v>
                </c:pt>
                <c:pt idx="5503">
                  <c:v>1693.86276775125</c:v>
                </c:pt>
                <c:pt idx="5504">
                  <c:v>1694.17057490512</c:v>
                </c:pt>
                <c:pt idx="5505">
                  <c:v>1694.4783820589901</c:v>
                </c:pt>
                <c:pt idx="5506">
                  <c:v>1694.7861892128601</c:v>
                </c:pt>
                <c:pt idx="5507">
                  <c:v>1695.0939963667299</c:v>
                </c:pt>
                <c:pt idx="5508">
                  <c:v>1695.4018035206</c:v>
                </c:pt>
                <c:pt idx="5509">
                  <c:v>1695.70961067447</c:v>
                </c:pt>
                <c:pt idx="5510">
                  <c:v>1696.0174178283401</c:v>
                </c:pt>
                <c:pt idx="5511">
                  <c:v>1696.3252249822101</c:v>
                </c:pt>
                <c:pt idx="5512">
                  <c:v>1696.6330321360799</c:v>
                </c:pt>
                <c:pt idx="5513">
                  <c:v>1696.94083928995</c:v>
                </c:pt>
                <c:pt idx="5514">
                  <c:v>1697.24864644383</c:v>
                </c:pt>
                <c:pt idx="5515">
                  <c:v>1697.5564535977001</c:v>
                </c:pt>
                <c:pt idx="5516">
                  <c:v>1697.8642607515701</c:v>
                </c:pt>
                <c:pt idx="5517">
                  <c:v>1698.1720679054399</c:v>
                </c:pt>
                <c:pt idx="5518">
                  <c:v>1698.47987505931</c:v>
                </c:pt>
                <c:pt idx="5519">
                  <c:v>1698.78768221318</c:v>
                </c:pt>
                <c:pt idx="5520">
                  <c:v>1699.09548936705</c:v>
                </c:pt>
                <c:pt idx="5521">
                  <c:v>1699.4032965209201</c:v>
                </c:pt>
                <c:pt idx="5522">
                  <c:v>1699.7111036747899</c:v>
                </c:pt>
                <c:pt idx="5523">
                  <c:v>1700.01891082866</c:v>
                </c:pt>
                <c:pt idx="5524">
                  <c:v>1700.32671798253</c:v>
                </c:pt>
                <c:pt idx="5525">
                  <c:v>1700.6345251364</c:v>
                </c:pt>
                <c:pt idx="5526">
                  <c:v>1700.9423322902801</c:v>
                </c:pt>
                <c:pt idx="5527">
                  <c:v>1701.2501394441499</c:v>
                </c:pt>
                <c:pt idx="5528">
                  <c:v>1701.55794659802</c:v>
                </c:pt>
                <c:pt idx="5529">
                  <c:v>1701.86575375189</c:v>
                </c:pt>
                <c:pt idx="5530">
                  <c:v>1702.17356090576</c:v>
                </c:pt>
                <c:pt idx="5531">
                  <c:v>1702.4813680596301</c:v>
                </c:pt>
                <c:pt idx="5532">
                  <c:v>1702.7891752134999</c:v>
                </c:pt>
                <c:pt idx="5533">
                  <c:v>1703.0969823673699</c:v>
                </c:pt>
                <c:pt idx="5534">
                  <c:v>1703.40478952124</c:v>
                </c:pt>
                <c:pt idx="5535">
                  <c:v>1703.71259667511</c:v>
                </c:pt>
                <c:pt idx="5536">
                  <c:v>1704.0204038289801</c:v>
                </c:pt>
                <c:pt idx="5537">
                  <c:v>1704.3282109828499</c:v>
                </c:pt>
                <c:pt idx="5538">
                  <c:v>1704.6360181367299</c:v>
                </c:pt>
                <c:pt idx="5539">
                  <c:v>1704.9438252906</c:v>
                </c:pt>
                <c:pt idx="5540">
                  <c:v>1705.25163244447</c:v>
                </c:pt>
                <c:pt idx="5541">
                  <c:v>1705.5594395983401</c:v>
                </c:pt>
                <c:pt idx="5542">
                  <c:v>1705.8672467522099</c:v>
                </c:pt>
                <c:pt idx="5543">
                  <c:v>1706.1750539060799</c:v>
                </c:pt>
                <c:pt idx="5544">
                  <c:v>1706.48286105995</c:v>
                </c:pt>
                <c:pt idx="5545">
                  <c:v>1706.79066821382</c:v>
                </c:pt>
                <c:pt idx="5546">
                  <c:v>1707.0984753676901</c:v>
                </c:pt>
                <c:pt idx="5547">
                  <c:v>1707.4062825215599</c:v>
                </c:pt>
                <c:pt idx="5548">
                  <c:v>1707.7140896754299</c:v>
                </c:pt>
                <c:pt idx="5549">
                  <c:v>1708.02189682931</c:v>
                </c:pt>
                <c:pt idx="5550">
                  <c:v>1708.32970398318</c:v>
                </c:pt>
                <c:pt idx="5551">
                  <c:v>1708.6375111370501</c:v>
                </c:pt>
                <c:pt idx="5552">
                  <c:v>1708.9453182909201</c:v>
                </c:pt>
                <c:pt idx="5553">
                  <c:v>1709.2531254447899</c:v>
                </c:pt>
                <c:pt idx="5554">
                  <c:v>1709.56093259866</c:v>
                </c:pt>
                <c:pt idx="5555">
                  <c:v>1709.86873975253</c:v>
                </c:pt>
                <c:pt idx="5556">
                  <c:v>1710.1765469064001</c:v>
                </c:pt>
                <c:pt idx="5557">
                  <c:v>1710.4843540602701</c:v>
                </c:pt>
                <c:pt idx="5558">
                  <c:v>1710.7921612141399</c:v>
                </c:pt>
                <c:pt idx="5559">
                  <c:v>1711.09996836801</c:v>
                </c:pt>
                <c:pt idx="5560">
                  <c:v>1711.40777552188</c:v>
                </c:pt>
                <c:pt idx="5561">
                  <c:v>1711.7155826757601</c:v>
                </c:pt>
                <c:pt idx="5562">
                  <c:v>1712.0233898296301</c:v>
                </c:pt>
                <c:pt idx="5563">
                  <c:v>1712.3311969834999</c:v>
                </c:pt>
                <c:pt idx="5564">
                  <c:v>1712.63900413737</c:v>
                </c:pt>
                <c:pt idx="5565">
                  <c:v>1712.94681129124</c:v>
                </c:pt>
                <c:pt idx="5566">
                  <c:v>1713.2546184451101</c:v>
                </c:pt>
                <c:pt idx="5567">
                  <c:v>1713.5624255989801</c:v>
                </c:pt>
                <c:pt idx="5568">
                  <c:v>1713.8702327528499</c:v>
                </c:pt>
                <c:pt idx="5569">
                  <c:v>1714.17803990672</c:v>
                </c:pt>
                <c:pt idx="5570">
                  <c:v>1714.48584706059</c:v>
                </c:pt>
                <c:pt idx="5571">
                  <c:v>1714.79365421446</c:v>
                </c:pt>
                <c:pt idx="5572">
                  <c:v>1715.1014613683301</c:v>
                </c:pt>
                <c:pt idx="5573">
                  <c:v>1715.4092685222099</c:v>
                </c:pt>
                <c:pt idx="5574">
                  <c:v>1715.71707567608</c:v>
                </c:pt>
                <c:pt idx="5575">
                  <c:v>1716.02488282995</c:v>
                </c:pt>
                <c:pt idx="5576">
                  <c:v>1716.33268998382</c:v>
                </c:pt>
                <c:pt idx="5577">
                  <c:v>1716.6404971376901</c:v>
                </c:pt>
                <c:pt idx="5578">
                  <c:v>1716.9483042915599</c:v>
                </c:pt>
                <c:pt idx="5579">
                  <c:v>1717.25611144543</c:v>
                </c:pt>
                <c:pt idx="5580">
                  <c:v>1717.5639185993</c:v>
                </c:pt>
                <c:pt idx="5581">
                  <c:v>1717.87172575317</c:v>
                </c:pt>
                <c:pt idx="5582">
                  <c:v>1718.1795329070401</c:v>
                </c:pt>
                <c:pt idx="5583">
                  <c:v>1718.4873400609099</c:v>
                </c:pt>
                <c:pt idx="5584">
                  <c:v>1718.7951472147799</c:v>
                </c:pt>
                <c:pt idx="5585">
                  <c:v>1719.10295436866</c:v>
                </c:pt>
                <c:pt idx="5586">
                  <c:v>1719.41076152253</c:v>
                </c:pt>
                <c:pt idx="5587">
                  <c:v>1719.7185686764001</c:v>
                </c:pt>
                <c:pt idx="5588">
                  <c:v>1720.0263758302699</c:v>
                </c:pt>
                <c:pt idx="5589">
                  <c:v>1720.3341829841399</c:v>
                </c:pt>
                <c:pt idx="5590">
                  <c:v>1720.64199013801</c:v>
                </c:pt>
                <c:pt idx="5591">
                  <c:v>1720.94979729188</c:v>
                </c:pt>
                <c:pt idx="5592">
                  <c:v>1721.2576044457501</c:v>
                </c:pt>
                <c:pt idx="5593">
                  <c:v>1721.5654115996199</c:v>
                </c:pt>
                <c:pt idx="5594">
                  <c:v>1721.8732187534899</c:v>
                </c:pt>
                <c:pt idx="5595">
                  <c:v>1722.18102590736</c:v>
                </c:pt>
                <c:pt idx="5596">
                  <c:v>1722.48883306123</c:v>
                </c:pt>
                <c:pt idx="5597">
                  <c:v>1722.7966402151101</c:v>
                </c:pt>
                <c:pt idx="5598">
                  <c:v>1723.1044473689799</c:v>
                </c:pt>
                <c:pt idx="5599">
                  <c:v>1723.4122545228499</c:v>
                </c:pt>
                <c:pt idx="5600">
                  <c:v>1723.72006167672</c:v>
                </c:pt>
                <c:pt idx="5601">
                  <c:v>1724.02786883059</c:v>
                </c:pt>
                <c:pt idx="5602">
                  <c:v>1724.3356759844601</c:v>
                </c:pt>
                <c:pt idx="5603">
                  <c:v>1724.6434831383301</c:v>
                </c:pt>
                <c:pt idx="5604">
                  <c:v>1724.9512902921999</c:v>
                </c:pt>
                <c:pt idx="5605">
                  <c:v>1725.25909744607</c:v>
                </c:pt>
                <c:pt idx="5606">
                  <c:v>1725.56690459994</c:v>
                </c:pt>
                <c:pt idx="5607">
                  <c:v>1725.8747117538101</c:v>
                </c:pt>
                <c:pt idx="5608">
                  <c:v>1726.1825189076801</c:v>
                </c:pt>
                <c:pt idx="5609">
                  <c:v>1726.4903260615599</c:v>
                </c:pt>
                <c:pt idx="5610">
                  <c:v>1726.79813321543</c:v>
                </c:pt>
                <c:pt idx="5611">
                  <c:v>1727.1059403693</c:v>
                </c:pt>
                <c:pt idx="5612">
                  <c:v>1727.4137475231701</c:v>
                </c:pt>
                <c:pt idx="5613">
                  <c:v>1727.7215546770401</c:v>
                </c:pt>
                <c:pt idx="5614">
                  <c:v>1728.0293618309099</c:v>
                </c:pt>
                <c:pt idx="5615">
                  <c:v>1728.33716898478</c:v>
                </c:pt>
                <c:pt idx="5616">
                  <c:v>1728.64497613865</c:v>
                </c:pt>
                <c:pt idx="5617">
                  <c:v>1728.9527832925201</c:v>
                </c:pt>
                <c:pt idx="5618">
                  <c:v>1729.2605904463901</c:v>
                </c:pt>
                <c:pt idx="5619">
                  <c:v>1729.5683976002599</c:v>
                </c:pt>
                <c:pt idx="5620">
                  <c:v>1729.87620475414</c:v>
                </c:pt>
                <c:pt idx="5621">
                  <c:v>1730.18401190801</c:v>
                </c:pt>
                <c:pt idx="5622">
                  <c:v>1730.4918190618801</c:v>
                </c:pt>
                <c:pt idx="5623">
                  <c:v>1730.7996262157501</c:v>
                </c:pt>
                <c:pt idx="5624">
                  <c:v>1731.1074333696199</c:v>
                </c:pt>
                <c:pt idx="5625">
                  <c:v>1731.41524052349</c:v>
                </c:pt>
                <c:pt idx="5626">
                  <c:v>1731.72304767736</c:v>
                </c:pt>
                <c:pt idx="5627">
                  <c:v>1732.03085483123</c:v>
                </c:pt>
                <c:pt idx="5628">
                  <c:v>1732.3386619851001</c:v>
                </c:pt>
                <c:pt idx="5629">
                  <c:v>1732.6464691389699</c:v>
                </c:pt>
                <c:pt idx="5630">
                  <c:v>1732.9542762928399</c:v>
                </c:pt>
                <c:pt idx="5631">
                  <c:v>1733.26208344671</c:v>
                </c:pt>
                <c:pt idx="5632">
                  <c:v>1733.56989060059</c:v>
                </c:pt>
                <c:pt idx="5633">
                  <c:v>1733.8776977544601</c:v>
                </c:pt>
                <c:pt idx="5634">
                  <c:v>1734.1855049083299</c:v>
                </c:pt>
                <c:pt idx="5635">
                  <c:v>1734.4933120621999</c:v>
                </c:pt>
                <c:pt idx="5636">
                  <c:v>1734.80111921607</c:v>
                </c:pt>
                <c:pt idx="5637">
                  <c:v>1735.10892636994</c:v>
                </c:pt>
                <c:pt idx="5638">
                  <c:v>1735.4167335238101</c:v>
                </c:pt>
                <c:pt idx="5639">
                  <c:v>1735.7245406776799</c:v>
                </c:pt>
                <c:pt idx="5640">
                  <c:v>1736.0323478315499</c:v>
                </c:pt>
                <c:pt idx="5641">
                  <c:v>1736.34015498542</c:v>
                </c:pt>
                <c:pt idx="5642">
                  <c:v>1736.64796213929</c:v>
                </c:pt>
                <c:pt idx="5643">
                  <c:v>1736.9557692931601</c:v>
                </c:pt>
                <c:pt idx="5644">
                  <c:v>1737.2635764470399</c:v>
                </c:pt>
                <c:pt idx="5645">
                  <c:v>1737.5713836009099</c:v>
                </c:pt>
                <c:pt idx="5646">
                  <c:v>1737.87919075478</c:v>
                </c:pt>
                <c:pt idx="5647">
                  <c:v>1738.18699790865</c:v>
                </c:pt>
                <c:pt idx="5648">
                  <c:v>1738.4948050625201</c:v>
                </c:pt>
                <c:pt idx="5649">
                  <c:v>1738.8026122163899</c:v>
                </c:pt>
                <c:pt idx="5650">
                  <c:v>1739.1104193702599</c:v>
                </c:pt>
                <c:pt idx="5651">
                  <c:v>1739.41822652413</c:v>
                </c:pt>
                <c:pt idx="5652">
                  <c:v>1739.726033678</c:v>
                </c:pt>
                <c:pt idx="5653">
                  <c:v>1740.0338408318701</c:v>
                </c:pt>
                <c:pt idx="5654">
                  <c:v>1740.3416479857401</c:v>
                </c:pt>
                <c:pt idx="5655">
                  <c:v>1740.6494551396099</c:v>
                </c:pt>
                <c:pt idx="5656">
                  <c:v>1740.95726229349</c:v>
                </c:pt>
                <c:pt idx="5657">
                  <c:v>1741.26506944736</c:v>
                </c:pt>
                <c:pt idx="5658">
                  <c:v>1741.5728766012301</c:v>
                </c:pt>
                <c:pt idx="5659">
                  <c:v>1741.8806837551001</c:v>
                </c:pt>
                <c:pt idx="5660">
                  <c:v>1742.1884909089699</c:v>
                </c:pt>
                <c:pt idx="5661">
                  <c:v>1742.49629806284</c:v>
                </c:pt>
                <c:pt idx="5662">
                  <c:v>1742.80410521671</c:v>
                </c:pt>
                <c:pt idx="5663">
                  <c:v>1743.1119123705801</c:v>
                </c:pt>
                <c:pt idx="5664">
                  <c:v>1743.4197195244501</c:v>
                </c:pt>
                <c:pt idx="5665">
                  <c:v>1743.7275266783199</c:v>
                </c:pt>
                <c:pt idx="5666">
                  <c:v>1744.03533383219</c:v>
                </c:pt>
                <c:pt idx="5667">
                  <c:v>1744.34314098606</c:v>
                </c:pt>
                <c:pt idx="5668">
                  <c:v>1744.6509481399401</c:v>
                </c:pt>
                <c:pt idx="5669">
                  <c:v>1744.9587552938101</c:v>
                </c:pt>
                <c:pt idx="5670">
                  <c:v>1745.2665624476799</c:v>
                </c:pt>
                <c:pt idx="5671">
                  <c:v>1745.57436960155</c:v>
                </c:pt>
                <c:pt idx="5672">
                  <c:v>1745.88217675542</c:v>
                </c:pt>
                <c:pt idx="5673">
                  <c:v>1746.18998390929</c:v>
                </c:pt>
                <c:pt idx="5674">
                  <c:v>1746.4977910631601</c:v>
                </c:pt>
                <c:pt idx="5675">
                  <c:v>1746.8055982170299</c:v>
                </c:pt>
                <c:pt idx="5676">
                  <c:v>1747.1134053709</c:v>
                </c:pt>
                <c:pt idx="5677">
                  <c:v>1747.42121252477</c:v>
                </c:pt>
                <c:pt idx="5678">
                  <c:v>1747.72901967864</c:v>
                </c:pt>
                <c:pt idx="5679">
                  <c:v>1748.0368268325101</c:v>
                </c:pt>
                <c:pt idx="5680">
                  <c:v>1748.3446339863899</c:v>
                </c:pt>
                <c:pt idx="5681">
                  <c:v>1748.65244114026</c:v>
                </c:pt>
                <c:pt idx="5682">
                  <c:v>1748.96024829413</c:v>
                </c:pt>
                <c:pt idx="5683">
                  <c:v>1749.268055448</c:v>
                </c:pt>
                <c:pt idx="5684">
                  <c:v>1749.5758626018701</c:v>
                </c:pt>
                <c:pt idx="5685">
                  <c:v>1749.8836697557399</c:v>
                </c:pt>
                <c:pt idx="5686">
                  <c:v>1750.1914769096099</c:v>
                </c:pt>
                <c:pt idx="5687">
                  <c:v>1750.49928406348</c:v>
                </c:pt>
                <c:pt idx="5688">
                  <c:v>1750.80709121735</c:v>
                </c:pt>
                <c:pt idx="5689">
                  <c:v>1751.1148983712201</c:v>
                </c:pt>
                <c:pt idx="5690">
                  <c:v>1751.4227055250899</c:v>
                </c:pt>
                <c:pt idx="5691">
                  <c:v>1751.7305126789599</c:v>
                </c:pt>
                <c:pt idx="5692">
                  <c:v>1752.03831983284</c:v>
                </c:pt>
                <c:pt idx="5693">
                  <c:v>1752.34612698671</c:v>
                </c:pt>
                <c:pt idx="5694">
                  <c:v>1752.6539341405801</c:v>
                </c:pt>
                <c:pt idx="5695">
                  <c:v>1752.9617412944499</c:v>
                </c:pt>
                <c:pt idx="5696">
                  <c:v>1753.2695484483199</c:v>
                </c:pt>
                <c:pt idx="5697">
                  <c:v>1753.57735560219</c:v>
                </c:pt>
                <c:pt idx="5698">
                  <c:v>1753.88516275606</c:v>
                </c:pt>
                <c:pt idx="5699">
                  <c:v>1754.1929699099301</c:v>
                </c:pt>
                <c:pt idx="5700">
                  <c:v>1754.5007770637999</c:v>
                </c:pt>
                <c:pt idx="5701">
                  <c:v>1754.8085842176699</c:v>
                </c:pt>
                <c:pt idx="5702">
                  <c:v>1755.11639137154</c:v>
                </c:pt>
                <c:pt idx="5703">
                  <c:v>1755.42419852541</c:v>
                </c:pt>
                <c:pt idx="5704">
                  <c:v>1755.7320056792901</c:v>
                </c:pt>
                <c:pt idx="5705">
                  <c:v>1756.0398128331601</c:v>
                </c:pt>
                <c:pt idx="5706">
                  <c:v>1756.3476199870299</c:v>
                </c:pt>
                <c:pt idx="5707">
                  <c:v>1756.6554271409</c:v>
                </c:pt>
                <c:pt idx="5708">
                  <c:v>1756.96323429477</c:v>
                </c:pt>
                <c:pt idx="5709">
                  <c:v>1757.2710414486401</c:v>
                </c:pt>
                <c:pt idx="5710">
                  <c:v>1757.5788486025101</c:v>
                </c:pt>
                <c:pt idx="5711">
                  <c:v>1757.8866557563799</c:v>
                </c:pt>
                <c:pt idx="5712">
                  <c:v>1758.19446291025</c:v>
                </c:pt>
                <c:pt idx="5713">
                  <c:v>1758.50227006412</c:v>
                </c:pt>
                <c:pt idx="5714">
                  <c:v>1758.8100772179901</c:v>
                </c:pt>
                <c:pt idx="5715">
                  <c:v>1759.1178843718601</c:v>
                </c:pt>
                <c:pt idx="5716">
                  <c:v>1759.4256915257399</c:v>
                </c:pt>
                <c:pt idx="5717">
                  <c:v>1759.73349867961</c:v>
                </c:pt>
                <c:pt idx="5718">
                  <c:v>1760.04130583348</c:v>
                </c:pt>
                <c:pt idx="5719">
                  <c:v>1760.3491129873501</c:v>
                </c:pt>
                <c:pt idx="5720">
                  <c:v>1760.6569201412201</c:v>
                </c:pt>
                <c:pt idx="5721">
                  <c:v>1760.9647272950899</c:v>
                </c:pt>
                <c:pt idx="5722">
                  <c:v>1761.27253444896</c:v>
                </c:pt>
                <c:pt idx="5723">
                  <c:v>1761.58034160283</c:v>
                </c:pt>
                <c:pt idx="5724">
                  <c:v>1761.8881487567</c:v>
                </c:pt>
                <c:pt idx="5725">
                  <c:v>1762.1959559105701</c:v>
                </c:pt>
                <c:pt idx="5726">
                  <c:v>1762.5037630644399</c:v>
                </c:pt>
                <c:pt idx="5727">
                  <c:v>1762.81157021832</c:v>
                </c:pt>
                <c:pt idx="5728">
                  <c:v>1763.11937737219</c:v>
                </c:pt>
                <c:pt idx="5729">
                  <c:v>1763.42718452606</c:v>
                </c:pt>
                <c:pt idx="5730">
                  <c:v>1763.7349916799301</c:v>
                </c:pt>
                <c:pt idx="5731">
                  <c:v>1764.0427988337999</c:v>
                </c:pt>
                <c:pt idx="5732">
                  <c:v>1764.35060598767</c:v>
                </c:pt>
                <c:pt idx="5733">
                  <c:v>1764.65841314154</c:v>
                </c:pt>
                <c:pt idx="5734">
                  <c:v>1764.96622029541</c:v>
                </c:pt>
                <c:pt idx="5735">
                  <c:v>1765.2740274492801</c:v>
                </c:pt>
                <c:pt idx="5736">
                  <c:v>1765.5818346031499</c:v>
                </c:pt>
                <c:pt idx="5737">
                  <c:v>1765.8896417570199</c:v>
                </c:pt>
                <c:pt idx="5738">
                  <c:v>1766.19744891089</c:v>
                </c:pt>
                <c:pt idx="5739">
                  <c:v>1766.50525606477</c:v>
                </c:pt>
                <c:pt idx="5740">
                  <c:v>1766.8130632186401</c:v>
                </c:pt>
                <c:pt idx="5741">
                  <c:v>1767.1208703725099</c:v>
                </c:pt>
                <c:pt idx="5742">
                  <c:v>1767.4286775263799</c:v>
                </c:pt>
                <c:pt idx="5743">
                  <c:v>1767.73648468025</c:v>
                </c:pt>
                <c:pt idx="5744">
                  <c:v>1768.04429183412</c:v>
                </c:pt>
                <c:pt idx="5745">
                  <c:v>1768.3520989879901</c:v>
                </c:pt>
                <c:pt idx="5746">
                  <c:v>1768.6599061418599</c:v>
                </c:pt>
                <c:pt idx="5747">
                  <c:v>1768.9677132957299</c:v>
                </c:pt>
                <c:pt idx="5748">
                  <c:v>1769.2755204496</c:v>
                </c:pt>
                <c:pt idx="5749">
                  <c:v>1769.58332760347</c:v>
                </c:pt>
                <c:pt idx="5750">
                  <c:v>1769.8911347573401</c:v>
                </c:pt>
                <c:pt idx="5751">
                  <c:v>1770.1989419112199</c:v>
                </c:pt>
                <c:pt idx="5752">
                  <c:v>1770.5067490650899</c:v>
                </c:pt>
                <c:pt idx="5753">
                  <c:v>1770.81455621896</c:v>
                </c:pt>
                <c:pt idx="5754">
                  <c:v>1771.12236337283</c:v>
                </c:pt>
                <c:pt idx="5755">
                  <c:v>1771.4301705267001</c:v>
                </c:pt>
                <c:pt idx="5756">
                  <c:v>1771.7379776805701</c:v>
                </c:pt>
                <c:pt idx="5757">
                  <c:v>1772.0457848344399</c:v>
                </c:pt>
                <c:pt idx="5758">
                  <c:v>1772.35359198831</c:v>
                </c:pt>
                <c:pt idx="5759">
                  <c:v>1772.66139914218</c:v>
                </c:pt>
                <c:pt idx="5760">
                  <c:v>1772.9692062960501</c:v>
                </c:pt>
                <c:pt idx="5761">
                  <c:v>1773.2770134499201</c:v>
                </c:pt>
                <c:pt idx="5762">
                  <c:v>1773.5848206037899</c:v>
                </c:pt>
                <c:pt idx="5763">
                  <c:v>1773.89262775767</c:v>
                </c:pt>
                <c:pt idx="5764">
                  <c:v>1774.20043491154</c:v>
                </c:pt>
                <c:pt idx="5765">
                  <c:v>1774.5082420654101</c:v>
                </c:pt>
                <c:pt idx="5766">
                  <c:v>1774.8160492192801</c:v>
                </c:pt>
                <c:pt idx="5767">
                  <c:v>1775.1238563731499</c:v>
                </c:pt>
                <c:pt idx="5768">
                  <c:v>1775.43166352702</c:v>
                </c:pt>
                <c:pt idx="5769">
                  <c:v>1775.73947068089</c:v>
                </c:pt>
                <c:pt idx="5770">
                  <c:v>1776.0472778347601</c:v>
                </c:pt>
                <c:pt idx="5771">
                  <c:v>1776.3550849886301</c:v>
                </c:pt>
                <c:pt idx="5772">
                  <c:v>1776.6628921424999</c:v>
                </c:pt>
                <c:pt idx="5773">
                  <c:v>1776.97069929637</c:v>
                </c:pt>
                <c:pt idx="5774">
                  <c:v>1777.27850645024</c:v>
                </c:pt>
                <c:pt idx="5775">
                  <c:v>1777.5863136041201</c:v>
                </c:pt>
                <c:pt idx="5776">
                  <c:v>1777.8941207579901</c:v>
                </c:pt>
                <c:pt idx="5777">
                  <c:v>1778.2019279118599</c:v>
                </c:pt>
                <c:pt idx="5778">
                  <c:v>1778.50973506573</c:v>
                </c:pt>
                <c:pt idx="5779">
                  <c:v>1778.8175422196</c:v>
                </c:pt>
                <c:pt idx="5780">
                  <c:v>1779.12534937347</c:v>
                </c:pt>
                <c:pt idx="5781">
                  <c:v>1779.4331565273401</c:v>
                </c:pt>
                <c:pt idx="5782">
                  <c:v>1779.7409636812099</c:v>
                </c:pt>
                <c:pt idx="5783">
                  <c:v>1780.0487708350799</c:v>
                </c:pt>
                <c:pt idx="5784">
                  <c:v>1780.35657798895</c:v>
                </c:pt>
                <c:pt idx="5785">
                  <c:v>1780.66438514282</c:v>
                </c:pt>
                <c:pt idx="5786">
                  <c:v>1780.9721922966901</c:v>
                </c:pt>
                <c:pt idx="5787">
                  <c:v>1781.2799994505699</c:v>
                </c:pt>
                <c:pt idx="5788">
                  <c:v>1781.5878066044399</c:v>
                </c:pt>
                <c:pt idx="5789">
                  <c:v>1781.89561375831</c:v>
                </c:pt>
                <c:pt idx="5790">
                  <c:v>1782.20342091218</c:v>
                </c:pt>
                <c:pt idx="5791">
                  <c:v>1782.5112280660501</c:v>
                </c:pt>
                <c:pt idx="5792">
                  <c:v>1782.8190352199199</c:v>
                </c:pt>
                <c:pt idx="5793">
                  <c:v>1783.1268423737899</c:v>
                </c:pt>
                <c:pt idx="5794">
                  <c:v>1783.43464952766</c:v>
                </c:pt>
                <c:pt idx="5795">
                  <c:v>1783.74245668153</c:v>
                </c:pt>
                <c:pt idx="5796">
                  <c:v>1784.0502638354001</c:v>
                </c:pt>
                <c:pt idx="5797">
                  <c:v>1784.3580709892699</c:v>
                </c:pt>
                <c:pt idx="5798">
                  <c:v>1784.6658781431399</c:v>
                </c:pt>
                <c:pt idx="5799">
                  <c:v>1784.97368529702</c:v>
                </c:pt>
                <c:pt idx="5800">
                  <c:v>1785.28149245089</c:v>
                </c:pt>
                <c:pt idx="5801">
                  <c:v>1785.5892996047601</c:v>
                </c:pt>
                <c:pt idx="5802">
                  <c:v>1785.8971067586299</c:v>
                </c:pt>
                <c:pt idx="5803">
                  <c:v>1786.2049139124999</c:v>
                </c:pt>
                <c:pt idx="5804">
                  <c:v>1786.51272106637</c:v>
                </c:pt>
                <c:pt idx="5805">
                  <c:v>1786.82052822024</c:v>
                </c:pt>
                <c:pt idx="5806">
                  <c:v>1787.1283353741101</c:v>
                </c:pt>
                <c:pt idx="5807">
                  <c:v>1787.4361425279801</c:v>
                </c:pt>
                <c:pt idx="5808">
                  <c:v>1787.7439496818499</c:v>
                </c:pt>
                <c:pt idx="5809">
                  <c:v>1788.05175683572</c:v>
                </c:pt>
                <c:pt idx="5810">
                  <c:v>1788.3595639896</c:v>
                </c:pt>
                <c:pt idx="5811">
                  <c:v>1788.6673711434701</c:v>
                </c:pt>
                <c:pt idx="5812">
                  <c:v>1788.9751782973401</c:v>
                </c:pt>
                <c:pt idx="5813">
                  <c:v>1789.2829854512099</c:v>
                </c:pt>
                <c:pt idx="5814">
                  <c:v>1789.59079260508</c:v>
                </c:pt>
                <c:pt idx="5815">
                  <c:v>1789.89859975895</c:v>
                </c:pt>
                <c:pt idx="5816">
                  <c:v>1790.2064069128201</c:v>
                </c:pt>
                <c:pt idx="5817">
                  <c:v>1790.5142140666901</c:v>
                </c:pt>
                <c:pt idx="5818">
                  <c:v>1790.8220212205599</c:v>
                </c:pt>
                <c:pt idx="5819">
                  <c:v>1791.12982837443</c:v>
                </c:pt>
                <c:pt idx="5820">
                  <c:v>1791.4376355283</c:v>
                </c:pt>
                <c:pt idx="5821">
                  <c:v>1791.7454426821701</c:v>
                </c:pt>
                <c:pt idx="5822">
                  <c:v>1792.0532498360501</c:v>
                </c:pt>
                <c:pt idx="5823">
                  <c:v>1792.3610569899199</c:v>
                </c:pt>
                <c:pt idx="5824">
                  <c:v>1792.66886414379</c:v>
                </c:pt>
                <c:pt idx="5825">
                  <c:v>1792.97667129766</c:v>
                </c:pt>
                <c:pt idx="5826">
                  <c:v>1793.28447845153</c:v>
                </c:pt>
                <c:pt idx="5827">
                  <c:v>1793.5922856054001</c:v>
                </c:pt>
                <c:pt idx="5828">
                  <c:v>1793.9000927592699</c:v>
                </c:pt>
                <c:pt idx="5829">
                  <c:v>1794.20789991314</c:v>
                </c:pt>
                <c:pt idx="5830">
                  <c:v>1794.51570706701</c:v>
                </c:pt>
                <c:pt idx="5831">
                  <c:v>1794.82351422088</c:v>
                </c:pt>
                <c:pt idx="5832">
                  <c:v>1795.1313213747501</c:v>
                </c:pt>
                <c:pt idx="5833">
                  <c:v>1795.4391285286199</c:v>
                </c:pt>
                <c:pt idx="5834">
                  <c:v>1795.7469356825</c:v>
                </c:pt>
                <c:pt idx="5835">
                  <c:v>1796.05474283637</c:v>
                </c:pt>
                <c:pt idx="5836">
                  <c:v>1796.36254999024</c:v>
                </c:pt>
                <c:pt idx="5837">
                  <c:v>1796.6703571441101</c:v>
                </c:pt>
                <c:pt idx="5838">
                  <c:v>1796.9781642979799</c:v>
                </c:pt>
                <c:pt idx="5839">
                  <c:v>1797.2859714518499</c:v>
                </c:pt>
                <c:pt idx="5840">
                  <c:v>1797.59377860572</c:v>
                </c:pt>
                <c:pt idx="5841">
                  <c:v>1797.90158575959</c:v>
                </c:pt>
                <c:pt idx="5842">
                  <c:v>1798.2093929134601</c:v>
                </c:pt>
                <c:pt idx="5843">
                  <c:v>1798.5172000673299</c:v>
                </c:pt>
                <c:pt idx="5844">
                  <c:v>1798.8250072211999</c:v>
                </c:pt>
                <c:pt idx="5845">
                  <c:v>1799.13281437507</c:v>
                </c:pt>
                <c:pt idx="5846">
                  <c:v>1799.44062152895</c:v>
                </c:pt>
                <c:pt idx="5847">
                  <c:v>1799.7484286828201</c:v>
                </c:pt>
                <c:pt idx="5848">
                  <c:v>1800.0562358366899</c:v>
                </c:pt>
                <c:pt idx="5849">
                  <c:v>1800.3640429905599</c:v>
                </c:pt>
                <c:pt idx="5850">
                  <c:v>1800.67185014443</c:v>
                </c:pt>
                <c:pt idx="5851">
                  <c:v>1800.9796572983</c:v>
                </c:pt>
                <c:pt idx="5852">
                  <c:v>1801.2874644521701</c:v>
                </c:pt>
                <c:pt idx="5853">
                  <c:v>1801.5952716060399</c:v>
                </c:pt>
                <c:pt idx="5854">
                  <c:v>1801.9030787599099</c:v>
                </c:pt>
                <c:pt idx="5855">
                  <c:v>1802.21088591378</c:v>
                </c:pt>
                <c:pt idx="5856">
                  <c:v>1802.51869306765</c:v>
                </c:pt>
                <c:pt idx="5857">
                  <c:v>1802.8265002215201</c:v>
                </c:pt>
                <c:pt idx="5858">
                  <c:v>1803.1343073754001</c:v>
                </c:pt>
                <c:pt idx="5859">
                  <c:v>1803.4421145292699</c:v>
                </c:pt>
                <c:pt idx="5860">
                  <c:v>1803.74992168314</c:v>
                </c:pt>
                <c:pt idx="5861">
                  <c:v>1804.05772883701</c:v>
                </c:pt>
                <c:pt idx="5862">
                  <c:v>1804.3655359908801</c:v>
                </c:pt>
                <c:pt idx="5863">
                  <c:v>1804.6733431447501</c:v>
                </c:pt>
                <c:pt idx="5864">
                  <c:v>1804.9811502986199</c:v>
                </c:pt>
                <c:pt idx="5865">
                  <c:v>1805.28895745249</c:v>
                </c:pt>
                <c:pt idx="5866">
                  <c:v>1805.59676460636</c:v>
                </c:pt>
                <c:pt idx="5867">
                  <c:v>1805.9045717602301</c:v>
                </c:pt>
                <c:pt idx="5868">
                  <c:v>1806.2123789141001</c:v>
                </c:pt>
                <c:pt idx="5869">
                  <c:v>1806.5201860679699</c:v>
                </c:pt>
                <c:pt idx="5870">
                  <c:v>1806.82799322185</c:v>
                </c:pt>
                <c:pt idx="5871">
                  <c:v>1807.13580037572</c:v>
                </c:pt>
                <c:pt idx="5872">
                  <c:v>1807.4436075295901</c:v>
                </c:pt>
                <c:pt idx="5873">
                  <c:v>1807.7514146834601</c:v>
                </c:pt>
                <c:pt idx="5874">
                  <c:v>1808.0592218373299</c:v>
                </c:pt>
                <c:pt idx="5875">
                  <c:v>1808.3670289912</c:v>
                </c:pt>
                <c:pt idx="5876">
                  <c:v>1808.67483614507</c:v>
                </c:pt>
                <c:pt idx="5877">
                  <c:v>1808.98264329894</c:v>
                </c:pt>
                <c:pt idx="5878">
                  <c:v>1809.2904504528101</c:v>
                </c:pt>
                <c:pt idx="5879">
                  <c:v>1809.5982576066799</c:v>
                </c:pt>
                <c:pt idx="5880">
                  <c:v>1809.90606476055</c:v>
                </c:pt>
                <c:pt idx="5881">
                  <c:v>1810.21387191442</c:v>
                </c:pt>
                <c:pt idx="5882">
                  <c:v>1810.5216790683</c:v>
                </c:pt>
                <c:pt idx="5883">
                  <c:v>1810.8294862221701</c:v>
                </c:pt>
                <c:pt idx="5884">
                  <c:v>1811.1372933760399</c:v>
                </c:pt>
                <c:pt idx="5885">
                  <c:v>1811.44510052991</c:v>
                </c:pt>
                <c:pt idx="5886">
                  <c:v>1811.75290768378</c:v>
                </c:pt>
                <c:pt idx="5887">
                  <c:v>1812.06071483765</c:v>
                </c:pt>
                <c:pt idx="5888">
                  <c:v>1812.3685219915201</c:v>
                </c:pt>
                <c:pt idx="5889">
                  <c:v>1812.6763291453899</c:v>
                </c:pt>
                <c:pt idx="5890">
                  <c:v>1812.9841362992599</c:v>
                </c:pt>
                <c:pt idx="5891">
                  <c:v>1813.29194345313</c:v>
                </c:pt>
                <c:pt idx="5892">
                  <c:v>1813.599750607</c:v>
                </c:pt>
                <c:pt idx="5893">
                  <c:v>1813.9075577608701</c:v>
                </c:pt>
                <c:pt idx="5894">
                  <c:v>1814.2153649147499</c:v>
                </c:pt>
                <c:pt idx="5895">
                  <c:v>1814.5231720686199</c:v>
                </c:pt>
                <c:pt idx="5896">
                  <c:v>1814.83097922249</c:v>
                </c:pt>
                <c:pt idx="5897">
                  <c:v>1815.13878637636</c:v>
                </c:pt>
                <c:pt idx="5898">
                  <c:v>1815.4465935302301</c:v>
                </c:pt>
                <c:pt idx="5899">
                  <c:v>1815.7544006840999</c:v>
                </c:pt>
                <c:pt idx="5900">
                  <c:v>1816.0622078379699</c:v>
                </c:pt>
                <c:pt idx="5901">
                  <c:v>1816.37001499184</c:v>
                </c:pt>
                <c:pt idx="5902">
                  <c:v>1816.67782214571</c:v>
                </c:pt>
                <c:pt idx="5903">
                  <c:v>1816.9856292995801</c:v>
                </c:pt>
                <c:pt idx="5904">
                  <c:v>1817.2934364534501</c:v>
                </c:pt>
                <c:pt idx="5905">
                  <c:v>1817.6012436073199</c:v>
                </c:pt>
                <c:pt idx="5906">
                  <c:v>1817.9090507612</c:v>
                </c:pt>
                <c:pt idx="5907">
                  <c:v>1818.21685791507</c:v>
                </c:pt>
                <c:pt idx="5908">
                  <c:v>1818.5246650689401</c:v>
                </c:pt>
                <c:pt idx="5909">
                  <c:v>1818.8324722228101</c:v>
                </c:pt>
                <c:pt idx="5910">
                  <c:v>1819.1402793766799</c:v>
                </c:pt>
                <c:pt idx="5911">
                  <c:v>1819.44808653055</c:v>
                </c:pt>
                <c:pt idx="5912">
                  <c:v>1819.75589368442</c:v>
                </c:pt>
                <c:pt idx="5913">
                  <c:v>1820.0637008382901</c:v>
                </c:pt>
                <c:pt idx="5914">
                  <c:v>1820.3715079921601</c:v>
                </c:pt>
                <c:pt idx="5915">
                  <c:v>1820.6793151460299</c:v>
                </c:pt>
                <c:pt idx="5916">
                  <c:v>1820.9871222999</c:v>
                </c:pt>
                <c:pt idx="5917">
                  <c:v>1821.29492945378</c:v>
                </c:pt>
                <c:pt idx="5918">
                  <c:v>1821.6027366076501</c:v>
                </c:pt>
                <c:pt idx="5919">
                  <c:v>1821.9105437615201</c:v>
                </c:pt>
                <c:pt idx="5920">
                  <c:v>1822.2183509153899</c:v>
                </c:pt>
                <c:pt idx="5921">
                  <c:v>1822.52615806926</c:v>
                </c:pt>
                <c:pt idx="5922">
                  <c:v>1822.83396522313</c:v>
                </c:pt>
                <c:pt idx="5923">
                  <c:v>1823.1417723770001</c:v>
                </c:pt>
                <c:pt idx="5924">
                  <c:v>1823.4495795308701</c:v>
                </c:pt>
                <c:pt idx="5925">
                  <c:v>1823.7573866847399</c:v>
                </c:pt>
                <c:pt idx="5926">
                  <c:v>1824.06519383861</c:v>
                </c:pt>
                <c:pt idx="5927">
                  <c:v>1824.37300099248</c:v>
                </c:pt>
                <c:pt idx="5928">
                  <c:v>1824.68080814635</c:v>
                </c:pt>
                <c:pt idx="5929">
                  <c:v>1824.9886153002301</c:v>
                </c:pt>
                <c:pt idx="5930">
                  <c:v>1825.2964224540999</c:v>
                </c:pt>
                <c:pt idx="5931">
                  <c:v>1825.60422960797</c:v>
                </c:pt>
                <c:pt idx="5932">
                  <c:v>1825.91203676184</c:v>
                </c:pt>
                <c:pt idx="5933">
                  <c:v>1826.21984391571</c:v>
                </c:pt>
                <c:pt idx="5934">
                  <c:v>1826.5276510695801</c:v>
                </c:pt>
                <c:pt idx="5935">
                  <c:v>1826.8354582234499</c:v>
                </c:pt>
                <c:pt idx="5936">
                  <c:v>1827.1432653773199</c:v>
                </c:pt>
                <c:pt idx="5937">
                  <c:v>1827.45107253119</c:v>
                </c:pt>
                <c:pt idx="5938">
                  <c:v>1827.75887968506</c:v>
                </c:pt>
                <c:pt idx="5939">
                  <c:v>1828.0666868389301</c:v>
                </c:pt>
                <c:pt idx="5940">
                  <c:v>1828.3744939927999</c:v>
                </c:pt>
                <c:pt idx="5941">
                  <c:v>1828.6823011466799</c:v>
                </c:pt>
                <c:pt idx="5942">
                  <c:v>1828.99010830055</c:v>
                </c:pt>
                <c:pt idx="5943">
                  <c:v>1829.29791545442</c:v>
                </c:pt>
                <c:pt idx="5944">
                  <c:v>1829.6057226082901</c:v>
                </c:pt>
                <c:pt idx="5945">
                  <c:v>1829.9135297621599</c:v>
                </c:pt>
                <c:pt idx="5946">
                  <c:v>1830.2213369160299</c:v>
                </c:pt>
                <c:pt idx="5947">
                  <c:v>1830.5291440699</c:v>
                </c:pt>
                <c:pt idx="5948">
                  <c:v>1830.83695122377</c:v>
                </c:pt>
                <c:pt idx="5949">
                  <c:v>1831.1447583776401</c:v>
                </c:pt>
                <c:pt idx="5950">
                  <c:v>1831.4525655315099</c:v>
                </c:pt>
                <c:pt idx="5951">
                  <c:v>1831.7603726853799</c:v>
                </c:pt>
                <c:pt idx="5952">
                  <c:v>1832.06817983925</c:v>
                </c:pt>
                <c:pt idx="5953">
                  <c:v>1832.37598699313</c:v>
                </c:pt>
                <c:pt idx="5954">
                  <c:v>1832.6837941470001</c:v>
                </c:pt>
                <c:pt idx="5955">
                  <c:v>1832.9916013008699</c:v>
                </c:pt>
                <c:pt idx="5956">
                  <c:v>1833.2994084547399</c:v>
                </c:pt>
                <c:pt idx="5957">
                  <c:v>1833.60721560861</c:v>
                </c:pt>
                <c:pt idx="5958">
                  <c:v>1833.91502276248</c:v>
                </c:pt>
                <c:pt idx="5959">
                  <c:v>1834.2228299163501</c:v>
                </c:pt>
                <c:pt idx="5960">
                  <c:v>1834.5306370702201</c:v>
                </c:pt>
                <c:pt idx="5961">
                  <c:v>1834.8384442240899</c:v>
                </c:pt>
                <c:pt idx="5962">
                  <c:v>1835.14625137796</c:v>
                </c:pt>
                <c:pt idx="5963">
                  <c:v>1835.45405853183</c:v>
                </c:pt>
                <c:pt idx="5964">
                  <c:v>1835.7618656857001</c:v>
                </c:pt>
                <c:pt idx="5965">
                  <c:v>1836.0696728395801</c:v>
                </c:pt>
                <c:pt idx="5966">
                  <c:v>1836.3774799934499</c:v>
                </c:pt>
                <c:pt idx="5967">
                  <c:v>1836.68528714732</c:v>
                </c:pt>
                <c:pt idx="5968">
                  <c:v>1836.99309430119</c:v>
                </c:pt>
                <c:pt idx="5969">
                  <c:v>1837.3009014550601</c:v>
                </c:pt>
                <c:pt idx="5970">
                  <c:v>1837.6087086089301</c:v>
                </c:pt>
                <c:pt idx="5971">
                  <c:v>1837.9165157627999</c:v>
                </c:pt>
                <c:pt idx="5972">
                  <c:v>1838.22432291667</c:v>
                </c:pt>
                <c:pt idx="5973">
                  <c:v>1838.53213007054</c:v>
                </c:pt>
                <c:pt idx="5974">
                  <c:v>1838.8399372244101</c:v>
                </c:pt>
                <c:pt idx="5975">
                  <c:v>1839.1477443782801</c:v>
                </c:pt>
                <c:pt idx="5976">
                  <c:v>1839.4555515321499</c:v>
                </c:pt>
                <c:pt idx="5977">
                  <c:v>1839.76335868603</c:v>
                </c:pt>
                <c:pt idx="5978">
                  <c:v>1840.0711658399</c:v>
                </c:pt>
                <c:pt idx="5979">
                  <c:v>1840.37897299377</c:v>
                </c:pt>
                <c:pt idx="5980">
                  <c:v>1840.6867801476401</c:v>
                </c:pt>
                <c:pt idx="5981">
                  <c:v>1840.9945873015099</c:v>
                </c:pt>
                <c:pt idx="5982">
                  <c:v>1841.30239445538</c:v>
                </c:pt>
                <c:pt idx="5983">
                  <c:v>1841.61020160925</c:v>
                </c:pt>
                <c:pt idx="5984">
                  <c:v>1841.91800876312</c:v>
                </c:pt>
                <c:pt idx="5985">
                  <c:v>1842.2258159169901</c:v>
                </c:pt>
                <c:pt idx="5986">
                  <c:v>1842.5336230708599</c:v>
                </c:pt>
                <c:pt idx="5987">
                  <c:v>1842.8414302247299</c:v>
                </c:pt>
                <c:pt idx="5988">
                  <c:v>1843.14923737861</c:v>
                </c:pt>
                <c:pt idx="5989">
                  <c:v>1843.45704453248</c:v>
                </c:pt>
                <c:pt idx="5990">
                  <c:v>1843.7648516863501</c:v>
                </c:pt>
                <c:pt idx="5991">
                  <c:v>1844.0726588402199</c:v>
                </c:pt>
                <c:pt idx="5992">
                  <c:v>1844.3804659940899</c:v>
                </c:pt>
                <c:pt idx="5993">
                  <c:v>1844.68827314796</c:v>
                </c:pt>
                <c:pt idx="5994">
                  <c:v>1844.99608030183</c:v>
                </c:pt>
                <c:pt idx="5995">
                  <c:v>1845.3038874557001</c:v>
                </c:pt>
                <c:pt idx="5996">
                  <c:v>1845.6116946095699</c:v>
                </c:pt>
                <c:pt idx="5997">
                  <c:v>1845.9195017634399</c:v>
                </c:pt>
                <c:pt idx="5998">
                  <c:v>1846.22730891731</c:v>
                </c:pt>
                <c:pt idx="5999">
                  <c:v>1846.53511607118</c:v>
                </c:pt>
                <c:pt idx="6000">
                  <c:v>1846.8429232250601</c:v>
                </c:pt>
                <c:pt idx="6001">
                  <c:v>1847.1507303789299</c:v>
                </c:pt>
                <c:pt idx="6002">
                  <c:v>1847.4585375327999</c:v>
                </c:pt>
                <c:pt idx="6003">
                  <c:v>1847.76634468667</c:v>
                </c:pt>
                <c:pt idx="6004">
                  <c:v>1848.07415184054</c:v>
                </c:pt>
                <c:pt idx="6005">
                  <c:v>1848.3819589944101</c:v>
                </c:pt>
                <c:pt idx="6006">
                  <c:v>1848.6897661482799</c:v>
                </c:pt>
                <c:pt idx="6007">
                  <c:v>1848.9975733021499</c:v>
                </c:pt>
                <c:pt idx="6008">
                  <c:v>1849.30538045602</c:v>
                </c:pt>
                <c:pt idx="6009">
                  <c:v>1849.61318760989</c:v>
                </c:pt>
                <c:pt idx="6010">
                  <c:v>1849.9209947637601</c:v>
                </c:pt>
                <c:pt idx="6011">
                  <c:v>1850.2288019176301</c:v>
                </c:pt>
                <c:pt idx="6012">
                  <c:v>1850.5366090715099</c:v>
                </c:pt>
                <c:pt idx="6013">
                  <c:v>1850.84441622538</c:v>
                </c:pt>
                <c:pt idx="6014">
                  <c:v>1851.15222337925</c:v>
                </c:pt>
                <c:pt idx="6015">
                  <c:v>1851.4600305331201</c:v>
                </c:pt>
                <c:pt idx="6016">
                  <c:v>1851.7678376869901</c:v>
                </c:pt>
                <c:pt idx="6017">
                  <c:v>1852.0756448408599</c:v>
                </c:pt>
                <c:pt idx="6018">
                  <c:v>1852.38345199473</c:v>
                </c:pt>
                <c:pt idx="6019">
                  <c:v>1852.6912591486</c:v>
                </c:pt>
                <c:pt idx="6020">
                  <c:v>1852.9990663024701</c:v>
                </c:pt>
                <c:pt idx="6021">
                  <c:v>1853.3068734563401</c:v>
                </c:pt>
                <c:pt idx="6022">
                  <c:v>1853.6146806102099</c:v>
                </c:pt>
                <c:pt idx="6023">
                  <c:v>1853.92248776408</c:v>
                </c:pt>
                <c:pt idx="6024">
                  <c:v>1854.23029491796</c:v>
                </c:pt>
                <c:pt idx="6025">
                  <c:v>1854.5381020718301</c:v>
                </c:pt>
                <c:pt idx="6026">
                  <c:v>1854.8459092257001</c:v>
                </c:pt>
                <c:pt idx="6027">
                  <c:v>1855.1537163795699</c:v>
                </c:pt>
                <c:pt idx="6028">
                  <c:v>1855.46152353344</c:v>
                </c:pt>
                <c:pt idx="6029">
                  <c:v>1855.76933068731</c:v>
                </c:pt>
                <c:pt idx="6030">
                  <c:v>1856.07713784118</c:v>
                </c:pt>
                <c:pt idx="6031">
                  <c:v>1856.3849449950501</c:v>
                </c:pt>
                <c:pt idx="6032">
                  <c:v>1856.6927521489199</c:v>
                </c:pt>
                <c:pt idx="6033">
                  <c:v>1857.00055930279</c:v>
                </c:pt>
                <c:pt idx="6034">
                  <c:v>1857.30836645666</c:v>
                </c:pt>
                <c:pt idx="6035">
                  <c:v>1857.61617361053</c:v>
                </c:pt>
                <c:pt idx="6036">
                  <c:v>1857.9239807644101</c:v>
                </c:pt>
                <c:pt idx="6037">
                  <c:v>1858.2317879182799</c:v>
                </c:pt>
                <c:pt idx="6038">
                  <c:v>1858.53959507215</c:v>
                </c:pt>
                <c:pt idx="6039">
                  <c:v>1858.84740222602</c:v>
                </c:pt>
                <c:pt idx="6040">
                  <c:v>1859.15520937989</c:v>
                </c:pt>
                <c:pt idx="6041">
                  <c:v>1859.4630165337601</c:v>
                </c:pt>
                <c:pt idx="6042">
                  <c:v>1859.7708236876299</c:v>
                </c:pt>
                <c:pt idx="6043">
                  <c:v>1860.0786308414999</c:v>
                </c:pt>
                <c:pt idx="6044">
                  <c:v>1860.38643799537</c:v>
                </c:pt>
                <c:pt idx="6045">
                  <c:v>1860.69424514924</c:v>
                </c:pt>
                <c:pt idx="6046">
                  <c:v>1861.0020523031101</c:v>
                </c:pt>
                <c:pt idx="6047">
                  <c:v>1861.3098594569799</c:v>
                </c:pt>
                <c:pt idx="6048">
                  <c:v>1861.6176666108599</c:v>
                </c:pt>
                <c:pt idx="6049">
                  <c:v>1861.92547376473</c:v>
                </c:pt>
                <c:pt idx="6050">
                  <c:v>1862.2332809186</c:v>
                </c:pt>
                <c:pt idx="6051">
                  <c:v>1862.5410880724701</c:v>
                </c:pt>
                <c:pt idx="6052">
                  <c:v>1862.8488952263399</c:v>
                </c:pt>
                <c:pt idx="6053">
                  <c:v>1863.1567023802099</c:v>
                </c:pt>
                <c:pt idx="6054">
                  <c:v>1863.46450953408</c:v>
                </c:pt>
                <c:pt idx="6055">
                  <c:v>1863.77231668795</c:v>
                </c:pt>
                <c:pt idx="6056">
                  <c:v>1864.0801238418201</c:v>
                </c:pt>
                <c:pt idx="6057">
                  <c:v>1864.3879309956901</c:v>
                </c:pt>
                <c:pt idx="6058">
                  <c:v>1864.6957381495599</c:v>
                </c:pt>
                <c:pt idx="6059">
                  <c:v>1865.00354530343</c:v>
                </c:pt>
                <c:pt idx="6060">
                  <c:v>1865.31135245731</c:v>
                </c:pt>
                <c:pt idx="6061">
                  <c:v>1865.6191596111801</c:v>
                </c:pt>
                <c:pt idx="6062">
                  <c:v>1865.9269667650501</c:v>
                </c:pt>
                <c:pt idx="6063">
                  <c:v>1866.2347739189199</c:v>
                </c:pt>
                <c:pt idx="6064">
                  <c:v>1866.54258107279</c:v>
                </c:pt>
                <c:pt idx="6065">
                  <c:v>1866.85038822666</c:v>
                </c:pt>
                <c:pt idx="6066">
                  <c:v>1867.1581953805301</c:v>
                </c:pt>
                <c:pt idx="6067">
                  <c:v>1867.4660025344001</c:v>
                </c:pt>
                <c:pt idx="6068">
                  <c:v>1867.7738096882699</c:v>
                </c:pt>
                <c:pt idx="6069">
                  <c:v>1868.08161684214</c:v>
                </c:pt>
                <c:pt idx="6070">
                  <c:v>1868.38942399601</c:v>
                </c:pt>
                <c:pt idx="6071">
                  <c:v>1868.6972311498801</c:v>
                </c:pt>
                <c:pt idx="6072">
                  <c:v>1869.0050383037601</c:v>
                </c:pt>
                <c:pt idx="6073">
                  <c:v>1869.3128454576299</c:v>
                </c:pt>
                <c:pt idx="6074">
                  <c:v>1869.6206526115</c:v>
                </c:pt>
                <c:pt idx="6075">
                  <c:v>1869.92845976537</c:v>
                </c:pt>
                <c:pt idx="6076">
                  <c:v>1870.2362669192401</c:v>
                </c:pt>
                <c:pt idx="6077">
                  <c:v>1870.5440740731101</c:v>
                </c:pt>
                <c:pt idx="6078">
                  <c:v>1870.8518812269799</c:v>
                </c:pt>
                <c:pt idx="6079">
                  <c:v>1871.15968838085</c:v>
                </c:pt>
                <c:pt idx="6080">
                  <c:v>1871.46749553472</c:v>
                </c:pt>
                <c:pt idx="6081">
                  <c:v>1871.77530268859</c:v>
                </c:pt>
                <c:pt idx="6082">
                  <c:v>1872.0831098424601</c:v>
                </c:pt>
                <c:pt idx="6083">
                  <c:v>1872.3909169963299</c:v>
                </c:pt>
                <c:pt idx="6084">
                  <c:v>1872.69872415021</c:v>
                </c:pt>
                <c:pt idx="6085">
                  <c:v>1873.00653130408</c:v>
                </c:pt>
                <c:pt idx="6086">
                  <c:v>1873.31433845795</c:v>
                </c:pt>
                <c:pt idx="6087">
                  <c:v>1873.6221456118201</c:v>
                </c:pt>
                <c:pt idx="6088">
                  <c:v>1873.9299527656899</c:v>
                </c:pt>
                <c:pt idx="6089">
                  <c:v>1874.2377599195599</c:v>
                </c:pt>
                <c:pt idx="6090">
                  <c:v>1874.54556707343</c:v>
                </c:pt>
                <c:pt idx="6091">
                  <c:v>1874.8533742273</c:v>
                </c:pt>
                <c:pt idx="6092">
                  <c:v>1875.1611813811701</c:v>
                </c:pt>
                <c:pt idx="6093">
                  <c:v>1875.4689885350399</c:v>
                </c:pt>
                <c:pt idx="6094">
                  <c:v>1875.7767956889099</c:v>
                </c:pt>
                <c:pt idx="6095">
                  <c:v>1876.08460284279</c:v>
                </c:pt>
                <c:pt idx="6096">
                  <c:v>1876.39240999666</c:v>
                </c:pt>
                <c:pt idx="6097">
                  <c:v>1876.7002171505301</c:v>
                </c:pt>
                <c:pt idx="6098">
                  <c:v>1877.0080243043999</c:v>
                </c:pt>
                <c:pt idx="6099">
                  <c:v>1877.3158314582699</c:v>
                </c:pt>
                <c:pt idx="6100">
                  <c:v>1877.62363861214</c:v>
                </c:pt>
                <c:pt idx="6101">
                  <c:v>1877.93144576601</c:v>
                </c:pt>
                <c:pt idx="6102">
                  <c:v>1878.2392529198801</c:v>
                </c:pt>
                <c:pt idx="6103">
                  <c:v>1878.5470600737499</c:v>
                </c:pt>
                <c:pt idx="6104">
                  <c:v>1878.8548672276199</c:v>
                </c:pt>
                <c:pt idx="6105">
                  <c:v>1879.16267438149</c:v>
                </c:pt>
                <c:pt idx="6106">
                  <c:v>1879.47048153536</c:v>
                </c:pt>
                <c:pt idx="6107">
                  <c:v>1879.7782886892401</c:v>
                </c:pt>
                <c:pt idx="6108">
                  <c:v>1880.0860958431099</c:v>
                </c:pt>
                <c:pt idx="6109">
                  <c:v>1880.3939029969799</c:v>
                </c:pt>
                <c:pt idx="6110">
                  <c:v>1880.70171015085</c:v>
                </c:pt>
                <c:pt idx="6111">
                  <c:v>1881.00951730472</c:v>
                </c:pt>
                <c:pt idx="6112">
                  <c:v>1881.3173244585901</c:v>
                </c:pt>
                <c:pt idx="6113">
                  <c:v>1881.6251316124601</c:v>
                </c:pt>
                <c:pt idx="6114">
                  <c:v>1881.9329387663299</c:v>
                </c:pt>
                <c:pt idx="6115">
                  <c:v>1882.2407459202</c:v>
                </c:pt>
                <c:pt idx="6116">
                  <c:v>1882.54855307407</c:v>
                </c:pt>
                <c:pt idx="6117">
                  <c:v>1882.8563602279401</c:v>
                </c:pt>
                <c:pt idx="6118">
                  <c:v>1883.1641673818101</c:v>
                </c:pt>
                <c:pt idx="6119">
                  <c:v>1883.4719745356899</c:v>
                </c:pt>
                <c:pt idx="6120">
                  <c:v>1883.77978168956</c:v>
                </c:pt>
                <c:pt idx="6121">
                  <c:v>1884.08758884343</c:v>
                </c:pt>
                <c:pt idx="6122">
                  <c:v>1884.3953959973001</c:v>
                </c:pt>
                <c:pt idx="6123">
                  <c:v>1884.7032031511701</c:v>
                </c:pt>
                <c:pt idx="6124">
                  <c:v>1885.0110103050399</c:v>
                </c:pt>
                <c:pt idx="6125">
                  <c:v>1885.31881745891</c:v>
                </c:pt>
                <c:pt idx="6126">
                  <c:v>1885.62662461278</c:v>
                </c:pt>
                <c:pt idx="6127">
                  <c:v>1885.9344317666501</c:v>
                </c:pt>
                <c:pt idx="6128">
                  <c:v>1886.2422389205201</c:v>
                </c:pt>
                <c:pt idx="6129">
                  <c:v>1886.5500460743899</c:v>
                </c:pt>
                <c:pt idx="6130">
                  <c:v>1886.85785322826</c:v>
                </c:pt>
                <c:pt idx="6131">
                  <c:v>1887.16566038214</c:v>
                </c:pt>
                <c:pt idx="6132">
                  <c:v>1887.47346753601</c:v>
                </c:pt>
                <c:pt idx="6133">
                  <c:v>1887.7812746898801</c:v>
                </c:pt>
                <c:pt idx="6134">
                  <c:v>1888.0890818437499</c:v>
                </c:pt>
                <c:pt idx="6135">
                  <c:v>1888.39688899762</c:v>
                </c:pt>
                <c:pt idx="6136">
                  <c:v>1888.70469615149</c:v>
                </c:pt>
                <c:pt idx="6137">
                  <c:v>1889.01250330536</c:v>
                </c:pt>
                <c:pt idx="6138">
                  <c:v>1889.3203104592301</c:v>
                </c:pt>
                <c:pt idx="6139">
                  <c:v>1889.6281176130999</c:v>
                </c:pt>
                <c:pt idx="6140">
                  <c:v>1889.9359247669699</c:v>
                </c:pt>
                <c:pt idx="6141">
                  <c:v>1890.24373192084</c:v>
                </c:pt>
                <c:pt idx="6142">
                  <c:v>1890.55153907471</c:v>
                </c:pt>
                <c:pt idx="6143">
                  <c:v>1890.8593462285901</c:v>
                </c:pt>
                <c:pt idx="6144">
                  <c:v>1891.1671533824599</c:v>
                </c:pt>
                <c:pt idx="6145">
                  <c:v>1891.4749605363299</c:v>
                </c:pt>
                <c:pt idx="6146">
                  <c:v>1891.7827676902</c:v>
                </c:pt>
                <c:pt idx="6147">
                  <c:v>1892.09057484407</c:v>
                </c:pt>
                <c:pt idx="6148">
                  <c:v>1892.3983819979401</c:v>
                </c:pt>
                <c:pt idx="6149">
                  <c:v>1892.7061891518099</c:v>
                </c:pt>
                <c:pt idx="6150">
                  <c:v>1893.0139963056799</c:v>
                </c:pt>
                <c:pt idx="6151">
                  <c:v>1893.32180345955</c:v>
                </c:pt>
                <c:pt idx="6152">
                  <c:v>1893.62961061342</c:v>
                </c:pt>
                <c:pt idx="6153">
                  <c:v>1893.9374177672901</c:v>
                </c:pt>
                <c:pt idx="6154">
                  <c:v>1894.2452249211599</c:v>
                </c:pt>
                <c:pt idx="6155">
                  <c:v>1894.5530320750399</c:v>
                </c:pt>
                <c:pt idx="6156">
                  <c:v>1894.86083922891</c:v>
                </c:pt>
                <c:pt idx="6157">
                  <c:v>1895.16864638278</c:v>
                </c:pt>
                <c:pt idx="6158">
                  <c:v>1895.4764535366501</c:v>
                </c:pt>
                <c:pt idx="6159">
                  <c:v>1895.7842606905201</c:v>
                </c:pt>
                <c:pt idx="6160">
                  <c:v>1896.0920678443899</c:v>
                </c:pt>
                <c:pt idx="6161">
                  <c:v>1896.39987499826</c:v>
                </c:pt>
                <c:pt idx="6162">
                  <c:v>1896.70768215213</c:v>
                </c:pt>
                <c:pt idx="6163">
                  <c:v>1897.0154893060001</c:v>
                </c:pt>
                <c:pt idx="6164">
                  <c:v>1897.3232964598701</c:v>
                </c:pt>
                <c:pt idx="6165">
                  <c:v>1897.6311036137399</c:v>
                </c:pt>
                <c:pt idx="6166">
                  <c:v>1897.93891076762</c:v>
                </c:pt>
                <c:pt idx="6167">
                  <c:v>1898.24671792149</c:v>
                </c:pt>
                <c:pt idx="6168">
                  <c:v>1898.5545250753601</c:v>
                </c:pt>
                <c:pt idx="6169">
                  <c:v>1898.8623322292301</c:v>
                </c:pt>
                <c:pt idx="6170">
                  <c:v>1899.1701393830999</c:v>
                </c:pt>
                <c:pt idx="6171">
                  <c:v>1899.47794653697</c:v>
                </c:pt>
                <c:pt idx="6172">
                  <c:v>1899.78575369084</c:v>
                </c:pt>
                <c:pt idx="6173">
                  <c:v>1900.0935608447101</c:v>
                </c:pt>
                <c:pt idx="6174">
                  <c:v>1900.4013679985801</c:v>
                </c:pt>
                <c:pt idx="6175">
                  <c:v>1900.7091751524499</c:v>
                </c:pt>
                <c:pt idx="6176">
                  <c:v>1901.01698230632</c:v>
                </c:pt>
                <c:pt idx="6177">
                  <c:v>1901.32478946019</c:v>
                </c:pt>
                <c:pt idx="6178">
                  <c:v>1901.6325966140701</c:v>
                </c:pt>
                <c:pt idx="6179">
                  <c:v>1901.9404037679401</c:v>
                </c:pt>
                <c:pt idx="6180">
                  <c:v>1902.2482109218099</c:v>
                </c:pt>
                <c:pt idx="6181">
                  <c:v>1902.55601807568</c:v>
                </c:pt>
                <c:pt idx="6182">
                  <c:v>1902.86382522955</c:v>
                </c:pt>
                <c:pt idx="6183">
                  <c:v>1903.17163238342</c:v>
                </c:pt>
                <c:pt idx="6184">
                  <c:v>1903.4794395372901</c:v>
                </c:pt>
                <c:pt idx="6185">
                  <c:v>1903.7872466911599</c:v>
                </c:pt>
                <c:pt idx="6186">
                  <c:v>1904.09505384503</c:v>
                </c:pt>
                <c:pt idx="6187">
                  <c:v>1904.4028609989</c:v>
                </c:pt>
                <c:pt idx="6188">
                  <c:v>1904.71066815277</c:v>
                </c:pt>
                <c:pt idx="6189">
                  <c:v>1905.0184753066401</c:v>
                </c:pt>
                <c:pt idx="6190">
                  <c:v>1905.3262824605199</c:v>
                </c:pt>
                <c:pt idx="6191">
                  <c:v>1905.6340896143899</c:v>
                </c:pt>
                <c:pt idx="6192">
                  <c:v>1905.94189676826</c:v>
                </c:pt>
                <c:pt idx="6193">
                  <c:v>1906.24970392213</c:v>
                </c:pt>
                <c:pt idx="6194">
                  <c:v>1906.5575110760001</c:v>
                </c:pt>
                <c:pt idx="6195">
                  <c:v>1906.8653182298699</c:v>
                </c:pt>
                <c:pt idx="6196">
                  <c:v>1907.1731253837399</c:v>
                </c:pt>
                <c:pt idx="6197">
                  <c:v>1907.48093253761</c:v>
                </c:pt>
                <c:pt idx="6198">
                  <c:v>1907.78873969148</c:v>
                </c:pt>
                <c:pt idx="6199">
                  <c:v>1908.0965468453501</c:v>
                </c:pt>
                <c:pt idx="6200">
                  <c:v>1908.4043539992199</c:v>
                </c:pt>
                <c:pt idx="6201">
                  <c:v>1908.7121611530899</c:v>
                </c:pt>
                <c:pt idx="6202">
                  <c:v>1909.01996830697</c:v>
                </c:pt>
                <c:pt idx="6203">
                  <c:v>1909.32777546084</c:v>
                </c:pt>
                <c:pt idx="6204">
                  <c:v>1909.6355826147101</c:v>
                </c:pt>
                <c:pt idx="6205">
                  <c:v>1909.9433897685799</c:v>
                </c:pt>
                <c:pt idx="6206">
                  <c:v>1910.2511969224499</c:v>
                </c:pt>
                <c:pt idx="6207">
                  <c:v>1910.55900407632</c:v>
                </c:pt>
                <c:pt idx="6208">
                  <c:v>1910.86681123019</c:v>
                </c:pt>
                <c:pt idx="6209">
                  <c:v>1911.1746183840601</c:v>
                </c:pt>
                <c:pt idx="6210">
                  <c:v>1911.4824255379301</c:v>
                </c:pt>
                <c:pt idx="6211">
                  <c:v>1911.7902326917999</c:v>
                </c:pt>
                <c:pt idx="6212">
                  <c:v>1912.09803984567</c:v>
                </c:pt>
                <c:pt idx="6213">
                  <c:v>1912.40584699954</c:v>
                </c:pt>
                <c:pt idx="6214">
                  <c:v>1912.7136541534201</c:v>
                </c:pt>
                <c:pt idx="6215">
                  <c:v>1913.0214613072901</c:v>
                </c:pt>
                <c:pt idx="6216">
                  <c:v>1913.3292684611599</c:v>
                </c:pt>
                <c:pt idx="6217">
                  <c:v>1913.63707561503</c:v>
                </c:pt>
                <c:pt idx="6218">
                  <c:v>1913.9448827689</c:v>
                </c:pt>
                <c:pt idx="6219">
                  <c:v>1914.2526899227701</c:v>
                </c:pt>
                <c:pt idx="6220">
                  <c:v>1914.5604970766401</c:v>
                </c:pt>
                <c:pt idx="6221">
                  <c:v>1914.8683042305099</c:v>
                </c:pt>
                <c:pt idx="6222">
                  <c:v>1915.17611138438</c:v>
                </c:pt>
                <c:pt idx="6223">
                  <c:v>1915.48391853825</c:v>
                </c:pt>
                <c:pt idx="6224">
                  <c:v>1915.7917256921201</c:v>
                </c:pt>
                <c:pt idx="6225">
                  <c:v>1916.0995328459901</c:v>
                </c:pt>
                <c:pt idx="6226">
                  <c:v>1916.4073399998699</c:v>
                </c:pt>
                <c:pt idx="6227">
                  <c:v>1916.71514715374</c:v>
                </c:pt>
                <c:pt idx="6228">
                  <c:v>1917.02295430761</c:v>
                </c:pt>
                <c:pt idx="6229">
                  <c:v>1917.3307614614801</c:v>
                </c:pt>
                <c:pt idx="6230">
                  <c:v>1917.6385686153501</c:v>
                </c:pt>
                <c:pt idx="6231">
                  <c:v>1917.9463757692199</c:v>
                </c:pt>
                <c:pt idx="6232">
                  <c:v>1918.25418292309</c:v>
                </c:pt>
                <c:pt idx="6233">
                  <c:v>1918.56199007696</c:v>
                </c:pt>
                <c:pt idx="6234">
                  <c:v>1918.86979723083</c:v>
                </c:pt>
                <c:pt idx="6235">
                  <c:v>1919.1776043847001</c:v>
                </c:pt>
                <c:pt idx="6236">
                  <c:v>1919.4854115385699</c:v>
                </c:pt>
                <c:pt idx="6237">
                  <c:v>1919.79321869244</c:v>
                </c:pt>
                <c:pt idx="6238">
                  <c:v>1920.10102584632</c:v>
                </c:pt>
                <c:pt idx="6239">
                  <c:v>1920.40883300019</c:v>
                </c:pt>
                <c:pt idx="6240">
                  <c:v>1920.7166401540601</c:v>
                </c:pt>
                <c:pt idx="6241">
                  <c:v>1921.0244473079299</c:v>
                </c:pt>
                <c:pt idx="6242">
                  <c:v>1921.3322544617999</c:v>
                </c:pt>
                <c:pt idx="6243">
                  <c:v>1921.64006161567</c:v>
                </c:pt>
                <c:pt idx="6244">
                  <c:v>1921.94786876954</c:v>
                </c:pt>
                <c:pt idx="6245">
                  <c:v>1922.2556759234101</c:v>
                </c:pt>
                <c:pt idx="6246">
                  <c:v>1922.5634830772799</c:v>
                </c:pt>
                <c:pt idx="6247">
                  <c:v>1922.8712902311499</c:v>
                </c:pt>
                <c:pt idx="6248">
                  <c:v>1923.17909738502</c:v>
                </c:pt>
                <c:pt idx="6249">
                  <c:v>1923.48690453889</c:v>
                </c:pt>
                <c:pt idx="6250">
                  <c:v>1923.7947116927701</c:v>
                </c:pt>
                <c:pt idx="6251">
                  <c:v>1924.1025188466399</c:v>
                </c:pt>
                <c:pt idx="6252">
                  <c:v>1924.4103260005099</c:v>
                </c:pt>
                <c:pt idx="6253">
                  <c:v>1924.71813315438</c:v>
                </c:pt>
                <c:pt idx="6254">
                  <c:v>1925.02594030825</c:v>
                </c:pt>
                <c:pt idx="6255">
                  <c:v>1925.3337474621201</c:v>
                </c:pt>
                <c:pt idx="6256">
                  <c:v>1925.6415546159899</c:v>
                </c:pt>
                <c:pt idx="6257">
                  <c:v>1925.9493617698599</c:v>
                </c:pt>
                <c:pt idx="6258">
                  <c:v>1926.25716892373</c:v>
                </c:pt>
                <c:pt idx="6259">
                  <c:v>1926.5649760776</c:v>
                </c:pt>
                <c:pt idx="6260">
                  <c:v>1926.8727832314701</c:v>
                </c:pt>
                <c:pt idx="6261">
                  <c:v>1927.1805903853401</c:v>
                </c:pt>
                <c:pt idx="6262">
                  <c:v>1927.4883975392199</c:v>
                </c:pt>
                <c:pt idx="6263">
                  <c:v>1927.79620469309</c:v>
                </c:pt>
                <c:pt idx="6264">
                  <c:v>1928.10401184696</c:v>
                </c:pt>
                <c:pt idx="6265">
                  <c:v>1928.4118190008301</c:v>
                </c:pt>
                <c:pt idx="6266">
                  <c:v>1928.7196261547001</c:v>
                </c:pt>
                <c:pt idx="6267">
                  <c:v>1929.0274333085699</c:v>
                </c:pt>
                <c:pt idx="6268">
                  <c:v>1929.33524046244</c:v>
                </c:pt>
                <c:pt idx="6269">
                  <c:v>1929.64304761631</c:v>
                </c:pt>
                <c:pt idx="6270">
                  <c:v>1929.9508547701801</c:v>
                </c:pt>
                <c:pt idx="6271">
                  <c:v>1930.2586619240501</c:v>
                </c:pt>
                <c:pt idx="6272">
                  <c:v>1930.5664690779199</c:v>
                </c:pt>
                <c:pt idx="6273">
                  <c:v>1930.8742762318</c:v>
                </c:pt>
                <c:pt idx="6274">
                  <c:v>1931.18208338567</c:v>
                </c:pt>
                <c:pt idx="6275">
                  <c:v>1931.4898905395401</c:v>
                </c:pt>
                <c:pt idx="6276">
                  <c:v>1931.7976976934101</c:v>
                </c:pt>
                <c:pt idx="6277">
                  <c:v>1932.1055048472799</c:v>
                </c:pt>
                <c:pt idx="6278">
                  <c:v>1932.41331200115</c:v>
                </c:pt>
                <c:pt idx="6279">
                  <c:v>1932.72111915502</c:v>
                </c:pt>
                <c:pt idx="6280">
                  <c:v>1933.02892630889</c:v>
                </c:pt>
                <c:pt idx="6281">
                  <c:v>1933.3367334627601</c:v>
                </c:pt>
                <c:pt idx="6282">
                  <c:v>1933.6445406166299</c:v>
                </c:pt>
                <c:pt idx="6283">
                  <c:v>1933.9523477705</c:v>
                </c:pt>
                <c:pt idx="6284">
                  <c:v>1934.26015492437</c:v>
                </c:pt>
                <c:pt idx="6285">
                  <c:v>1934.56796207825</c:v>
                </c:pt>
                <c:pt idx="6286">
                  <c:v>1934.8757692321201</c:v>
                </c:pt>
                <c:pt idx="6287">
                  <c:v>1935.1835763859899</c:v>
                </c:pt>
                <c:pt idx="6288">
                  <c:v>1935.49138353986</c:v>
                </c:pt>
                <c:pt idx="6289">
                  <c:v>1935.79919069373</c:v>
                </c:pt>
                <c:pt idx="6290">
                  <c:v>1936.1069978476</c:v>
                </c:pt>
                <c:pt idx="6291">
                  <c:v>1936.4148050014701</c:v>
                </c:pt>
                <c:pt idx="6292">
                  <c:v>1936.7226121553399</c:v>
                </c:pt>
                <c:pt idx="6293">
                  <c:v>1937.0304193092099</c:v>
                </c:pt>
                <c:pt idx="6294">
                  <c:v>1937.33822646308</c:v>
                </c:pt>
                <c:pt idx="6295">
                  <c:v>1937.64603361695</c:v>
                </c:pt>
                <c:pt idx="6296">
                  <c:v>1937.9538407708201</c:v>
                </c:pt>
                <c:pt idx="6297">
                  <c:v>1938.2616479246999</c:v>
                </c:pt>
                <c:pt idx="6298">
                  <c:v>1938.5694550785699</c:v>
                </c:pt>
                <c:pt idx="6299">
                  <c:v>1938.87726223244</c:v>
                </c:pt>
                <c:pt idx="6300">
                  <c:v>1939.18506938631</c:v>
                </c:pt>
                <c:pt idx="6301">
                  <c:v>1939.4928765401801</c:v>
                </c:pt>
                <c:pt idx="6302">
                  <c:v>1939.8006836940499</c:v>
                </c:pt>
                <c:pt idx="6303">
                  <c:v>1940.1084908479199</c:v>
                </c:pt>
                <c:pt idx="6304">
                  <c:v>1940.41629800179</c:v>
                </c:pt>
                <c:pt idx="6305">
                  <c:v>1940.72410515566</c:v>
                </c:pt>
                <c:pt idx="6306">
                  <c:v>1941.0319123095301</c:v>
                </c:pt>
                <c:pt idx="6307">
                  <c:v>1941.3397194633999</c:v>
                </c:pt>
                <c:pt idx="6308">
                  <c:v>1941.6475266172699</c:v>
                </c:pt>
                <c:pt idx="6309">
                  <c:v>1941.95533377115</c:v>
                </c:pt>
                <c:pt idx="6310">
                  <c:v>1942.26314092502</c:v>
                </c:pt>
                <c:pt idx="6311">
                  <c:v>1942.5709480788901</c:v>
                </c:pt>
                <c:pt idx="6312">
                  <c:v>1942.8787552327601</c:v>
                </c:pt>
                <c:pt idx="6313">
                  <c:v>1943.1865623866299</c:v>
                </c:pt>
                <c:pt idx="6314">
                  <c:v>1943.4943695405</c:v>
                </c:pt>
                <c:pt idx="6315">
                  <c:v>1943.80217669437</c:v>
                </c:pt>
                <c:pt idx="6316">
                  <c:v>1944.1099838482401</c:v>
                </c:pt>
                <c:pt idx="6317">
                  <c:v>1944.4177910021101</c:v>
                </c:pt>
                <c:pt idx="6318">
                  <c:v>1944.7255981559799</c:v>
                </c:pt>
                <c:pt idx="6319">
                  <c:v>1945.03340530985</c:v>
                </c:pt>
                <c:pt idx="6320">
                  <c:v>1945.34121246372</c:v>
                </c:pt>
                <c:pt idx="6321">
                  <c:v>1945.6490196176001</c:v>
                </c:pt>
                <c:pt idx="6322">
                  <c:v>1945.9568267714701</c:v>
                </c:pt>
                <c:pt idx="6323">
                  <c:v>1946.2646339253399</c:v>
                </c:pt>
                <c:pt idx="6324">
                  <c:v>1946.57244107921</c:v>
                </c:pt>
                <c:pt idx="6325">
                  <c:v>1946.88024823308</c:v>
                </c:pt>
                <c:pt idx="6326">
                  <c:v>1947.1880553869501</c:v>
                </c:pt>
                <c:pt idx="6327">
                  <c:v>1947.4958625408201</c:v>
                </c:pt>
                <c:pt idx="6328">
                  <c:v>1947.8036696946899</c:v>
                </c:pt>
                <c:pt idx="6329">
                  <c:v>1948.11147684856</c:v>
                </c:pt>
                <c:pt idx="6330">
                  <c:v>1948.41928400243</c:v>
                </c:pt>
                <c:pt idx="6331">
                  <c:v>1948.7270911563</c:v>
                </c:pt>
                <c:pt idx="6332">
                  <c:v>1949.0348983101701</c:v>
                </c:pt>
                <c:pt idx="6333">
                  <c:v>1949.3427054640499</c:v>
                </c:pt>
                <c:pt idx="6334">
                  <c:v>1949.65051261792</c:v>
                </c:pt>
                <c:pt idx="6335">
                  <c:v>1949.95831977179</c:v>
                </c:pt>
                <c:pt idx="6336">
                  <c:v>1950.26612692566</c:v>
                </c:pt>
                <c:pt idx="6337">
                  <c:v>1950.5739340795301</c:v>
                </c:pt>
                <c:pt idx="6338">
                  <c:v>1950.8817412333999</c:v>
                </c:pt>
                <c:pt idx="6339">
                  <c:v>1951.18954838727</c:v>
                </c:pt>
                <c:pt idx="6340">
                  <c:v>1951.49735554114</c:v>
                </c:pt>
                <c:pt idx="6341">
                  <c:v>1951.80516269501</c:v>
                </c:pt>
                <c:pt idx="6342">
                  <c:v>1952.1129698488801</c:v>
                </c:pt>
                <c:pt idx="6343">
                  <c:v>1952.4207770027499</c:v>
                </c:pt>
                <c:pt idx="6344">
                  <c:v>1952.7285841566199</c:v>
                </c:pt>
                <c:pt idx="6345">
                  <c:v>1953.0363913105</c:v>
                </c:pt>
                <c:pt idx="6346">
                  <c:v>1953.34419846437</c:v>
                </c:pt>
                <c:pt idx="6347">
                  <c:v>1953.6520056182401</c:v>
                </c:pt>
                <c:pt idx="6348">
                  <c:v>1953.9598127721099</c:v>
                </c:pt>
                <c:pt idx="6349">
                  <c:v>1954.2676199259799</c:v>
                </c:pt>
                <c:pt idx="6350">
                  <c:v>1954.57542707985</c:v>
                </c:pt>
                <c:pt idx="6351">
                  <c:v>1954.88323423372</c:v>
                </c:pt>
                <c:pt idx="6352">
                  <c:v>1955.1910413875901</c:v>
                </c:pt>
                <c:pt idx="6353">
                  <c:v>1955.4988485414599</c:v>
                </c:pt>
                <c:pt idx="6354">
                  <c:v>1955.8066556953299</c:v>
                </c:pt>
                <c:pt idx="6355">
                  <c:v>1956.1144628492</c:v>
                </c:pt>
                <c:pt idx="6356">
                  <c:v>1956.42227000308</c:v>
                </c:pt>
                <c:pt idx="6357">
                  <c:v>1956.7300771569501</c:v>
                </c:pt>
                <c:pt idx="6358">
                  <c:v>1957.0378843108199</c:v>
                </c:pt>
                <c:pt idx="6359">
                  <c:v>1957.3456914646899</c:v>
                </c:pt>
                <c:pt idx="6360">
                  <c:v>1957.65349861856</c:v>
                </c:pt>
                <c:pt idx="6361">
                  <c:v>1957.96130577243</c:v>
                </c:pt>
                <c:pt idx="6362">
                  <c:v>1958.2691129263001</c:v>
                </c:pt>
                <c:pt idx="6363">
                  <c:v>1958.5769200801701</c:v>
                </c:pt>
                <c:pt idx="6364">
                  <c:v>1958.8847272340399</c:v>
                </c:pt>
                <c:pt idx="6365">
                  <c:v>1959.19253438791</c:v>
                </c:pt>
                <c:pt idx="6366">
                  <c:v>1959.50034154178</c:v>
                </c:pt>
                <c:pt idx="6367">
                  <c:v>1959.8081486956501</c:v>
                </c:pt>
                <c:pt idx="6368">
                  <c:v>1960.1159558495301</c:v>
                </c:pt>
                <c:pt idx="6369">
                  <c:v>1960.4237630033999</c:v>
                </c:pt>
                <c:pt idx="6370">
                  <c:v>1960.73157015727</c:v>
                </c:pt>
                <c:pt idx="6371">
                  <c:v>1961.03937731114</c:v>
                </c:pt>
                <c:pt idx="6372">
                  <c:v>1961.3471844650101</c:v>
                </c:pt>
                <c:pt idx="6373">
                  <c:v>1961.6549916188801</c:v>
                </c:pt>
                <c:pt idx="6374">
                  <c:v>1961.9627987727499</c:v>
                </c:pt>
                <c:pt idx="6375">
                  <c:v>1962.27060592662</c:v>
                </c:pt>
                <c:pt idx="6376">
                  <c:v>1962.57841308049</c:v>
                </c:pt>
                <c:pt idx="6377">
                  <c:v>1962.8862202343601</c:v>
                </c:pt>
                <c:pt idx="6378">
                  <c:v>1963.1940273882301</c:v>
                </c:pt>
                <c:pt idx="6379">
                  <c:v>1963.5018345420999</c:v>
                </c:pt>
                <c:pt idx="6380">
                  <c:v>1963.80964169598</c:v>
                </c:pt>
                <c:pt idx="6381">
                  <c:v>1964.11744884985</c:v>
                </c:pt>
                <c:pt idx="6382">
                  <c:v>1964.4252560037201</c:v>
                </c:pt>
                <c:pt idx="6383">
                  <c:v>1964.7330631575901</c:v>
                </c:pt>
                <c:pt idx="6384">
                  <c:v>1965.0408703114599</c:v>
                </c:pt>
                <c:pt idx="6385">
                  <c:v>1965.34867746533</c:v>
                </c:pt>
                <c:pt idx="6386">
                  <c:v>1965.6564846192</c:v>
                </c:pt>
                <c:pt idx="6387">
                  <c:v>1965.96429177307</c:v>
                </c:pt>
                <c:pt idx="6388">
                  <c:v>1966.2720989269401</c:v>
                </c:pt>
                <c:pt idx="6389">
                  <c:v>1966.5799060808099</c:v>
                </c:pt>
                <c:pt idx="6390">
                  <c:v>1966.8877132346799</c:v>
                </c:pt>
                <c:pt idx="6391">
                  <c:v>1967.19552038855</c:v>
                </c:pt>
                <c:pt idx="6392">
                  <c:v>1967.50332754243</c:v>
                </c:pt>
                <c:pt idx="6393">
                  <c:v>1967.8111346963001</c:v>
                </c:pt>
                <c:pt idx="6394">
                  <c:v>1968.1189418501699</c:v>
                </c:pt>
                <c:pt idx="6395">
                  <c:v>1968.4267490040399</c:v>
                </c:pt>
                <c:pt idx="6396">
                  <c:v>1968.73455615791</c:v>
                </c:pt>
                <c:pt idx="6397">
                  <c:v>1969.04236331178</c:v>
                </c:pt>
                <c:pt idx="6398">
                  <c:v>1969.3501704656501</c:v>
                </c:pt>
                <c:pt idx="6399">
                  <c:v>1969.6579776195199</c:v>
                </c:pt>
                <c:pt idx="6400">
                  <c:v>1969.9657847733899</c:v>
                </c:pt>
                <c:pt idx="6401">
                  <c:v>1970.27359192726</c:v>
                </c:pt>
                <c:pt idx="6402">
                  <c:v>1970.58139908113</c:v>
                </c:pt>
                <c:pt idx="6403">
                  <c:v>1970.8892062350001</c:v>
                </c:pt>
                <c:pt idx="6404">
                  <c:v>1971.1970133888799</c:v>
                </c:pt>
                <c:pt idx="6405">
                  <c:v>1971.5048205427499</c:v>
                </c:pt>
                <c:pt idx="6406">
                  <c:v>1971.81262769662</c:v>
                </c:pt>
                <c:pt idx="6407">
                  <c:v>1972.12043485049</c:v>
                </c:pt>
                <c:pt idx="6408">
                  <c:v>1972.4282420043601</c:v>
                </c:pt>
                <c:pt idx="6409">
                  <c:v>1972.7360491582299</c:v>
                </c:pt>
                <c:pt idx="6410">
                  <c:v>1973.0438563120999</c:v>
                </c:pt>
                <c:pt idx="6411">
                  <c:v>1973.35166346597</c:v>
                </c:pt>
                <c:pt idx="6412">
                  <c:v>1973.65947061984</c:v>
                </c:pt>
                <c:pt idx="6413">
                  <c:v>1973.9672777737101</c:v>
                </c:pt>
                <c:pt idx="6414">
                  <c:v>1974.2750849275801</c:v>
                </c:pt>
                <c:pt idx="6415">
                  <c:v>1974.5828920814499</c:v>
                </c:pt>
                <c:pt idx="6416">
                  <c:v>1974.89069923533</c:v>
                </c:pt>
                <c:pt idx="6417">
                  <c:v>1975.1985063892</c:v>
                </c:pt>
                <c:pt idx="6418">
                  <c:v>1975.5063135430701</c:v>
                </c:pt>
                <c:pt idx="6419">
                  <c:v>1975.8141206969401</c:v>
                </c:pt>
                <c:pt idx="6420">
                  <c:v>1976.1219278508099</c:v>
                </c:pt>
                <c:pt idx="6421">
                  <c:v>1976.42973500468</c:v>
                </c:pt>
                <c:pt idx="6422">
                  <c:v>1976.73754215855</c:v>
                </c:pt>
                <c:pt idx="6423">
                  <c:v>1977.0453493124201</c:v>
                </c:pt>
                <c:pt idx="6424">
                  <c:v>1977.3531564662901</c:v>
                </c:pt>
                <c:pt idx="6425">
                  <c:v>1977.6609636201599</c:v>
                </c:pt>
                <c:pt idx="6426">
                  <c:v>1977.96877077403</c:v>
                </c:pt>
                <c:pt idx="6427">
                  <c:v>1978.2765779279</c:v>
                </c:pt>
                <c:pt idx="6428">
                  <c:v>1978.5843850817801</c:v>
                </c:pt>
                <c:pt idx="6429">
                  <c:v>1978.8921922356501</c:v>
                </c:pt>
                <c:pt idx="6430">
                  <c:v>1979.1999993895199</c:v>
                </c:pt>
                <c:pt idx="6431">
                  <c:v>1979.50780654339</c:v>
                </c:pt>
                <c:pt idx="6432">
                  <c:v>1979.81561369726</c:v>
                </c:pt>
                <c:pt idx="6433">
                  <c:v>1980.12342085113</c:v>
                </c:pt>
                <c:pt idx="6434">
                  <c:v>1980.4312280050001</c:v>
                </c:pt>
                <c:pt idx="6435">
                  <c:v>1980.7390351588699</c:v>
                </c:pt>
                <c:pt idx="6436">
                  <c:v>1981.04684231274</c:v>
                </c:pt>
                <c:pt idx="6437">
                  <c:v>1981.35464946661</c:v>
                </c:pt>
                <c:pt idx="6438">
                  <c:v>1981.66245662048</c:v>
                </c:pt>
                <c:pt idx="6439">
                  <c:v>1981.9702637743501</c:v>
                </c:pt>
                <c:pt idx="6440">
                  <c:v>1982.2780709282299</c:v>
                </c:pt>
                <c:pt idx="6441">
                  <c:v>1982.5858780821</c:v>
                </c:pt>
                <c:pt idx="6442">
                  <c:v>1982.89368523597</c:v>
                </c:pt>
                <c:pt idx="6443">
                  <c:v>1983.20149238984</c:v>
                </c:pt>
                <c:pt idx="6444">
                  <c:v>1983.5092995437101</c:v>
                </c:pt>
                <c:pt idx="6445">
                  <c:v>1983.8171066975799</c:v>
                </c:pt>
                <c:pt idx="6446">
                  <c:v>1984.1249138514499</c:v>
                </c:pt>
                <c:pt idx="6447">
                  <c:v>1984.43272100532</c:v>
                </c:pt>
                <c:pt idx="6448">
                  <c:v>1984.74052815919</c:v>
                </c:pt>
                <c:pt idx="6449">
                  <c:v>1985.0483353130601</c:v>
                </c:pt>
                <c:pt idx="6450">
                  <c:v>1985.3561424669299</c:v>
                </c:pt>
                <c:pt idx="6451">
                  <c:v>1985.6639496207999</c:v>
                </c:pt>
                <c:pt idx="6452">
                  <c:v>1985.97175677468</c:v>
                </c:pt>
                <c:pt idx="6453">
                  <c:v>1986.27956392855</c:v>
                </c:pt>
                <c:pt idx="6454">
                  <c:v>1986.5873710824201</c:v>
                </c:pt>
                <c:pt idx="6455">
                  <c:v>1986.8951782362899</c:v>
                </c:pt>
                <c:pt idx="6456">
                  <c:v>1987.2029853901599</c:v>
                </c:pt>
                <c:pt idx="6457">
                  <c:v>1987.51079254403</c:v>
                </c:pt>
                <c:pt idx="6458">
                  <c:v>1987.8185996979</c:v>
                </c:pt>
                <c:pt idx="6459">
                  <c:v>1988.1264068517701</c:v>
                </c:pt>
                <c:pt idx="6460">
                  <c:v>1988.4342140056399</c:v>
                </c:pt>
                <c:pt idx="6461">
                  <c:v>1988.7420211595099</c:v>
                </c:pt>
                <c:pt idx="6462">
                  <c:v>1989.04982831338</c:v>
                </c:pt>
                <c:pt idx="6463">
                  <c:v>1989.35763546726</c:v>
                </c:pt>
                <c:pt idx="6464">
                  <c:v>1989.6654426211301</c:v>
                </c:pt>
                <c:pt idx="6465">
                  <c:v>1989.9732497750001</c:v>
                </c:pt>
                <c:pt idx="6466">
                  <c:v>1990.2810569288699</c:v>
                </c:pt>
                <c:pt idx="6467">
                  <c:v>1990.58886408274</c:v>
                </c:pt>
                <c:pt idx="6468">
                  <c:v>1990.89667123661</c:v>
                </c:pt>
                <c:pt idx="6469">
                  <c:v>1991.2044783904801</c:v>
                </c:pt>
                <c:pt idx="6470">
                  <c:v>1991.5122855443501</c:v>
                </c:pt>
                <c:pt idx="6471">
                  <c:v>1991.8200926982199</c:v>
                </c:pt>
                <c:pt idx="6472">
                  <c:v>1992.12789985209</c:v>
                </c:pt>
                <c:pt idx="6473">
                  <c:v>1992.43570700596</c:v>
                </c:pt>
                <c:pt idx="6474">
                  <c:v>1992.7435141598301</c:v>
                </c:pt>
                <c:pt idx="6475">
                  <c:v>1993.0513213137101</c:v>
                </c:pt>
                <c:pt idx="6476">
                  <c:v>1993.3591284675799</c:v>
                </c:pt>
                <c:pt idx="6477">
                  <c:v>1993.66693562145</c:v>
                </c:pt>
                <c:pt idx="6478">
                  <c:v>1993.97474277532</c:v>
                </c:pt>
                <c:pt idx="6479">
                  <c:v>1994.2825499291901</c:v>
                </c:pt>
                <c:pt idx="6480">
                  <c:v>1994.5903570830601</c:v>
                </c:pt>
                <c:pt idx="6481">
                  <c:v>1994.8981642369299</c:v>
                </c:pt>
                <c:pt idx="6482">
                  <c:v>1995.2059713908</c:v>
                </c:pt>
                <c:pt idx="6483">
                  <c:v>1995.51377854467</c:v>
                </c:pt>
                <c:pt idx="6484">
                  <c:v>1995.82158569854</c:v>
                </c:pt>
                <c:pt idx="6485">
                  <c:v>1996.1293928524101</c:v>
                </c:pt>
                <c:pt idx="6486">
                  <c:v>1996.4372000062799</c:v>
                </c:pt>
                <c:pt idx="6487">
                  <c:v>1996.74500716016</c:v>
                </c:pt>
                <c:pt idx="6488">
                  <c:v>1997.05281431403</c:v>
                </c:pt>
                <c:pt idx="6489">
                  <c:v>1997.3606214679</c:v>
                </c:pt>
                <c:pt idx="6490">
                  <c:v>1997.6684286217701</c:v>
                </c:pt>
                <c:pt idx="6491">
                  <c:v>1997.9762357756399</c:v>
                </c:pt>
                <c:pt idx="6492">
                  <c:v>1998.28404292951</c:v>
                </c:pt>
                <c:pt idx="6493">
                  <c:v>1998.59185008338</c:v>
                </c:pt>
                <c:pt idx="6494">
                  <c:v>1998.89965723725</c:v>
                </c:pt>
                <c:pt idx="6495">
                  <c:v>1999.2074643911201</c:v>
                </c:pt>
                <c:pt idx="6496">
                  <c:v>1999.5152715449899</c:v>
                </c:pt>
                <c:pt idx="6497">
                  <c:v>1999.8230786988599</c:v>
                </c:pt>
                <c:pt idx="6498">
                  <c:v>2000.13088585273</c:v>
                </c:pt>
                <c:pt idx="6499">
                  <c:v>2000.43869300661</c:v>
                </c:pt>
                <c:pt idx="6500">
                  <c:v>2000.7465001604801</c:v>
                </c:pt>
                <c:pt idx="6501">
                  <c:v>2001.0543073143499</c:v>
                </c:pt>
                <c:pt idx="6502">
                  <c:v>2001.3621144682199</c:v>
                </c:pt>
                <c:pt idx="6503">
                  <c:v>2001.66992162209</c:v>
                </c:pt>
                <c:pt idx="6504">
                  <c:v>2001.97772877596</c:v>
                </c:pt>
                <c:pt idx="6505">
                  <c:v>2002.2855359298301</c:v>
                </c:pt>
                <c:pt idx="6506">
                  <c:v>2002.5933430836999</c:v>
                </c:pt>
                <c:pt idx="6507">
                  <c:v>2002.9011502375699</c:v>
                </c:pt>
                <c:pt idx="6508">
                  <c:v>2003.20895739144</c:v>
                </c:pt>
                <c:pt idx="6509">
                  <c:v>2003.51676454531</c:v>
                </c:pt>
                <c:pt idx="6510">
                  <c:v>2003.8245716991801</c:v>
                </c:pt>
                <c:pt idx="6511">
                  <c:v>2004.1323788530599</c:v>
                </c:pt>
                <c:pt idx="6512">
                  <c:v>2004.4401860069299</c:v>
                </c:pt>
                <c:pt idx="6513">
                  <c:v>2004.7479931608</c:v>
                </c:pt>
                <c:pt idx="6514">
                  <c:v>2005.05580031467</c:v>
                </c:pt>
                <c:pt idx="6515">
                  <c:v>2005.3636074685401</c:v>
                </c:pt>
                <c:pt idx="6516">
                  <c:v>2005.6714146224101</c:v>
                </c:pt>
                <c:pt idx="6517">
                  <c:v>2005.9792217762799</c:v>
                </c:pt>
                <c:pt idx="6518">
                  <c:v>2006.28702893015</c:v>
                </c:pt>
                <c:pt idx="6519">
                  <c:v>2006.59483608402</c:v>
                </c:pt>
                <c:pt idx="6520">
                  <c:v>2006.9026432378901</c:v>
                </c:pt>
                <c:pt idx="6521">
                  <c:v>2007.2104503917601</c:v>
                </c:pt>
                <c:pt idx="6522">
                  <c:v>2007.5182575456299</c:v>
                </c:pt>
                <c:pt idx="6523">
                  <c:v>2007.82606469951</c:v>
                </c:pt>
                <c:pt idx="6524">
                  <c:v>2008.13387185338</c:v>
                </c:pt>
                <c:pt idx="6525">
                  <c:v>2008.4416790072501</c:v>
                </c:pt>
                <c:pt idx="6526">
                  <c:v>2008.7494861611201</c:v>
                </c:pt>
                <c:pt idx="6527">
                  <c:v>2009.0572933149899</c:v>
                </c:pt>
                <c:pt idx="6528">
                  <c:v>2009.36510046886</c:v>
                </c:pt>
                <c:pt idx="6529">
                  <c:v>2009.67290762273</c:v>
                </c:pt>
                <c:pt idx="6530">
                  <c:v>2009.9807147766001</c:v>
                </c:pt>
                <c:pt idx="6531">
                  <c:v>2010.2885219304701</c:v>
                </c:pt>
                <c:pt idx="6532">
                  <c:v>2010.5963290843399</c:v>
                </c:pt>
                <c:pt idx="6533">
                  <c:v>2010.90413623821</c:v>
                </c:pt>
                <c:pt idx="6534">
                  <c:v>2011.21194339209</c:v>
                </c:pt>
                <c:pt idx="6535">
                  <c:v>2011.5197505459601</c:v>
                </c:pt>
                <c:pt idx="6536">
                  <c:v>2011.8275576998301</c:v>
                </c:pt>
                <c:pt idx="6537">
                  <c:v>2012.1353648536999</c:v>
                </c:pt>
                <c:pt idx="6538">
                  <c:v>2012.44317200757</c:v>
                </c:pt>
                <c:pt idx="6539">
                  <c:v>2012.75097916144</c:v>
                </c:pt>
                <c:pt idx="6540">
                  <c:v>2013.05878631531</c:v>
                </c:pt>
                <c:pt idx="6541">
                  <c:v>2013.3665934691801</c:v>
                </c:pt>
                <c:pt idx="6542">
                  <c:v>2013.6744006230499</c:v>
                </c:pt>
                <c:pt idx="6543">
                  <c:v>2013.9822077769199</c:v>
                </c:pt>
                <c:pt idx="6544">
                  <c:v>2014.29001493079</c:v>
                </c:pt>
                <c:pt idx="6545">
                  <c:v>2014.59782208466</c:v>
                </c:pt>
                <c:pt idx="6546">
                  <c:v>2014.9056292385401</c:v>
                </c:pt>
                <c:pt idx="6547">
                  <c:v>2015.2134363924099</c:v>
                </c:pt>
                <c:pt idx="6548">
                  <c:v>2015.5212435462799</c:v>
                </c:pt>
                <c:pt idx="6549">
                  <c:v>2015.82905070015</c:v>
                </c:pt>
                <c:pt idx="6550">
                  <c:v>2016.13685785402</c:v>
                </c:pt>
                <c:pt idx="6551">
                  <c:v>2016.4446650078901</c:v>
                </c:pt>
                <c:pt idx="6552">
                  <c:v>2016.7524721617599</c:v>
                </c:pt>
                <c:pt idx="6553">
                  <c:v>2017.0602793156299</c:v>
                </c:pt>
                <c:pt idx="6554">
                  <c:v>2017.3680864695</c:v>
                </c:pt>
                <c:pt idx="6555">
                  <c:v>2017.67589362337</c:v>
                </c:pt>
                <c:pt idx="6556">
                  <c:v>2017.9837007772401</c:v>
                </c:pt>
                <c:pt idx="6557">
                  <c:v>2018.2915079311099</c:v>
                </c:pt>
                <c:pt idx="6558">
                  <c:v>2018.5993150849899</c:v>
                </c:pt>
                <c:pt idx="6559">
                  <c:v>2018.90712223886</c:v>
                </c:pt>
                <c:pt idx="6560">
                  <c:v>2019.21492939273</c:v>
                </c:pt>
                <c:pt idx="6561">
                  <c:v>2019.5227365466001</c:v>
                </c:pt>
                <c:pt idx="6562">
                  <c:v>2019.8305437004699</c:v>
                </c:pt>
                <c:pt idx="6563">
                  <c:v>2020.1383508543399</c:v>
                </c:pt>
                <c:pt idx="6564">
                  <c:v>2020.44615800821</c:v>
                </c:pt>
                <c:pt idx="6565">
                  <c:v>2020.75396516208</c:v>
                </c:pt>
                <c:pt idx="6566">
                  <c:v>2021.0617723159501</c:v>
                </c:pt>
                <c:pt idx="6567">
                  <c:v>2021.3695794698201</c:v>
                </c:pt>
                <c:pt idx="6568">
                  <c:v>2021.6773866236899</c:v>
                </c:pt>
                <c:pt idx="6569">
                  <c:v>2021.98519377756</c:v>
                </c:pt>
                <c:pt idx="6570">
                  <c:v>2022.29300093144</c:v>
                </c:pt>
                <c:pt idx="6571">
                  <c:v>2022.6008080853101</c:v>
                </c:pt>
                <c:pt idx="6572">
                  <c:v>2022.9086152391801</c:v>
                </c:pt>
                <c:pt idx="6573">
                  <c:v>2023.2164223930499</c:v>
                </c:pt>
                <c:pt idx="6574">
                  <c:v>2023.52422954692</c:v>
                </c:pt>
                <c:pt idx="6575">
                  <c:v>2023.83203670079</c:v>
                </c:pt>
                <c:pt idx="6576">
                  <c:v>2024.1398438546601</c:v>
                </c:pt>
                <c:pt idx="6577">
                  <c:v>2024.4476510085301</c:v>
                </c:pt>
                <c:pt idx="6578">
                  <c:v>2024.7554581623999</c:v>
                </c:pt>
                <c:pt idx="6579">
                  <c:v>2025.06326531627</c:v>
                </c:pt>
                <c:pt idx="6580">
                  <c:v>2025.37107247014</c:v>
                </c:pt>
                <c:pt idx="6581">
                  <c:v>2025.6788796240101</c:v>
                </c:pt>
                <c:pt idx="6582">
                  <c:v>2025.9866867778901</c:v>
                </c:pt>
                <c:pt idx="6583">
                  <c:v>2026.2944939317599</c:v>
                </c:pt>
                <c:pt idx="6584">
                  <c:v>2026.60230108563</c:v>
                </c:pt>
                <c:pt idx="6585">
                  <c:v>2026.9101082395</c:v>
                </c:pt>
                <c:pt idx="6586">
                  <c:v>2027.21791539337</c:v>
                </c:pt>
                <c:pt idx="6587">
                  <c:v>2027.5257225472401</c:v>
                </c:pt>
                <c:pt idx="6588">
                  <c:v>2027.8335297011099</c:v>
                </c:pt>
                <c:pt idx="6589">
                  <c:v>2028.14133685498</c:v>
                </c:pt>
                <c:pt idx="6590">
                  <c:v>2028.44914400885</c:v>
                </c:pt>
                <c:pt idx="6591">
                  <c:v>2028.75695116272</c:v>
                </c:pt>
                <c:pt idx="6592">
                  <c:v>2029.0647583165901</c:v>
                </c:pt>
                <c:pt idx="6593">
                  <c:v>2029.3725654704599</c:v>
                </c:pt>
                <c:pt idx="6594">
                  <c:v>2029.68037262434</c:v>
                </c:pt>
                <c:pt idx="6595">
                  <c:v>2029.98817977821</c:v>
                </c:pt>
                <c:pt idx="6596">
                  <c:v>2030.29598693208</c:v>
                </c:pt>
                <c:pt idx="6597">
                  <c:v>2030.6037940859501</c:v>
                </c:pt>
                <c:pt idx="6598">
                  <c:v>2030.9116012398199</c:v>
                </c:pt>
                <c:pt idx="6599">
                  <c:v>2031.2194083936899</c:v>
                </c:pt>
                <c:pt idx="6600">
                  <c:v>2031.52721554756</c:v>
                </c:pt>
                <c:pt idx="6601">
                  <c:v>2031.83502270143</c:v>
                </c:pt>
                <c:pt idx="6602">
                  <c:v>2032.1428298553001</c:v>
                </c:pt>
                <c:pt idx="6603">
                  <c:v>2032.4506370091699</c:v>
                </c:pt>
                <c:pt idx="6604">
                  <c:v>2032.7584441630399</c:v>
                </c:pt>
                <c:pt idx="6605">
                  <c:v>2033.06625131691</c:v>
                </c:pt>
                <c:pt idx="6606">
                  <c:v>2033.37405847079</c:v>
                </c:pt>
                <c:pt idx="6607">
                  <c:v>2033.6818656246601</c:v>
                </c:pt>
                <c:pt idx="6608">
                  <c:v>2033.9896727785299</c:v>
                </c:pt>
                <c:pt idx="6609">
                  <c:v>2034.2974799323999</c:v>
                </c:pt>
                <c:pt idx="6610">
                  <c:v>2034.60528708627</c:v>
                </c:pt>
                <c:pt idx="6611">
                  <c:v>2034.91309424014</c:v>
                </c:pt>
                <c:pt idx="6612">
                  <c:v>2035.2209013940101</c:v>
                </c:pt>
                <c:pt idx="6613">
                  <c:v>2035.5287085478799</c:v>
                </c:pt>
                <c:pt idx="6614">
                  <c:v>2035.8365157017499</c:v>
                </c:pt>
                <c:pt idx="6615">
                  <c:v>2036.14432285562</c:v>
                </c:pt>
                <c:pt idx="6616">
                  <c:v>2036.45213000949</c:v>
                </c:pt>
                <c:pt idx="6617">
                  <c:v>2036.7599371633601</c:v>
                </c:pt>
                <c:pt idx="6618">
                  <c:v>2037.0677443172401</c:v>
                </c:pt>
                <c:pt idx="6619">
                  <c:v>2037.3755514711099</c:v>
                </c:pt>
                <c:pt idx="6620">
                  <c:v>2037.68335862498</c:v>
                </c:pt>
                <c:pt idx="6621">
                  <c:v>2037.99116577885</c:v>
                </c:pt>
                <c:pt idx="6622">
                  <c:v>2038.2989729327201</c:v>
                </c:pt>
                <c:pt idx="6623">
                  <c:v>2038.6067800865901</c:v>
                </c:pt>
                <c:pt idx="6624">
                  <c:v>2038.9145872404599</c:v>
                </c:pt>
                <c:pt idx="6625">
                  <c:v>2039.22239439433</c:v>
                </c:pt>
                <c:pt idx="6626">
                  <c:v>2039.5302015482</c:v>
                </c:pt>
                <c:pt idx="6627">
                  <c:v>2039.8380087020701</c:v>
                </c:pt>
                <c:pt idx="6628">
                  <c:v>2040.1458158559401</c:v>
                </c:pt>
                <c:pt idx="6629">
                  <c:v>2040.4536230098099</c:v>
                </c:pt>
                <c:pt idx="6630">
                  <c:v>2040.76143016369</c:v>
                </c:pt>
                <c:pt idx="6631">
                  <c:v>2041.06923731756</c:v>
                </c:pt>
                <c:pt idx="6632">
                  <c:v>2041.3770444714301</c:v>
                </c:pt>
                <c:pt idx="6633">
                  <c:v>2041.6848516253001</c:v>
                </c:pt>
                <c:pt idx="6634">
                  <c:v>2041.9926587791699</c:v>
                </c:pt>
                <c:pt idx="6635">
                  <c:v>2042.30046593304</c:v>
                </c:pt>
                <c:pt idx="6636">
                  <c:v>2042.60827308691</c:v>
                </c:pt>
                <c:pt idx="6637">
                  <c:v>2042.91608024078</c:v>
                </c:pt>
                <c:pt idx="6638">
                  <c:v>2043.2238873946501</c:v>
                </c:pt>
                <c:pt idx="6639">
                  <c:v>2043.5316945485199</c:v>
                </c:pt>
                <c:pt idx="6640">
                  <c:v>2043.83950170239</c:v>
                </c:pt>
                <c:pt idx="6641">
                  <c:v>2044.14730885627</c:v>
                </c:pt>
                <c:pt idx="6642">
                  <c:v>2044.45511601014</c:v>
                </c:pt>
                <c:pt idx="6643">
                  <c:v>2044.7629231640101</c:v>
                </c:pt>
                <c:pt idx="6644">
                  <c:v>2045.0707303178799</c:v>
                </c:pt>
                <c:pt idx="6645">
                  <c:v>2045.37853747175</c:v>
                </c:pt>
                <c:pt idx="6646">
                  <c:v>2045.68634462562</c:v>
                </c:pt>
                <c:pt idx="6647">
                  <c:v>2045.99415177949</c:v>
                </c:pt>
                <c:pt idx="6648">
                  <c:v>2046.3019589333601</c:v>
                </c:pt>
                <c:pt idx="6649">
                  <c:v>2046.6097660872299</c:v>
                </c:pt>
                <c:pt idx="6650">
                  <c:v>2046.9175732410999</c:v>
                </c:pt>
                <c:pt idx="6651">
                  <c:v>2047.22538039497</c:v>
                </c:pt>
                <c:pt idx="6652">
                  <c:v>2047.53318754884</c:v>
                </c:pt>
                <c:pt idx="6653">
                  <c:v>2047.8409947027201</c:v>
                </c:pt>
                <c:pt idx="6654">
                  <c:v>2048.1488018565901</c:v>
                </c:pt>
                <c:pt idx="6655">
                  <c:v>2048.4566090104599</c:v>
                </c:pt>
                <c:pt idx="6656">
                  <c:v>2048.7644161643302</c:v>
                </c:pt>
                <c:pt idx="6657">
                  <c:v>2049.0722233182</c:v>
                </c:pt>
                <c:pt idx="6658">
                  <c:v>2049.3800304720698</c:v>
                </c:pt>
                <c:pt idx="6659">
                  <c:v>2049.6878376259401</c:v>
                </c:pt>
                <c:pt idx="6660">
                  <c:v>2049.9956447798099</c:v>
                </c:pt>
                <c:pt idx="6661">
                  <c:v>2050.3034519336802</c:v>
                </c:pt>
                <c:pt idx="6662">
                  <c:v>2050.61125908755</c:v>
                </c:pt>
                <c:pt idx="6663">
                  <c:v>2050.9190662414198</c:v>
                </c:pt>
                <c:pt idx="6664">
                  <c:v>2051.2268733952901</c:v>
                </c:pt>
                <c:pt idx="6665">
                  <c:v>2051.5346805491699</c:v>
                </c:pt>
                <c:pt idx="6666">
                  <c:v>2051.8424877030402</c:v>
                </c:pt>
                <c:pt idx="6667">
                  <c:v>2052.15029485691</c:v>
                </c:pt>
                <c:pt idx="6668">
                  <c:v>2052.4581020107798</c:v>
                </c:pt>
                <c:pt idx="6669">
                  <c:v>2052.7659091646501</c:v>
                </c:pt>
                <c:pt idx="6670">
                  <c:v>2053.0737163185199</c:v>
                </c:pt>
                <c:pt idx="6671">
                  <c:v>2053.3815234723902</c:v>
                </c:pt>
                <c:pt idx="6672">
                  <c:v>2053.68933062626</c:v>
                </c:pt>
                <c:pt idx="6673">
                  <c:v>2053.9971377801298</c:v>
                </c:pt>
                <c:pt idx="6674">
                  <c:v>2054.3049449340001</c:v>
                </c:pt>
                <c:pt idx="6675">
                  <c:v>2054.6127520878699</c:v>
                </c:pt>
                <c:pt idx="6676">
                  <c:v>2054.9205592417402</c:v>
                </c:pt>
                <c:pt idx="6677">
                  <c:v>2055.22836639562</c:v>
                </c:pt>
                <c:pt idx="6678">
                  <c:v>2055.5361735494898</c:v>
                </c:pt>
                <c:pt idx="6679">
                  <c:v>2055.8439807033601</c:v>
                </c:pt>
                <c:pt idx="6680">
                  <c:v>2056.1517878572299</c:v>
                </c:pt>
                <c:pt idx="6681">
                  <c:v>2056.4595950111002</c:v>
                </c:pt>
                <c:pt idx="6682">
                  <c:v>2056.76740216497</c:v>
                </c:pt>
                <c:pt idx="6683">
                  <c:v>2057.0752093188398</c:v>
                </c:pt>
                <c:pt idx="6684">
                  <c:v>2057.3830164727101</c:v>
                </c:pt>
                <c:pt idx="6685">
                  <c:v>2057.6908236265799</c:v>
                </c:pt>
                <c:pt idx="6686">
                  <c:v>2057.9986307804502</c:v>
                </c:pt>
                <c:pt idx="6687">
                  <c:v>2058.30643793432</c:v>
                </c:pt>
                <c:pt idx="6688">
                  <c:v>2058.6142450881898</c:v>
                </c:pt>
                <c:pt idx="6689">
                  <c:v>2058.9220522420701</c:v>
                </c:pt>
                <c:pt idx="6690">
                  <c:v>2059.2298593959399</c:v>
                </c:pt>
                <c:pt idx="6691">
                  <c:v>2059.5376665498102</c:v>
                </c:pt>
                <c:pt idx="6692">
                  <c:v>2059.84547370368</c:v>
                </c:pt>
                <c:pt idx="6693">
                  <c:v>2060.1532808575498</c:v>
                </c:pt>
                <c:pt idx="6694">
                  <c:v>2060.4610880114201</c:v>
                </c:pt>
                <c:pt idx="6695">
                  <c:v>2060.7688951652899</c:v>
                </c:pt>
                <c:pt idx="6696">
                  <c:v>2061.0767023191602</c:v>
                </c:pt>
                <c:pt idx="6697">
                  <c:v>2061.38450947303</c:v>
                </c:pt>
                <c:pt idx="6698">
                  <c:v>2061.6923166268998</c:v>
                </c:pt>
                <c:pt idx="6699">
                  <c:v>2062.0001237807701</c:v>
                </c:pt>
                <c:pt idx="6700">
                  <c:v>2062.3079309346399</c:v>
                </c:pt>
                <c:pt idx="6701">
                  <c:v>2062.6157380885202</c:v>
                </c:pt>
                <c:pt idx="6702">
                  <c:v>2062.92354524239</c:v>
                </c:pt>
                <c:pt idx="6703">
                  <c:v>2063.2313523962598</c:v>
                </c:pt>
                <c:pt idx="6704">
                  <c:v>2063.5391595501301</c:v>
                </c:pt>
                <c:pt idx="6705">
                  <c:v>2063.8469667039999</c:v>
                </c:pt>
                <c:pt idx="6706">
                  <c:v>2064.1547738578702</c:v>
                </c:pt>
                <c:pt idx="6707">
                  <c:v>2064.46258101174</c:v>
                </c:pt>
                <c:pt idx="6708">
                  <c:v>2064.7703881656098</c:v>
                </c:pt>
                <c:pt idx="6709">
                  <c:v>2065.0781953194801</c:v>
                </c:pt>
                <c:pt idx="6710">
                  <c:v>2065.3860024733499</c:v>
                </c:pt>
                <c:pt idx="6711">
                  <c:v>2065.6938096272202</c:v>
                </c:pt>
                <c:pt idx="6712">
                  <c:v>2066.0016167811</c:v>
                </c:pt>
                <c:pt idx="6713">
                  <c:v>2066.3094239349698</c:v>
                </c:pt>
                <c:pt idx="6714">
                  <c:v>2066.6172310888401</c:v>
                </c:pt>
                <c:pt idx="6715">
                  <c:v>2066.9250382427099</c:v>
                </c:pt>
                <c:pt idx="6716">
                  <c:v>2067.2328453965802</c:v>
                </c:pt>
                <c:pt idx="6717">
                  <c:v>2067.54065255045</c:v>
                </c:pt>
                <c:pt idx="6718">
                  <c:v>2067.8484597043198</c:v>
                </c:pt>
                <c:pt idx="6719">
                  <c:v>2068.1562668581901</c:v>
                </c:pt>
                <c:pt idx="6720">
                  <c:v>2068.4640740120599</c:v>
                </c:pt>
                <c:pt idx="6721">
                  <c:v>2068.7718811659302</c:v>
                </c:pt>
                <c:pt idx="6722">
                  <c:v>2069.0796883198</c:v>
                </c:pt>
                <c:pt idx="6723">
                  <c:v>2069.3874954736698</c:v>
                </c:pt>
                <c:pt idx="6724">
                  <c:v>2069.6953026275501</c:v>
                </c:pt>
                <c:pt idx="6725">
                  <c:v>2070.0031097814199</c:v>
                </c:pt>
                <c:pt idx="6726">
                  <c:v>2070.3109169352902</c:v>
                </c:pt>
                <c:pt idx="6727">
                  <c:v>2070.61872408916</c:v>
                </c:pt>
                <c:pt idx="6728">
                  <c:v>2070.9265312430298</c:v>
                </c:pt>
                <c:pt idx="6729">
                  <c:v>2071.2343383969001</c:v>
                </c:pt>
                <c:pt idx="6730">
                  <c:v>2071.5421455507699</c:v>
                </c:pt>
                <c:pt idx="6731">
                  <c:v>2071.8499527046401</c:v>
                </c:pt>
                <c:pt idx="6732">
                  <c:v>2072.15775985851</c:v>
                </c:pt>
                <c:pt idx="6733">
                  <c:v>2072.4655670123798</c:v>
                </c:pt>
                <c:pt idx="6734">
                  <c:v>2072.7733741662501</c:v>
                </c:pt>
                <c:pt idx="6735">
                  <c:v>2073.0811813201199</c:v>
                </c:pt>
                <c:pt idx="6736">
                  <c:v>2073.3889884740001</c:v>
                </c:pt>
                <c:pt idx="6737">
                  <c:v>2073.69679562787</c:v>
                </c:pt>
                <c:pt idx="6738">
                  <c:v>2074.0046027817398</c:v>
                </c:pt>
                <c:pt idx="6739">
                  <c:v>2074.31240993561</c:v>
                </c:pt>
                <c:pt idx="6740">
                  <c:v>2074.6202170894799</c:v>
                </c:pt>
                <c:pt idx="6741">
                  <c:v>2074.9280242433501</c:v>
                </c:pt>
                <c:pt idx="6742">
                  <c:v>2075.23583139722</c:v>
                </c:pt>
                <c:pt idx="6743">
                  <c:v>2075.5436385510902</c:v>
                </c:pt>
                <c:pt idx="6744">
                  <c:v>2075.85144570496</c:v>
                </c:pt>
                <c:pt idx="6745">
                  <c:v>2076.1592528588299</c:v>
                </c:pt>
                <c:pt idx="6746">
                  <c:v>2076.4670600127001</c:v>
                </c:pt>
                <c:pt idx="6747">
                  <c:v>2076.7748671665699</c:v>
                </c:pt>
                <c:pt idx="6748">
                  <c:v>2077.0826743204502</c:v>
                </c:pt>
                <c:pt idx="6749">
                  <c:v>2077.39048147432</c:v>
                </c:pt>
                <c:pt idx="6750">
                  <c:v>2077.6982886281899</c:v>
                </c:pt>
                <c:pt idx="6751">
                  <c:v>2078.0060957820601</c:v>
                </c:pt>
                <c:pt idx="6752">
                  <c:v>2078.3139029359299</c:v>
                </c:pt>
                <c:pt idx="6753">
                  <c:v>2078.6217100898002</c:v>
                </c:pt>
                <c:pt idx="6754">
                  <c:v>2078.92951724367</c:v>
                </c:pt>
                <c:pt idx="6755">
                  <c:v>2079.2373243975399</c:v>
                </c:pt>
                <c:pt idx="6756">
                  <c:v>2079.5451315514101</c:v>
                </c:pt>
                <c:pt idx="6757">
                  <c:v>2079.8529387052799</c:v>
                </c:pt>
                <c:pt idx="6758">
                  <c:v>2080.1607458591502</c:v>
                </c:pt>
                <c:pt idx="6759">
                  <c:v>2080.46855301302</c:v>
                </c:pt>
                <c:pt idx="6760">
                  <c:v>2080.7763601668998</c:v>
                </c:pt>
                <c:pt idx="6761">
                  <c:v>2081.0841673207701</c:v>
                </c:pt>
                <c:pt idx="6762">
                  <c:v>2081.3919744746399</c:v>
                </c:pt>
                <c:pt idx="6763">
                  <c:v>2081.6997816285102</c:v>
                </c:pt>
                <c:pt idx="6764">
                  <c:v>2082.00758878238</c:v>
                </c:pt>
                <c:pt idx="6765">
                  <c:v>2082.3153959362498</c:v>
                </c:pt>
                <c:pt idx="6766">
                  <c:v>2082.6232030901201</c:v>
                </c:pt>
                <c:pt idx="6767">
                  <c:v>2082.9310102439899</c:v>
                </c:pt>
                <c:pt idx="6768">
                  <c:v>2083.2388173978602</c:v>
                </c:pt>
                <c:pt idx="6769">
                  <c:v>2083.54662455173</c:v>
                </c:pt>
                <c:pt idx="6770">
                  <c:v>2083.8544317055998</c:v>
                </c:pt>
                <c:pt idx="6771">
                  <c:v>2084.1622388594701</c:v>
                </c:pt>
                <c:pt idx="6772">
                  <c:v>2084.4700460133499</c:v>
                </c:pt>
                <c:pt idx="6773">
                  <c:v>2084.7778531672202</c:v>
                </c:pt>
                <c:pt idx="6774">
                  <c:v>2085.08566032109</c:v>
                </c:pt>
                <c:pt idx="6775">
                  <c:v>2085.3934674749598</c:v>
                </c:pt>
                <c:pt idx="6776">
                  <c:v>2085.7012746288301</c:v>
                </c:pt>
                <c:pt idx="6777">
                  <c:v>2086.0090817826999</c:v>
                </c:pt>
                <c:pt idx="6778">
                  <c:v>2086.3168889365702</c:v>
                </c:pt>
                <c:pt idx="6779">
                  <c:v>2086.62469609044</c:v>
                </c:pt>
                <c:pt idx="6780">
                  <c:v>2086.9325032443098</c:v>
                </c:pt>
                <c:pt idx="6781">
                  <c:v>2087.2403103981801</c:v>
                </c:pt>
                <c:pt idx="6782">
                  <c:v>2087.5481175520499</c:v>
                </c:pt>
                <c:pt idx="6783">
                  <c:v>2087.8559247059202</c:v>
                </c:pt>
                <c:pt idx="6784">
                  <c:v>2088.1637318598</c:v>
                </c:pt>
                <c:pt idx="6785">
                  <c:v>2088.4715390136698</c:v>
                </c:pt>
                <c:pt idx="6786">
                  <c:v>2088.7793461675401</c:v>
                </c:pt>
                <c:pt idx="6787">
                  <c:v>2089.0871533214099</c:v>
                </c:pt>
                <c:pt idx="6788">
                  <c:v>2089.3949604752802</c:v>
                </c:pt>
                <c:pt idx="6789">
                  <c:v>2089.70276762915</c:v>
                </c:pt>
                <c:pt idx="6790">
                  <c:v>2090.0105747830198</c:v>
                </c:pt>
                <c:pt idx="6791">
                  <c:v>2090.3183819368901</c:v>
                </c:pt>
                <c:pt idx="6792">
                  <c:v>2090.6261890907599</c:v>
                </c:pt>
                <c:pt idx="6793">
                  <c:v>2090.9339962446302</c:v>
                </c:pt>
                <c:pt idx="6794">
                  <c:v>2091.2418033985</c:v>
                </c:pt>
                <c:pt idx="6795">
                  <c:v>2091.5496105523698</c:v>
                </c:pt>
                <c:pt idx="6796">
                  <c:v>2091.8574177062501</c:v>
                </c:pt>
                <c:pt idx="6797">
                  <c:v>2092.1652248601199</c:v>
                </c:pt>
                <c:pt idx="6798">
                  <c:v>2092.4730320139902</c:v>
                </c:pt>
                <c:pt idx="6799">
                  <c:v>2092.78083916786</c:v>
                </c:pt>
                <c:pt idx="6800">
                  <c:v>2093.0886463217298</c:v>
                </c:pt>
                <c:pt idx="6801">
                  <c:v>2093.3964534756001</c:v>
                </c:pt>
                <c:pt idx="6802">
                  <c:v>2093.7042606294699</c:v>
                </c:pt>
                <c:pt idx="6803">
                  <c:v>2094.0120677833402</c:v>
                </c:pt>
                <c:pt idx="6804">
                  <c:v>2094.31987493721</c:v>
                </c:pt>
                <c:pt idx="6805">
                  <c:v>2094.6276820910798</c:v>
                </c:pt>
                <c:pt idx="6806">
                  <c:v>2094.9354892449501</c:v>
                </c:pt>
                <c:pt idx="6807">
                  <c:v>2095.2432963988199</c:v>
                </c:pt>
                <c:pt idx="6808">
                  <c:v>2095.5511035527002</c:v>
                </c:pt>
                <c:pt idx="6809">
                  <c:v>2095.85891070657</c:v>
                </c:pt>
                <c:pt idx="6810">
                  <c:v>2096.1667178604398</c:v>
                </c:pt>
                <c:pt idx="6811">
                  <c:v>2096.4745250143101</c:v>
                </c:pt>
                <c:pt idx="6812">
                  <c:v>2096.7823321681799</c:v>
                </c:pt>
                <c:pt idx="6813">
                  <c:v>2097.0901393220502</c:v>
                </c:pt>
                <c:pt idx="6814">
                  <c:v>2097.39794647592</c:v>
                </c:pt>
                <c:pt idx="6815">
                  <c:v>2097.7057536297898</c:v>
                </c:pt>
                <c:pt idx="6816">
                  <c:v>2098.0135607836601</c:v>
                </c:pt>
                <c:pt idx="6817">
                  <c:v>2098.3213679375299</c:v>
                </c:pt>
                <c:pt idx="6818">
                  <c:v>2098.6291750914002</c:v>
                </c:pt>
                <c:pt idx="6819">
                  <c:v>2098.93698224528</c:v>
                </c:pt>
                <c:pt idx="6820">
                  <c:v>2099.2447893991498</c:v>
                </c:pt>
                <c:pt idx="6821">
                  <c:v>2099.5525965530201</c:v>
                </c:pt>
                <c:pt idx="6822">
                  <c:v>2099.8604037068899</c:v>
                </c:pt>
                <c:pt idx="6823">
                  <c:v>2100.1682108607602</c:v>
                </c:pt>
                <c:pt idx="6824">
                  <c:v>2100.47601801463</c:v>
                </c:pt>
                <c:pt idx="6825">
                  <c:v>2100.7838251684998</c:v>
                </c:pt>
                <c:pt idx="6826">
                  <c:v>2101.0916323223701</c:v>
                </c:pt>
                <c:pt idx="6827">
                  <c:v>2101.3994394762399</c:v>
                </c:pt>
                <c:pt idx="6828">
                  <c:v>2101.7072466301101</c:v>
                </c:pt>
                <c:pt idx="6829">
                  <c:v>2102.01505378398</c:v>
                </c:pt>
                <c:pt idx="6830">
                  <c:v>2102.3228609378498</c:v>
                </c:pt>
                <c:pt idx="6831">
                  <c:v>2102.6306680917301</c:v>
                </c:pt>
                <c:pt idx="6832">
                  <c:v>2102.9384752455999</c:v>
                </c:pt>
                <c:pt idx="6833">
                  <c:v>2103.2462823994701</c:v>
                </c:pt>
                <c:pt idx="6834">
                  <c:v>2103.55408955334</c:v>
                </c:pt>
                <c:pt idx="6835">
                  <c:v>2103.8618967072098</c:v>
                </c:pt>
                <c:pt idx="6836">
                  <c:v>2104.1697038610801</c:v>
                </c:pt>
                <c:pt idx="6837">
                  <c:v>2104.4775110149499</c:v>
                </c:pt>
                <c:pt idx="6838">
                  <c:v>2104.7853181688201</c:v>
                </c:pt>
                <c:pt idx="6839">
                  <c:v>2105.09312532269</c:v>
                </c:pt>
                <c:pt idx="6840">
                  <c:v>2105.4009324765598</c:v>
                </c:pt>
                <c:pt idx="6841">
                  <c:v>2105.70873963043</c:v>
                </c:pt>
                <c:pt idx="6842">
                  <c:v>2106.0165467842999</c:v>
                </c:pt>
                <c:pt idx="6843">
                  <c:v>2106.3243539381801</c:v>
                </c:pt>
                <c:pt idx="6844">
                  <c:v>2106.63216109205</c:v>
                </c:pt>
                <c:pt idx="6845">
                  <c:v>2106.9399682459202</c:v>
                </c:pt>
                <c:pt idx="6846">
                  <c:v>2107.24777539979</c:v>
                </c:pt>
                <c:pt idx="6847">
                  <c:v>2107.5555825536599</c:v>
                </c:pt>
                <c:pt idx="6848">
                  <c:v>2107.8633897075301</c:v>
                </c:pt>
                <c:pt idx="6849">
                  <c:v>2108.1711968613999</c:v>
                </c:pt>
                <c:pt idx="6850">
                  <c:v>2108.4790040152702</c:v>
                </c:pt>
                <c:pt idx="6851">
                  <c:v>2108.78681116914</c:v>
                </c:pt>
                <c:pt idx="6852">
                  <c:v>2109.0946183230099</c:v>
                </c:pt>
                <c:pt idx="6853">
                  <c:v>2109.4024254768801</c:v>
                </c:pt>
                <c:pt idx="6854">
                  <c:v>2109.7102326307499</c:v>
                </c:pt>
                <c:pt idx="6855">
                  <c:v>2110.0180397846302</c:v>
                </c:pt>
                <c:pt idx="6856">
                  <c:v>2110.3258469385</c:v>
                </c:pt>
                <c:pt idx="6857">
                  <c:v>2110.6336540923699</c:v>
                </c:pt>
                <c:pt idx="6858">
                  <c:v>2110.9414612462401</c:v>
                </c:pt>
                <c:pt idx="6859">
                  <c:v>2111.2492684001099</c:v>
                </c:pt>
                <c:pt idx="6860">
                  <c:v>2111.5570755539802</c:v>
                </c:pt>
                <c:pt idx="6861">
                  <c:v>2111.86488270785</c:v>
                </c:pt>
                <c:pt idx="6862">
                  <c:v>2112.1726898617198</c:v>
                </c:pt>
                <c:pt idx="6863">
                  <c:v>2112.4804970155901</c:v>
                </c:pt>
                <c:pt idx="6864">
                  <c:v>2112.7883041694599</c:v>
                </c:pt>
                <c:pt idx="6865">
                  <c:v>2113.0961113233302</c:v>
                </c:pt>
                <c:pt idx="6866">
                  <c:v>2113.4039184772</c:v>
                </c:pt>
                <c:pt idx="6867">
                  <c:v>2113.7117256310798</c:v>
                </c:pt>
                <c:pt idx="6868">
                  <c:v>2114.0195327849501</c:v>
                </c:pt>
                <c:pt idx="6869">
                  <c:v>2114.3273399388199</c:v>
                </c:pt>
                <c:pt idx="6870">
                  <c:v>2114.6351470926902</c:v>
                </c:pt>
                <c:pt idx="6871">
                  <c:v>2114.94295424656</c:v>
                </c:pt>
                <c:pt idx="6872">
                  <c:v>2115.2507614004298</c:v>
                </c:pt>
                <c:pt idx="6873">
                  <c:v>2115.5585685543001</c:v>
                </c:pt>
                <c:pt idx="6874">
                  <c:v>2115.8663757081699</c:v>
                </c:pt>
                <c:pt idx="6875">
                  <c:v>2116.1741828620402</c:v>
                </c:pt>
                <c:pt idx="6876">
                  <c:v>2116.48199001591</c:v>
                </c:pt>
                <c:pt idx="6877">
                  <c:v>2116.7897971697798</c:v>
                </c:pt>
                <c:pt idx="6878">
                  <c:v>2117.0976043236501</c:v>
                </c:pt>
                <c:pt idx="6879">
                  <c:v>2117.4054114775299</c:v>
                </c:pt>
                <c:pt idx="6880">
                  <c:v>2117.7132186314002</c:v>
                </c:pt>
                <c:pt idx="6881">
                  <c:v>2118.02102578527</c:v>
                </c:pt>
                <c:pt idx="6882">
                  <c:v>2118.3288329391398</c:v>
                </c:pt>
                <c:pt idx="6883">
                  <c:v>2118.6366400930101</c:v>
                </c:pt>
                <c:pt idx="6884">
                  <c:v>2118.9444472468799</c:v>
                </c:pt>
                <c:pt idx="6885">
                  <c:v>2119.2522544007502</c:v>
                </c:pt>
                <c:pt idx="6886">
                  <c:v>2119.56006155462</c:v>
                </c:pt>
                <c:pt idx="6887">
                  <c:v>2119.8678687084898</c:v>
                </c:pt>
                <c:pt idx="6888">
                  <c:v>2120.1756758623601</c:v>
                </c:pt>
                <c:pt idx="6889">
                  <c:v>2120.4834830162299</c:v>
                </c:pt>
                <c:pt idx="6890">
                  <c:v>2120.7912901701002</c:v>
                </c:pt>
                <c:pt idx="6891">
                  <c:v>2121.09909732398</c:v>
                </c:pt>
                <c:pt idx="6892">
                  <c:v>2121.4069044778498</c:v>
                </c:pt>
                <c:pt idx="6893">
                  <c:v>2121.7147116317201</c:v>
                </c:pt>
                <c:pt idx="6894">
                  <c:v>2122.0225187855899</c:v>
                </c:pt>
                <c:pt idx="6895">
                  <c:v>2122.3303259394602</c:v>
                </c:pt>
                <c:pt idx="6896">
                  <c:v>2122.63813309333</c:v>
                </c:pt>
                <c:pt idx="6897">
                  <c:v>2122.9459402471998</c:v>
                </c:pt>
                <c:pt idx="6898">
                  <c:v>2123.2537474010701</c:v>
                </c:pt>
                <c:pt idx="6899">
                  <c:v>2123.5615545549399</c:v>
                </c:pt>
                <c:pt idx="6900">
                  <c:v>2123.8693617088102</c:v>
                </c:pt>
                <c:pt idx="6901">
                  <c:v>2124.17716886268</c:v>
                </c:pt>
                <c:pt idx="6902">
                  <c:v>2124.4849760165498</c:v>
                </c:pt>
                <c:pt idx="6903">
                  <c:v>2124.7927831704301</c:v>
                </c:pt>
                <c:pt idx="6904">
                  <c:v>2125.1005903242999</c:v>
                </c:pt>
                <c:pt idx="6905">
                  <c:v>2125.4083974781702</c:v>
                </c:pt>
                <c:pt idx="6906">
                  <c:v>2125.71620463204</c:v>
                </c:pt>
                <c:pt idx="6907">
                  <c:v>2126.0240117859098</c:v>
                </c:pt>
                <c:pt idx="6908">
                  <c:v>2126.3318189397801</c:v>
                </c:pt>
                <c:pt idx="6909">
                  <c:v>2126.6396260936499</c:v>
                </c:pt>
                <c:pt idx="6910">
                  <c:v>2126.9474332475202</c:v>
                </c:pt>
                <c:pt idx="6911">
                  <c:v>2127.25524040139</c:v>
                </c:pt>
                <c:pt idx="6912">
                  <c:v>2127.5630475552598</c:v>
                </c:pt>
                <c:pt idx="6913">
                  <c:v>2127.8708547091301</c:v>
                </c:pt>
                <c:pt idx="6914">
                  <c:v>2128.1786618629999</c:v>
                </c:pt>
                <c:pt idx="6915">
                  <c:v>2128.4864690168802</c:v>
                </c:pt>
                <c:pt idx="6916">
                  <c:v>2128.79427617075</c:v>
                </c:pt>
                <c:pt idx="6917">
                  <c:v>2129.1020833246198</c:v>
                </c:pt>
                <c:pt idx="6918">
                  <c:v>2129.4098904784901</c:v>
                </c:pt>
                <c:pt idx="6919">
                  <c:v>2129.7176976323599</c:v>
                </c:pt>
                <c:pt idx="6920">
                  <c:v>2130.0255047862302</c:v>
                </c:pt>
                <c:pt idx="6921">
                  <c:v>2130.3333119401</c:v>
                </c:pt>
                <c:pt idx="6922">
                  <c:v>2130.6411190939698</c:v>
                </c:pt>
                <c:pt idx="6923">
                  <c:v>2130.9489262478401</c:v>
                </c:pt>
                <c:pt idx="6924">
                  <c:v>2131.2567334017099</c:v>
                </c:pt>
                <c:pt idx="6925">
                  <c:v>2131.5645405555802</c:v>
                </c:pt>
                <c:pt idx="6926">
                  <c:v>2131.87234770946</c:v>
                </c:pt>
                <c:pt idx="6927">
                  <c:v>2132.1801548633298</c:v>
                </c:pt>
                <c:pt idx="6928">
                  <c:v>2132.4879620172001</c:v>
                </c:pt>
                <c:pt idx="6929">
                  <c:v>2132.7957691710699</c:v>
                </c:pt>
                <c:pt idx="6930">
                  <c:v>2133.1035763249401</c:v>
                </c:pt>
                <c:pt idx="6931">
                  <c:v>2133.41138347881</c:v>
                </c:pt>
                <c:pt idx="6932">
                  <c:v>2133.7191906326798</c:v>
                </c:pt>
                <c:pt idx="6933">
                  <c:v>2134.0269977865501</c:v>
                </c:pt>
                <c:pt idx="6934">
                  <c:v>2134.3348049404199</c:v>
                </c:pt>
                <c:pt idx="6935">
                  <c:v>2134.6426120942901</c:v>
                </c:pt>
                <c:pt idx="6936">
                  <c:v>2134.95041924816</c:v>
                </c:pt>
                <c:pt idx="6937">
                  <c:v>2135.2582264020298</c:v>
                </c:pt>
                <c:pt idx="6938">
                  <c:v>2135.5660335559101</c:v>
                </c:pt>
                <c:pt idx="6939">
                  <c:v>2135.8738407097799</c:v>
                </c:pt>
                <c:pt idx="6940">
                  <c:v>2136.1816478636501</c:v>
                </c:pt>
                <c:pt idx="6941">
                  <c:v>2136.48945501752</c:v>
                </c:pt>
                <c:pt idx="6942">
                  <c:v>2136.7972621713898</c:v>
                </c:pt>
                <c:pt idx="6943">
                  <c:v>2137.10506932526</c:v>
                </c:pt>
                <c:pt idx="6944">
                  <c:v>2137.4128764791299</c:v>
                </c:pt>
                <c:pt idx="6945">
                  <c:v>2137.7206836330001</c:v>
                </c:pt>
                <c:pt idx="6946">
                  <c:v>2138.02849078687</c:v>
                </c:pt>
                <c:pt idx="6947">
                  <c:v>2138.3362979407402</c:v>
                </c:pt>
                <c:pt idx="6948">
                  <c:v>2138.64410509461</c:v>
                </c:pt>
                <c:pt idx="6949">
                  <c:v>2138.9519122484799</c:v>
                </c:pt>
                <c:pt idx="6950">
                  <c:v>2139.2597194023601</c:v>
                </c:pt>
                <c:pt idx="6951">
                  <c:v>2139.56752655623</c:v>
                </c:pt>
                <c:pt idx="6952">
                  <c:v>2139.8753337101002</c:v>
                </c:pt>
                <c:pt idx="6953">
                  <c:v>2140.18314086397</c:v>
                </c:pt>
                <c:pt idx="6954">
                  <c:v>2140.4909480178399</c:v>
                </c:pt>
                <c:pt idx="6955">
                  <c:v>2140.7987551717101</c:v>
                </c:pt>
                <c:pt idx="6956">
                  <c:v>2141.1065623255799</c:v>
                </c:pt>
                <c:pt idx="6957">
                  <c:v>2141.4143694794502</c:v>
                </c:pt>
                <c:pt idx="6958">
                  <c:v>2141.72217663332</c:v>
                </c:pt>
                <c:pt idx="6959">
                  <c:v>2142.0299837871898</c:v>
                </c:pt>
                <c:pt idx="6960">
                  <c:v>2142.3377909410601</c:v>
                </c:pt>
                <c:pt idx="6961">
                  <c:v>2142.6455980949299</c:v>
                </c:pt>
                <c:pt idx="6962">
                  <c:v>2142.9534052488102</c:v>
                </c:pt>
                <c:pt idx="6963">
                  <c:v>2143.26121240268</c:v>
                </c:pt>
                <c:pt idx="6964">
                  <c:v>2143.5690195565498</c:v>
                </c:pt>
                <c:pt idx="6965">
                  <c:v>2143.8768267104201</c:v>
                </c:pt>
                <c:pt idx="6966">
                  <c:v>2144.1846338642899</c:v>
                </c:pt>
                <c:pt idx="6967">
                  <c:v>2144.4924410181602</c:v>
                </c:pt>
                <c:pt idx="6968">
                  <c:v>2144.80024817203</c:v>
                </c:pt>
                <c:pt idx="6969">
                  <c:v>2145.1080553258998</c:v>
                </c:pt>
                <c:pt idx="6970">
                  <c:v>2145.4158624797701</c:v>
                </c:pt>
                <c:pt idx="6971">
                  <c:v>2145.7236696336399</c:v>
                </c:pt>
                <c:pt idx="6972">
                  <c:v>2146.0314767875102</c:v>
                </c:pt>
                <c:pt idx="6973">
                  <c:v>2146.33928394139</c:v>
                </c:pt>
                <c:pt idx="6974">
                  <c:v>2146.6470910952598</c:v>
                </c:pt>
                <c:pt idx="6975">
                  <c:v>2146.9548982491301</c:v>
                </c:pt>
                <c:pt idx="6976">
                  <c:v>2147.2627054029999</c:v>
                </c:pt>
                <c:pt idx="6977">
                  <c:v>2147.5705125568702</c:v>
                </c:pt>
                <c:pt idx="6978">
                  <c:v>2147.87831971074</c:v>
                </c:pt>
                <c:pt idx="6979">
                  <c:v>2148.1861268646098</c:v>
                </c:pt>
                <c:pt idx="6980">
                  <c:v>2148.4939340184801</c:v>
                </c:pt>
                <c:pt idx="6981">
                  <c:v>2148.8017411723499</c:v>
                </c:pt>
                <c:pt idx="6982">
                  <c:v>2149.1095483262202</c:v>
                </c:pt>
                <c:pt idx="6983">
                  <c:v>2149.41735548009</c:v>
                </c:pt>
                <c:pt idx="6984">
                  <c:v>2149.7251626339598</c:v>
                </c:pt>
                <c:pt idx="6985">
                  <c:v>2150.0329697878401</c:v>
                </c:pt>
                <c:pt idx="6986">
                  <c:v>2150.3407769417099</c:v>
                </c:pt>
                <c:pt idx="6987">
                  <c:v>2150.6485840955802</c:v>
                </c:pt>
                <c:pt idx="6988">
                  <c:v>2150.95639124945</c:v>
                </c:pt>
                <c:pt idx="6989">
                  <c:v>2151.2641984033198</c:v>
                </c:pt>
                <c:pt idx="6990">
                  <c:v>2151.5720055571901</c:v>
                </c:pt>
                <c:pt idx="6991">
                  <c:v>2151.8798127110599</c:v>
                </c:pt>
                <c:pt idx="6992">
                  <c:v>2152.1876198649302</c:v>
                </c:pt>
                <c:pt idx="6993">
                  <c:v>2152.4954270188</c:v>
                </c:pt>
                <c:pt idx="6994">
                  <c:v>2152.8032341726698</c:v>
                </c:pt>
                <c:pt idx="6995">
                  <c:v>2153.1110413265401</c:v>
                </c:pt>
                <c:pt idx="6996">
                  <c:v>2153.4188484804099</c:v>
                </c:pt>
                <c:pt idx="6997">
                  <c:v>2153.7266556342902</c:v>
                </c:pt>
                <c:pt idx="6998">
                  <c:v>2154.03446278816</c:v>
                </c:pt>
                <c:pt idx="6999">
                  <c:v>2154.3422699420298</c:v>
                </c:pt>
                <c:pt idx="7000">
                  <c:v>2154.6500770959001</c:v>
                </c:pt>
                <c:pt idx="7001">
                  <c:v>2154.9578842497699</c:v>
                </c:pt>
                <c:pt idx="7002">
                  <c:v>2155.2656914036402</c:v>
                </c:pt>
                <c:pt idx="7003">
                  <c:v>2155.57349855751</c:v>
                </c:pt>
                <c:pt idx="7004">
                  <c:v>2155.8813057113798</c:v>
                </c:pt>
                <c:pt idx="7005">
                  <c:v>2156.1891128652501</c:v>
                </c:pt>
                <c:pt idx="7006">
                  <c:v>2156.4969200191199</c:v>
                </c:pt>
                <c:pt idx="7007">
                  <c:v>2156.8047271729902</c:v>
                </c:pt>
                <c:pt idx="7008">
                  <c:v>2157.11253432686</c:v>
                </c:pt>
                <c:pt idx="7009">
                  <c:v>2157.4203414807398</c:v>
                </c:pt>
                <c:pt idx="7010">
                  <c:v>2157.7281486346101</c:v>
                </c:pt>
                <c:pt idx="7011">
                  <c:v>2158.0359557884799</c:v>
                </c:pt>
                <c:pt idx="7012">
                  <c:v>2158.3437629423502</c:v>
                </c:pt>
                <c:pt idx="7013">
                  <c:v>2158.65157009622</c:v>
                </c:pt>
                <c:pt idx="7014">
                  <c:v>2158.9593772500898</c:v>
                </c:pt>
                <c:pt idx="7015">
                  <c:v>2159.2671844039601</c:v>
                </c:pt>
                <c:pt idx="7016">
                  <c:v>2159.5749915578299</c:v>
                </c:pt>
                <c:pt idx="7017">
                  <c:v>2159.8827987117002</c:v>
                </c:pt>
                <c:pt idx="7018">
                  <c:v>2160.19060586557</c:v>
                </c:pt>
                <c:pt idx="7019">
                  <c:v>2160.4984130194398</c:v>
                </c:pt>
                <c:pt idx="7020">
                  <c:v>2160.8062201733101</c:v>
                </c:pt>
                <c:pt idx="7021">
                  <c:v>2161.1140273271899</c:v>
                </c:pt>
                <c:pt idx="7022">
                  <c:v>2161.4218344810602</c:v>
                </c:pt>
                <c:pt idx="7023">
                  <c:v>2161.72964163493</c:v>
                </c:pt>
                <c:pt idx="7024">
                  <c:v>2162.0374487887998</c:v>
                </c:pt>
                <c:pt idx="7025">
                  <c:v>2162.3452559426701</c:v>
                </c:pt>
                <c:pt idx="7026">
                  <c:v>2162.6530630965399</c:v>
                </c:pt>
                <c:pt idx="7027">
                  <c:v>2162.9608702504102</c:v>
                </c:pt>
                <c:pt idx="7028">
                  <c:v>2163.26867740428</c:v>
                </c:pt>
                <c:pt idx="7029">
                  <c:v>2163.5764845581498</c:v>
                </c:pt>
                <c:pt idx="7030">
                  <c:v>2163.8842917120201</c:v>
                </c:pt>
                <c:pt idx="7031">
                  <c:v>2164.1920988658899</c:v>
                </c:pt>
                <c:pt idx="7032">
                  <c:v>2164.4999060197601</c:v>
                </c:pt>
                <c:pt idx="7033">
                  <c:v>2164.80771317364</c:v>
                </c:pt>
                <c:pt idx="7034">
                  <c:v>2165.1155203275098</c:v>
                </c:pt>
                <c:pt idx="7035">
                  <c:v>2165.4233274813801</c:v>
                </c:pt>
                <c:pt idx="7036">
                  <c:v>2165.7311346352499</c:v>
                </c:pt>
                <c:pt idx="7037">
                  <c:v>2166.0389417891201</c:v>
                </c:pt>
                <c:pt idx="7038">
                  <c:v>2166.34674894299</c:v>
                </c:pt>
                <c:pt idx="7039">
                  <c:v>2166.6545560968598</c:v>
                </c:pt>
                <c:pt idx="7040">
                  <c:v>2166.96236325073</c:v>
                </c:pt>
                <c:pt idx="7041">
                  <c:v>2167.2701704045999</c:v>
                </c:pt>
                <c:pt idx="7042">
                  <c:v>2167.5779775584701</c:v>
                </c:pt>
                <c:pt idx="7043">
                  <c:v>2167.88578471234</c:v>
                </c:pt>
                <c:pt idx="7044">
                  <c:v>2168.1935918662102</c:v>
                </c:pt>
                <c:pt idx="7045">
                  <c:v>2168.50139902009</c:v>
                </c:pt>
                <c:pt idx="7046">
                  <c:v>2168.8092061739599</c:v>
                </c:pt>
                <c:pt idx="7047">
                  <c:v>2169.1170133278301</c:v>
                </c:pt>
                <c:pt idx="7048">
                  <c:v>2169.4248204817</c:v>
                </c:pt>
                <c:pt idx="7049">
                  <c:v>2169.7326276355702</c:v>
                </c:pt>
                <c:pt idx="7050">
                  <c:v>2170.04043478944</c:v>
                </c:pt>
                <c:pt idx="7051">
                  <c:v>2170.3482419433099</c:v>
                </c:pt>
                <c:pt idx="7052">
                  <c:v>2170.6560490971801</c:v>
                </c:pt>
                <c:pt idx="7053">
                  <c:v>2170.9638562510499</c:v>
                </c:pt>
                <c:pt idx="7054">
                  <c:v>2171.2716634049202</c:v>
                </c:pt>
                <c:pt idx="7055">
                  <c:v>2171.57947055879</c:v>
                </c:pt>
                <c:pt idx="7056">
                  <c:v>2171.8872777126599</c:v>
                </c:pt>
                <c:pt idx="7057">
                  <c:v>2172.1950848665401</c:v>
                </c:pt>
                <c:pt idx="7058">
                  <c:v>2172.5028920204099</c:v>
                </c:pt>
                <c:pt idx="7059">
                  <c:v>2172.8106991742802</c:v>
                </c:pt>
                <c:pt idx="7060">
                  <c:v>2173.11850632815</c:v>
                </c:pt>
                <c:pt idx="7061">
                  <c:v>2173.4263134820199</c:v>
                </c:pt>
                <c:pt idx="7062">
                  <c:v>2173.7341206358901</c:v>
                </c:pt>
                <c:pt idx="7063">
                  <c:v>2174.0419277897599</c:v>
                </c:pt>
                <c:pt idx="7064">
                  <c:v>2174.3497349436302</c:v>
                </c:pt>
                <c:pt idx="7065">
                  <c:v>2174.6575420975</c:v>
                </c:pt>
                <c:pt idx="7066">
                  <c:v>2174.9653492513698</c:v>
                </c:pt>
                <c:pt idx="7067">
                  <c:v>2175.2731564052401</c:v>
                </c:pt>
                <c:pt idx="7068">
                  <c:v>2175.5809635591099</c:v>
                </c:pt>
                <c:pt idx="7069">
                  <c:v>2175.8887707129902</c:v>
                </c:pt>
                <c:pt idx="7070">
                  <c:v>2176.19657786686</c:v>
                </c:pt>
                <c:pt idx="7071">
                  <c:v>2176.5043850207298</c:v>
                </c:pt>
                <c:pt idx="7072">
                  <c:v>2176.8121921746001</c:v>
                </c:pt>
                <c:pt idx="7073">
                  <c:v>2177.1199993284699</c:v>
                </c:pt>
                <c:pt idx="7074">
                  <c:v>2177.4278064823402</c:v>
                </c:pt>
                <c:pt idx="7075">
                  <c:v>2177.73561363621</c:v>
                </c:pt>
                <c:pt idx="7076">
                  <c:v>2178.0434207900798</c:v>
                </c:pt>
                <c:pt idx="7077">
                  <c:v>2178.3512279439501</c:v>
                </c:pt>
                <c:pt idx="7078">
                  <c:v>2178.6590350978199</c:v>
                </c:pt>
                <c:pt idx="7079">
                  <c:v>2178.9668422516902</c:v>
                </c:pt>
                <c:pt idx="7080">
                  <c:v>2179.27464940557</c:v>
                </c:pt>
                <c:pt idx="7081">
                  <c:v>2179.5824565594398</c:v>
                </c:pt>
                <c:pt idx="7082">
                  <c:v>2179.8902637133101</c:v>
                </c:pt>
                <c:pt idx="7083">
                  <c:v>2180.1980708671799</c:v>
                </c:pt>
                <c:pt idx="7084">
                  <c:v>2180.5058780210502</c:v>
                </c:pt>
                <c:pt idx="7085">
                  <c:v>2180.81368517492</c:v>
                </c:pt>
                <c:pt idx="7086">
                  <c:v>2181.1214923287898</c:v>
                </c:pt>
                <c:pt idx="7087">
                  <c:v>2181.4292994826601</c:v>
                </c:pt>
                <c:pt idx="7088">
                  <c:v>2181.7371066365299</c:v>
                </c:pt>
                <c:pt idx="7089">
                  <c:v>2182.0449137904002</c:v>
                </c:pt>
                <c:pt idx="7090">
                  <c:v>2182.35272094427</c:v>
                </c:pt>
                <c:pt idx="7091">
                  <c:v>2182.6605280981398</c:v>
                </c:pt>
                <c:pt idx="7092">
                  <c:v>2182.9683352520201</c:v>
                </c:pt>
                <c:pt idx="7093">
                  <c:v>2183.2761424058899</c:v>
                </c:pt>
                <c:pt idx="7094">
                  <c:v>2183.5839495597602</c:v>
                </c:pt>
                <c:pt idx="7095">
                  <c:v>2183.89175671363</c:v>
                </c:pt>
                <c:pt idx="7096">
                  <c:v>2184.1995638674998</c:v>
                </c:pt>
                <c:pt idx="7097">
                  <c:v>2184.5073710213701</c:v>
                </c:pt>
                <c:pt idx="7098">
                  <c:v>2184.8151781752399</c:v>
                </c:pt>
                <c:pt idx="7099">
                  <c:v>2185.1229853291102</c:v>
                </c:pt>
                <c:pt idx="7100">
                  <c:v>2185.43079248298</c:v>
                </c:pt>
                <c:pt idx="7101">
                  <c:v>2185.7385996368498</c:v>
                </c:pt>
                <c:pt idx="7102">
                  <c:v>2186.0464067907201</c:v>
                </c:pt>
                <c:pt idx="7103">
                  <c:v>2186.3542139445899</c:v>
                </c:pt>
                <c:pt idx="7104">
                  <c:v>2186.6620210984702</c:v>
                </c:pt>
                <c:pt idx="7105">
                  <c:v>2186.96982825234</c:v>
                </c:pt>
                <c:pt idx="7106">
                  <c:v>2187.2776354062098</c:v>
                </c:pt>
                <c:pt idx="7107">
                  <c:v>2187.5854425600801</c:v>
                </c:pt>
                <c:pt idx="7108">
                  <c:v>2187.8932497139499</c:v>
                </c:pt>
                <c:pt idx="7109">
                  <c:v>2188.2010568678202</c:v>
                </c:pt>
                <c:pt idx="7110">
                  <c:v>2188.50886402169</c:v>
                </c:pt>
                <c:pt idx="7111">
                  <c:v>2188.8166711755598</c:v>
                </c:pt>
                <c:pt idx="7112">
                  <c:v>2189.1244783294301</c:v>
                </c:pt>
                <c:pt idx="7113">
                  <c:v>2189.4322854832999</c:v>
                </c:pt>
                <c:pt idx="7114">
                  <c:v>2189.7400926371702</c:v>
                </c:pt>
                <c:pt idx="7115">
                  <c:v>2190.04789979104</c:v>
                </c:pt>
                <c:pt idx="7116">
                  <c:v>2190.3557069449198</c:v>
                </c:pt>
                <c:pt idx="7117">
                  <c:v>2190.6635140987901</c:v>
                </c:pt>
                <c:pt idx="7118">
                  <c:v>2190.9713212526599</c:v>
                </c:pt>
                <c:pt idx="7119">
                  <c:v>2191.2791284065302</c:v>
                </c:pt>
                <c:pt idx="7120">
                  <c:v>2191.5869355604</c:v>
                </c:pt>
                <c:pt idx="7121">
                  <c:v>2191.8947427142698</c:v>
                </c:pt>
                <c:pt idx="7122">
                  <c:v>2192.2025498681401</c:v>
                </c:pt>
                <c:pt idx="7123">
                  <c:v>2192.5103570220099</c:v>
                </c:pt>
                <c:pt idx="7124">
                  <c:v>2192.8181641758802</c:v>
                </c:pt>
                <c:pt idx="7125">
                  <c:v>2193.12597132975</c:v>
                </c:pt>
                <c:pt idx="7126">
                  <c:v>2193.4337784836198</c:v>
                </c:pt>
                <c:pt idx="7127">
                  <c:v>2193.7415856374901</c:v>
                </c:pt>
                <c:pt idx="7128">
                  <c:v>2194.0493927913699</c:v>
                </c:pt>
                <c:pt idx="7129">
                  <c:v>2194.3571999452402</c:v>
                </c:pt>
                <c:pt idx="7130">
                  <c:v>2194.66500709911</c:v>
                </c:pt>
                <c:pt idx="7131">
                  <c:v>2194.9728142529798</c:v>
                </c:pt>
                <c:pt idx="7132">
                  <c:v>2195.2806214068501</c:v>
                </c:pt>
                <c:pt idx="7133">
                  <c:v>2195.5884285607199</c:v>
                </c:pt>
                <c:pt idx="7134">
                  <c:v>2195.8962357145901</c:v>
                </c:pt>
                <c:pt idx="7135">
                  <c:v>2196.20404286846</c:v>
                </c:pt>
                <c:pt idx="7136">
                  <c:v>2196.5118500223298</c:v>
                </c:pt>
                <c:pt idx="7137">
                  <c:v>2196.8196571762001</c:v>
                </c:pt>
                <c:pt idx="7138">
                  <c:v>2197.1274643300699</c:v>
                </c:pt>
                <c:pt idx="7139">
                  <c:v>2197.4352714839401</c:v>
                </c:pt>
                <c:pt idx="7140">
                  <c:v>2197.74307863782</c:v>
                </c:pt>
                <c:pt idx="7141">
                  <c:v>2198.0508857916898</c:v>
                </c:pt>
                <c:pt idx="7142">
                  <c:v>2198.3586929455601</c:v>
                </c:pt>
                <c:pt idx="7143">
                  <c:v>2198.6665000994299</c:v>
                </c:pt>
                <c:pt idx="7144">
                  <c:v>2198.9743072533001</c:v>
                </c:pt>
                <c:pt idx="7145">
                  <c:v>2199.28211440717</c:v>
                </c:pt>
                <c:pt idx="7146">
                  <c:v>2199.5899215610398</c:v>
                </c:pt>
                <c:pt idx="7147">
                  <c:v>2199.89772871491</c:v>
                </c:pt>
                <c:pt idx="7148">
                  <c:v>2200.2055358687799</c:v>
                </c:pt>
                <c:pt idx="7149">
                  <c:v>2200.5133430226501</c:v>
                </c:pt>
                <c:pt idx="7150">
                  <c:v>2200.82115017652</c:v>
                </c:pt>
                <c:pt idx="7151">
                  <c:v>2201.1289573303902</c:v>
                </c:pt>
                <c:pt idx="7152">
                  <c:v>2201.43676448427</c:v>
                </c:pt>
                <c:pt idx="7153">
                  <c:v>2201.7445716381399</c:v>
                </c:pt>
                <c:pt idx="7154">
                  <c:v>2202.0523787920101</c:v>
                </c:pt>
                <c:pt idx="7155">
                  <c:v>2202.3601859458799</c:v>
                </c:pt>
                <c:pt idx="7156">
                  <c:v>2202.6679930997502</c:v>
                </c:pt>
                <c:pt idx="7157">
                  <c:v>2202.97580025362</c:v>
                </c:pt>
                <c:pt idx="7158">
                  <c:v>2203.2836074074899</c:v>
                </c:pt>
                <c:pt idx="7159">
                  <c:v>2203.5914145613601</c:v>
                </c:pt>
                <c:pt idx="7160">
                  <c:v>2203.8992217152299</c:v>
                </c:pt>
                <c:pt idx="7161">
                  <c:v>2204.2070288691002</c:v>
                </c:pt>
                <c:pt idx="7162">
                  <c:v>2204.51483602297</c:v>
                </c:pt>
                <c:pt idx="7163">
                  <c:v>2204.8226431768398</c:v>
                </c:pt>
                <c:pt idx="7164">
                  <c:v>2205.1304503307201</c:v>
                </c:pt>
                <c:pt idx="7165">
                  <c:v>2205.4382574845899</c:v>
                </c:pt>
                <c:pt idx="7166">
                  <c:v>2205.7460646384602</c:v>
                </c:pt>
                <c:pt idx="7167">
                  <c:v>2206.05387179233</c:v>
                </c:pt>
                <c:pt idx="7168">
                  <c:v>2206.3616789461998</c:v>
                </c:pt>
                <c:pt idx="7169">
                  <c:v>2206.6694861000701</c:v>
                </c:pt>
                <c:pt idx="7170">
                  <c:v>2206.9772932539399</c:v>
                </c:pt>
                <c:pt idx="7171">
                  <c:v>2207.2851004078102</c:v>
                </c:pt>
                <c:pt idx="7172">
                  <c:v>2207.59290756168</c:v>
                </c:pt>
                <c:pt idx="7173">
                  <c:v>2207.9007147155498</c:v>
                </c:pt>
                <c:pt idx="7174">
                  <c:v>2208.2085218694201</c:v>
                </c:pt>
                <c:pt idx="7175">
                  <c:v>2208.5163290232899</c:v>
                </c:pt>
                <c:pt idx="7176">
                  <c:v>2208.8241361771702</c:v>
                </c:pt>
                <c:pt idx="7177">
                  <c:v>2209.13194333104</c:v>
                </c:pt>
                <c:pt idx="7178">
                  <c:v>2209.4397504849098</c:v>
                </c:pt>
                <c:pt idx="7179">
                  <c:v>2209.7475576387801</c:v>
                </c:pt>
                <c:pt idx="7180">
                  <c:v>2210.0553647926499</c:v>
                </c:pt>
                <c:pt idx="7181">
                  <c:v>2210.3631719465202</c:v>
                </c:pt>
                <c:pt idx="7182">
                  <c:v>2210.67097910039</c:v>
                </c:pt>
                <c:pt idx="7183">
                  <c:v>2210.9787862542598</c:v>
                </c:pt>
                <c:pt idx="7184">
                  <c:v>2211.2865934081301</c:v>
                </c:pt>
                <c:pt idx="7185">
                  <c:v>2211.5944005619999</c:v>
                </c:pt>
                <c:pt idx="7186">
                  <c:v>2211.9022077158702</c:v>
                </c:pt>
                <c:pt idx="7187">
                  <c:v>2212.21001486975</c:v>
                </c:pt>
                <c:pt idx="7188">
                  <c:v>2212.5178220236198</c:v>
                </c:pt>
                <c:pt idx="7189">
                  <c:v>2212.8256291774901</c:v>
                </c:pt>
                <c:pt idx="7190">
                  <c:v>2213.1334363313599</c:v>
                </c:pt>
                <c:pt idx="7191">
                  <c:v>2213.4412434852302</c:v>
                </c:pt>
                <c:pt idx="7192">
                  <c:v>2213.7490506391</c:v>
                </c:pt>
                <c:pt idx="7193">
                  <c:v>2214.0568577929698</c:v>
                </c:pt>
                <c:pt idx="7194">
                  <c:v>2214.3646649468401</c:v>
                </c:pt>
                <c:pt idx="7195">
                  <c:v>2214.6724721007099</c:v>
                </c:pt>
                <c:pt idx="7196">
                  <c:v>2214.9802792545802</c:v>
                </c:pt>
                <c:pt idx="7197">
                  <c:v>2215.28808640845</c:v>
                </c:pt>
                <c:pt idx="7198">
                  <c:v>2215.5958935623198</c:v>
                </c:pt>
                <c:pt idx="7199">
                  <c:v>2215.9037007162001</c:v>
                </c:pt>
                <c:pt idx="7200">
                  <c:v>2216.2115078700699</c:v>
                </c:pt>
                <c:pt idx="7201">
                  <c:v>2216.5193150239402</c:v>
                </c:pt>
                <c:pt idx="7202">
                  <c:v>2216.82712217781</c:v>
                </c:pt>
                <c:pt idx="7203">
                  <c:v>2217.1349293316798</c:v>
                </c:pt>
                <c:pt idx="7204">
                  <c:v>2217.4427364855501</c:v>
                </c:pt>
                <c:pt idx="7205">
                  <c:v>2217.7505436394199</c:v>
                </c:pt>
                <c:pt idx="7206">
                  <c:v>2218.0583507932902</c:v>
                </c:pt>
                <c:pt idx="7207">
                  <c:v>2218.36615794716</c:v>
                </c:pt>
                <c:pt idx="7208">
                  <c:v>2218.6739651010298</c:v>
                </c:pt>
                <c:pt idx="7209">
                  <c:v>2218.9817722549001</c:v>
                </c:pt>
                <c:pt idx="7210">
                  <c:v>2219.2895794087699</c:v>
                </c:pt>
                <c:pt idx="7211">
                  <c:v>2219.5973865626502</c:v>
                </c:pt>
                <c:pt idx="7212">
                  <c:v>2219.90519371652</c:v>
                </c:pt>
                <c:pt idx="7213">
                  <c:v>2220.2130008703898</c:v>
                </c:pt>
                <c:pt idx="7214">
                  <c:v>2220.5208080242601</c:v>
                </c:pt>
                <c:pt idx="7215">
                  <c:v>2220.8286151781299</c:v>
                </c:pt>
                <c:pt idx="7216">
                  <c:v>2221.1364223320002</c:v>
                </c:pt>
                <c:pt idx="7217">
                  <c:v>2221.44422948587</c:v>
                </c:pt>
                <c:pt idx="7218">
                  <c:v>2221.7520366397398</c:v>
                </c:pt>
                <c:pt idx="7219">
                  <c:v>2222.0598437936101</c:v>
                </c:pt>
                <c:pt idx="7220">
                  <c:v>2222.3676509474799</c:v>
                </c:pt>
                <c:pt idx="7221">
                  <c:v>2222.6754581013502</c:v>
                </c:pt>
                <c:pt idx="7222">
                  <c:v>2222.98326525522</c:v>
                </c:pt>
                <c:pt idx="7223">
                  <c:v>2223.2910724090998</c:v>
                </c:pt>
                <c:pt idx="7224">
                  <c:v>2223.5988795629701</c:v>
                </c:pt>
                <c:pt idx="7225">
                  <c:v>2223.9066867168399</c:v>
                </c:pt>
                <c:pt idx="7226">
                  <c:v>2224.2144938707102</c:v>
                </c:pt>
                <c:pt idx="7227">
                  <c:v>2224.52230102458</c:v>
                </c:pt>
                <c:pt idx="7228">
                  <c:v>2224.8301081784498</c:v>
                </c:pt>
                <c:pt idx="7229">
                  <c:v>2225.1379153323201</c:v>
                </c:pt>
                <c:pt idx="7230">
                  <c:v>2225.4457224861899</c:v>
                </c:pt>
                <c:pt idx="7231">
                  <c:v>2225.7535296400602</c:v>
                </c:pt>
                <c:pt idx="7232">
                  <c:v>2226.06133679393</c:v>
                </c:pt>
                <c:pt idx="7233">
                  <c:v>2226.3691439477998</c:v>
                </c:pt>
                <c:pt idx="7234">
                  <c:v>2226.6769511016701</c:v>
                </c:pt>
                <c:pt idx="7235">
                  <c:v>2226.9847582555499</c:v>
                </c:pt>
                <c:pt idx="7236">
                  <c:v>2227.2925654094201</c:v>
                </c:pt>
                <c:pt idx="7237">
                  <c:v>2227.60037256329</c:v>
                </c:pt>
                <c:pt idx="7238">
                  <c:v>2227.9081797171598</c:v>
                </c:pt>
                <c:pt idx="7239">
                  <c:v>2228.2159868710301</c:v>
                </c:pt>
                <c:pt idx="7240">
                  <c:v>2228.5237940248999</c:v>
                </c:pt>
                <c:pt idx="7241">
                  <c:v>2228.8316011787701</c:v>
                </c:pt>
                <c:pt idx="7242">
                  <c:v>2229.13940833264</c:v>
                </c:pt>
                <c:pt idx="7243">
                  <c:v>2229.4472154865098</c:v>
                </c:pt>
                <c:pt idx="7244">
                  <c:v>2229.75502264038</c:v>
                </c:pt>
                <c:pt idx="7245">
                  <c:v>2230.0628297942499</c:v>
                </c:pt>
                <c:pt idx="7246">
                  <c:v>2230.3706369481201</c:v>
                </c:pt>
                <c:pt idx="7247">
                  <c:v>2230.678444102</c:v>
                </c:pt>
                <c:pt idx="7248">
                  <c:v>2230.9862512558698</c:v>
                </c:pt>
                <c:pt idx="7249">
                  <c:v>2231.29405840974</c:v>
                </c:pt>
                <c:pt idx="7250">
                  <c:v>2231.6018655636099</c:v>
                </c:pt>
                <c:pt idx="7251">
                  <c:v>2231.9096727174801</c:v>
                </c:pt>
                <c:pt idx="7252">
                  <c:v>2232.21747987135</c:v>
                </c:pt>
                <c:pt idx="7253">
                  <c:v>2232.5252870252202</c:v>
                </c:pt>
                <c:pt idx="7254">
                  <c:v>2232.83309417909</c:v>
                </c:pt>
                <c:pt idx="7255">
                  <c:v>2233.1409013329599</c:v>
                </c:pt>
                <c:pt idx="7256">
                  <c:v>2233.4487084868301</c:v>
                </c:pt>
                <c:pt idx="7257">
                  <c:v>2233.7565156406999</c:v>
                </c:pt>
                <c:pt idx="7258">
                  <c:v>2234.0643227945702</c:v>
                </c:pt>
                <c:pt idx="7259">
                  <c:v>2234.37212994845</c:v>
                </c:pt>
                <c:pt idx="7260">
                  <c:v>2234.6799371023199</c:v>
                </c:pt>
                <c:pt idx="7261">
                  <c:v>2234.9877442561901</c:v>
                </c:pt>
                <c:pt idx="7262">
                  <c:v>2235.2955514100599</c:v>
                </c:pt>
                <c:pt idx="7263">
                  <c:v>2235.6033585639302</c:v>
                </c:pt>
                <c:pt idx="7264">
                  <c:v>2235.9111657178</c:v>
                </c:pt>
                <c:pt idx="7265">
                  <c:v>2236.2189728716698</c:v>
                </c:pt>
                <c:pt idx="7266">
                  <c:v>2236.5267800255401</c:v>
                </c:pt>
                <c:pt idx="7267">
                  <c:v>2236.8345871794099</c:v>
                </c:pt>
                <c:pt idx="7268">
                  <c:v>2237.1423943332802</c:v>
                </c:pt>
                <c:pt idx="7269">
                  <c:v>2237.45020148715</c:v>
                </c:pt>
                <c:pt idx="7270">
                  <c:v>2237.7580086410198</c:v>
                </c:pt>
                <c:pt idx="7271">
                  <c:v>2238.0658157949001</c:v>
                </c:pt>
                <c:pt idx="7272">
                  <c:v>2238.3736229487699</c:v>
                </c:pt>
                <c:pt idx="7273">
                  <c:v>2238.6814301026402</c:v>
                </c:pt>
                <c:pt idx="7274">
                  <c:v>2238.98923725651</c:v>
                </c:pt>
                <c:pt idx="7275">
                  <c:v>2239.2970444103798</c:v>
                </c:pt>
                <c:pt idx="7276">
                  <c:v>2239.6048515642501</c:v>
                </c:pt>
                <c:pt idx="7277">
                  <c:v>2239.9126587181199</c:v>
                </c:pt>
                <c:pt idx="7278">
                  <c:v>2240.2204658719902</c:v>
                </c:pt>
                <c:pt idx="7279">
                  <c:v>2240.52827302586</c:v>
                </c:pt>
                <c:pt idx="7280">
                  <c:v>2240.8360801797298</c:v>
                </c:pt>
                <c:pt idx="7281">
                  <c:v>2241.1438873336001</c:v>
                </c:pt>
                <c:pt idx="7282">
                  <c:v>2241.4516944874799</c:v>
                </c:pt>
                <c:pt idx="7283">
                  <c:v>2241.7595016413502</c:v>
                </c:pt>
                <c:pt idx="7284">
                  <c:v>2242.06730879522</c:v>
                </c:pt>
                <c:pt idx="7285">
                  <c:v>2242.3751159490898</c:v>
                </c:pt>
                <c:pt idx="7286">
                  <c:v>2242.6829231029601</c:v>
                </c:pt>
                <c:pt idx="7287">
                  <c:v>2242.9907302568299</c:v>
                </c:pt>
                <c:pt idx="7288">
                  <c:v>2243.2985374107002</c:v>
                </c:pt>
                <c:pt idx="7289">
                  <c:v>2243.60634456457</c:v>
                </c:pt>
                <c:pt idx="7290">
                  <c:v>2243.9141517184398</c:v>
                </c:pt>
                <c:pt idx="7291">
                  <c:v>2244.2219588723101</c:v>
                </c:pt>
                <c:pt idx="7292">
                  <c:v>2244.5297660261799</c:v>
                </c:pt>
                <c:pt idx="7293">
                  <c:v>2244.8375731800502</c:v>
                </c:pt>
                <c:pt idx="7294">
                  <c:v>2245.14538033393</c:v>
                </c:pt>
                <c:pt idx="7295">
                  <c:v>2245.4531874877998</c:v>
                </c:pt>
                <c:pt idx="7296">
                  <c:v>2245.7609946416701</c:v>
                </c:pt>
                <c:pt idx="7297">
                  <c:v>2246.0688017955399</c:v>
                </c:pt>
                <c:pt idx="7298">
                  <c:v>2246.3766089494102</c:v>
                </c:pt>
                <c:pt idx="7299">
                  <c:v>2246.68441610328</c:v>
                </c:pt>
                <c:pt idx="7300">
                  <c:v>2246.9922232571498</c:v>
                </c:pt>
                <c:pt idx="7301">
                  <c:v>2247.3000304110201</c:v>
                </c:pt>
                <c:pt idx="7302">
                  <c:v>2247.6078375648899</c:v>
                </c:pt>
                <c:pt idx="7303">
                  <c:v>2247.9156447187602</c:v>
                </c:pt>
                <c:pt idx="7304">
                  <c:v>2248.22345187263</c:v>
                </c:pt>
                <c:pt idx="7305">
                  <c:v>2248.5312590264998</c:v>
                </c:pt>
                <c:pt idx="7306">
                  <c:v>2248.8390661803801</c:v>
                </c:pt>
                <c:pt idx="7307">
                  <c:v>2249.1468733342499</c:v>
                </c:pt>
                <c:pt idx="7308">
                  <c:v>2249.4546804881202</c:v>
                </c:pt>
                <c:pt idx="7309">
                  <c:v>2249.76248764199</c:v>
                </c:pt>
                <c:pt idx="7310">
                  <c:v>2250.0702947958598</c:v>
                </c:pt>
                <c:pt idx="7311">
                  <c:v>2250.3781019497301</c:v>
                </c:pt>
                <c:pt idx="7312">
                  <c:v>2250.6859091035999</c:v>
                </c:pt>
                <c:pt idx="7313">
                  <c:v>2250.9937162574702</c:v>
                </c:pt>
                <c:pt idx="7314">
                  <c:v>2251.30152341134</c:v>
                </c:pt>
                <c:pt idx="7315">
                  <c:v>2251.6093305652098</c:v>
                </c:pt>
                <c:pt idx="7316">
                  <c:v>2251.9171377190801</c:v>
                </c:pt>
                <c:pt idx="7317">
                  <c:v>2252.2249448729499</c:v>
                </c:pt>
                <c:pt idx="7318">
                  <c:v>2252.5327520268302</c:v>
                </c:pt>
                <c:pt idx="7319">
                  <c:v>2252.8405591807</c:v>
                </c:pt>
                <c:pt idx="7320">
                  <c:v>2253.1483663345698</c:v>
                </c:pt>
                <c:pt idx="7321">
                  <c:v>2253.4561734884401</c:v>
                </c:pt>
                <c:pt idx="7322">
                  <c:v>2253.7639806423099</c:v>
                </c:pt>
                <c:pt idx="7323">
                  <c:v>2254.0717877961802</c:v>
                </c:pt>
                <c:pt idx="7324">
                  <c:v>2254.37959495005</c:v>
                </c:pt>
                <c:pt idx="7325">
                  <c:v>2254.6874021039198</c:v>
                </c:pt>
                <c:pt idx="7326">
                  <c:v>2254.9952092577901</c:v>
                </c:pt>
                <c:pt idx="7327">
                  <c:v>2255.3030164116599</c:v>
                </c:pt>
                <c:pt idx="7328">
                  <c:v>2255.6108235655302</c:v>
                </c:pt>
                <c:pt idx="7329">
                  <c:v>2255.91863071941</c:v>
                </c:pt>
                <c:pt idx="7330">
                  <c:v>2256.2264378732798</c:v>
                </c:pt>
                <c:pt idx="7331">
                  <c:v>2256.5342450271501</c:v>
                </c:pt>
                <c:pt idx="7332">
                  <c:v>2256.8420521810199</c:v>
                </c:pt>
                <c:pt idx="7333">
                  <c:v>2257.1498593348902</c:v>
                </c:pt>
                <c:pt idx="7334">
                  <c:v>2257.45766648876</c:v>
                </c:pt>
                <c:pt idx="7335">
                  <c:v>2257.7654736426298</c:v>
                </c:pt>
                <c:pt idx="7336">
                  <c:v>2258.0732807965001</c:v>
                </c:pt>
                <c:pt idx="7337">
                  <c:v>2258.3810879503699</c:v>
                </c:pt>
                <c:pt idx="7338">
                  <c:v>2258.6888951042401</c:v>
                </c:pt>
                <c:pt idx="7339">
                  <c:v>2258.99670225811</c:v>
                </c:pt>
                <c:pt idx="7340">
                  <c:v>2259.3045094119798</c:v>
                </c:pt>
                <c:pt idx="7341">
                  <c:v>2259.6123165658601</c:v>
                </c:pt>
                <c:pt idx="7342">
                  <c:v>2259.9201237197299</c:v>
                </c:pt>
                <c:pt idx="7343">
                  <c:v>2260.2279308736001</c:v>
                </c:pt>
                <c:pt idx="7344">
                  <c:v>2260.53573802747</c:v>
                </c:pt>
                <c:pt idx="7345">
                  <c:v>2260.8435451813398</c:v>
                </c:pt>
                <c:pt idx="7346">
                  <c:v>2261.15135233521</c:v>
                </c:pt>
                <c:pt idx="7347">
                  <c:v>2261.4591594890799</c:v>
                </c:pt>
                <c:pt idx="7348">
                  <c:v>2261.7669666429501</c:v>
                </c:pt>
                <c:pt idx="7349">
                  <c:v>2262.07477379682</c:v>
                </c:pt>
                <c:pt idx="7350">
                  <c:v>2262.3825809506902</c:v>
                </c:pt>
                <c:pt idx="7351">
                  <c:v>2262.69038810456</c:v>
                </c:pt>
                <c:pt idx="7352">
                  <c:v>2262.9981952584299</c:v>
                </c:pt>
                <c:pt idx="7353">
                  <c:v>2263.3060024123101</c:v>
                </c:pt>
                <c:pt idx="7354">
                  <c:v>2263.61380956618</c:v>
                </c:pt>
                <c:pt idx="7355">
                  <c:v>2263.9216167200502</c:v>
                </c:pt>
                <c:pt idx="7356">
                  <c:v>2264.22942387392</c:v>
                </c:pt>
                <c:pt idx="7357">
                  <c:v>2264.5372310277899</c:v>
                </c:pt>
                <c:pt idx="7358">
                  <c:v>2264.8450381816601</c:v>
                </c:pt>
                <c:pt idx="7359">
                  <c:v>2265.1528453355299</c:v>
                </c:pt>
                <c:pt idx="7360">
                  <c:v>2265.4606524894002</c:v>
                </c:pt>
                <c:pt idx="7361">
                  <c:v>2265.76845964327</c:v>
                </c:pt>
                <c:pt idx="7362">
                  <c:v>2266.0762667971399</c:v>
                </c:pt>
                <c:pt idx="7363">
                  <c:v>2266.3840739510101</c:v>
                </c:pt>
                <c:pt idx="7364">
                  <c:v>2266.6918811048799</c:v>
                </c:pt>
                <c:pt idx="7365">
                  <c:v>2266.9996882587602</c:v>
                </c:pt>
                <c:pt idx="7366">
                  <c:v>2267.30749541263</c:v>
                </c:pt>
                <c:pt idx="7367">
                  <c:v>2267.6153025664998</c:v>
                </c:pt>
                <c:pt idx="7368">
                  <c:v>2267.9231097203701</c:v>
                </c:pt>
                <c:pt idx="7369">
                  <c:v>2268.2309168742399</c:v>
                </c:pt>
                <c:pt idx="7370">
                  <c:v>2268.5387240281102</c:v>
                </c:pt>
                <c:pt idx="7371">
                  <c:v>2268.84653118198</c:v>
                </c:pt>
                <c:pt idx="7372">
                  <c:v>2269.1543383358498</c:v>
                </c:pt>
                <c:pt idx="7373">
                  <c:v>2269.4621454897201</c:v>
                </c:pt>
                <c:pt idx="7374">
                  <c:v>2269.7699526435899</c:v>
                </c:pt>
                <c:pt idx="7375">
                  <c:v>2270.0777597974602</c:v>
                </c:pt>
                <c:pt idx="7376">
                  <c:v>2270.38556695133</c:v>
                </c:pt>
                <c:pt idx="7377">
                  <c:v>2270.6933741052098</c:v>
                </c:pt>
                <c:pt idx="7378">
                  <c:v>2271.0011812590801</c:v>
                </c:pt>
                <c:pt idx="7379">
                  <c:v>2271.3089884129499</c:v>
                </c:pt>
                <c:pt idx="7380">
                  <c:v>2271.6167955668202</c:v>
                </c:pt>
                <c:pt idx="7381">
                  <c:v>2271.92460272069</c:v>
                </c:pt>
                <c:pt idx="7382">
                  <c:v>2272.2324098745598</c:v>
                </c:pt>
                <c:pt idx="7383">
                  <c:v>2272.5402170284301</c:v>
                </c:pt>
                <c:pt idx="7384">
                  <c:v>2272.8480241822999</c:v>
                </c:pt>
                <c:pt idx="7385">
                  <c:v>2273.1558313361702</c:v>
                </c:pt>
                <c:pt idx="7386">
                  <c:v>2273.46363849004</c:v>
                </c:pt>
                <c:pt idx="7387">
                  <c:v>2273.7714456439098</c:v>
                </c:pt>
                <c:pt idx="7388">
                  <c:v>2274.0792527977801</c:v>
                </c:pt>
                <c:pt idx="7389">
                  <c:v>2274.3870599516599</c:v>
                </c:pt>
                <c:pt idx="7390">
                  <c:v>2274.6948671055302</c:v>
                </c:pt>
                <c:pt idx="7391">
                  <c:v>2275.0026742594</c:v>
                </c:pt>
                <c:pt idx="7392">
                  <c:v>2275.3104814132698</c:v>
                </c:pt>
                <c:pt idx="7393">
                  <c:v>2275.6182885671401</c:v>
                </c:pt>
                <c:pt idx="7394">
                  <c:v>2275.9260957210099</c:v>
                </c:pt>
                <c:pt idx="7395">
                  <c:v>2276.2339028748802</c:v>
                </c:pt>
                <c:pt idx="7396">
                  <c:v>2276.54171002875</c:v>
                </c:pt>
                <c:pt idx="7397">
                  <c:v>2276.8495171826198</c:v>
                </c:pt>
                <c:pt idx="7398">
                  <c:v>2277.1573243364901</c:v>
                </c:pt>
                <c:pt idx="7399">
                  <c:v>2277.4651314903599</c:v>
                </c:pt>
                <c:pt idx="7400">
                  <c:v>2277.7729386442302</c:v>
                </c:pt>
                <c:pt idx="7401">
                  <c:v>2278.08074579811</c:v>
                </c:pt>
                <c:pt idx="7402">
                  <c:v>2278.3885529519798</c:v>
                </c:pt>
                <c:pt idx="7403">
                  <c:v>2278.6963601058501</c:v>
                </c:pt>
                <c:pt idx="7404">
                  <c:v>2279.0041672597199</c:v>
                </c:pt>
                <c:pt idx="7405">
                  <c:v>2279.3119744135902</c:v>
                </c:pt>
                <c:pt idx="7406">
                  <c:v>2279.61978156746</c:v>
                </c:pt>
                <c:pt idx="7407">
                  <c:v>2279.9275887213298</c:v>
                </c:pt>
                <c:pt idx="7408">
                  <c:v>2280.2353958752001</c:v>
                </c:pt>
                <c:pt idx="7409">
                  <c:v>2280.5432030290699</c:v>
                </c:pt>
                <c:pt idx="7410">
                  <c:v>2280.8510101829402</c:v>
                </c:pt>
                <c:pt idx="7411">
                  <c:v>2281.15881733681</c:v>
                </c:pt>
                <c:pt idx="7412">
                  <c:v>2281.4666244906798</c:v>
                </c:pt>
                <c:pt idx="7413">
                  <c:v>2281.7744316445601</c:v>
                </c:pt>
                <c:pt idx="7414">
                  <c:v>2282.0822387984299</c:v>
                </c:pt>
                <c:pt idx="7415">
                  <c:v>2282.3900459523002</c:v>
                </c:pt>
                <c:pt idx="7416">
                  <c:v>2282.69785310617</c:v>
                </c:pt>
                <c:pt idx="7417">
                  <c:v>2283.0056602600398</c:v>
                </c:pt>
                <c:pt idx="7418">
                  <c:v>2283.3134674139101</c:v>
                </c:pt>
                <c:pt idx="7419">
                  <c:v>2283.6212745677799</c:v>
                </c:pt>
                <c:pt idx="7420">
                  <c:v>2283.9290817216502</c:v>
                </c:pt>
                <c:pt idx="7421">
                  <c:v>2284.23688887552</c:v>
                </c:pt>
                <c:pt idx="7422">
                  <c:v>2284.5446960293898</c:v>
                </c:pt>
                <c:pt idx="7423">
                  <c:v>2284.8525031832601</c:v>
                </c:pt>
                <c:pt idx="7424">
                  <c:v>2285.1603103371299</c:v>
                </c:pt>
                <c:pt idx="7425">
                  <c:v>2285.4681174910102</c:v>
                </c:pt>
                <c:pt idx="7426">
                  <c:v>2285.77592464488</c:v>
                </c:pt>
                <c:pt idx="7427">
                  <c:v>2286.0837317987498</c:v>
                </c:pt>
                <c:pt idx="7428">
                  <c:v>2286.3915389526201</c:v>
                </c:pt>
                <c:pt idx="7429">
                  <c:v>2286.6993461064899</c:v>
                </c:pt>
                <c:pt idx="7430">
                  <c:v>2287.0071532603602</c:v>
                </c:pt>
                <c:pt idx="7431">
                  <c:v>2287.31496041423</c:v>
                </c:pt>
                <c:pt idx="7432">
                  <c:v>2287.6227675680998</c:v>
                </c:pt>
                <c:pt idx="7433">
                  <c:v>2287.9305747219701</c:v>
                </c:pt>
                <c:pt idx="7434">
                  <c:v>2288.2383818758399</c:v>
                </c:pt>
                <c:pt idx="7435">
                  <c:v>2288.5461890297101</c:v>
                </c:pt>
                <c:pt idx="7436">
                  <c:v>2288.85399618359</c:v>
                </c:pt>
                <c:pt idx="7437">
                  <c:v>2289.1618033374598</c:v>
                </c:pt>
                <c:pt idx="7438">
                  <c:v>2289.4696104913301</c:v>
                </c:pt>
                <c:pt idx="7439">
                  <c:v>2289.7774176451999</c:v>
                </c:pt>
                <c:pt idx="7440">
                  <c:v>2290.0852247990701</c:v>
                </c:pt>
                <c:pt idx="7441">
                  <c:v>2290.39303195294</c:v>
                </c:pt>
                <c:pt idx="7442">
                  <c:v>2290.7008391068098</c:v>
                </c:pt>
                <c:pt idx="7443">
                  <c:v>2291.0086462606801</c:v>
                </c:pt>
                <c:pt idx="7444">
                  <c:v>2291.3164534145499</c:v>
                </c:pt>
                <c:pt idx="7445">
                  <c:v>2291.6242605684201</c:v>
                </c:pt>
                <c:pt idx="7446">
                  <c:v>2291.93206772229</c:v>
                </c:pt>
                <c:pt idx="7447">
                  <c:v>2292.2398748761598</c:v>
                </c:pt>
                <c:pt idx="7448">
                  <c:v>2292.5476820300401</c:v>
                </c:pt>
                <c:pt idx="7449">
                  <c:v>2292.8554891839099</c:v>
                </c:pt>
                <c:pt idx="7450">
                  <c:v>2293.1632963377801</c:v>
                </c:pt>
                <c:pt idx="7451">
                  <c:v>2293.47110349165</c:v>
                </c:pt>
                <c:pt idx="7452">
                  <c:v>2293.7789106455202</c:v>
                </c:pt>
                <c:pt idx="7453">
                  <c:v>2294.08671779939</c:v>
                </c:pt>
                <c:pt idx="7454">
                  <c:v>2294.3945249532599</c:v>
                </c:pt>
                <c:pt idx="7455">
                  <c:v>2294.7023321071301</c:v>
                </c:pt>
                <c:pt idx="7456">
                  <c:v>2295.0101392609999</c:v>
                </c:pt>
                <c:pt idx="7457">
                  <c:v>2295.3179464148702</c:v>
                </c:pt>
                <c:pt idx="7458">
                  <c:v>2295.62575356874</c:v>
                </c:pt>
                <c:pt idx="7459">
                  <c:v>2295.9335607226099</c:v>
                </c:pt>
                <c:pt idx="7460">
                  <c:v>2296.2413678764901</c:v>
                </c:pt>
                <c:pt idx="7461">
                  <c:v>2296.5491750303599</c:v>
                </c:pt>
                <c:pt idx="7462">
                  <c:v>2296.8569821842302</c:v>
                </c:pt>
                <c:pt idx="7463">
                  <c:v>2297.1647893381</c:v>
                </c:pt>
                <c:pt idx="7464">
                  <c:v>2297.4725964919699</c:v>
                </c:pt>
                <c:pt idx="7465">
                  <c:v>2297.7804036458401</c:v>
                </c:pt>
                <c:pt idx="7466">
                  <c:v>2298.0882107997099</c:v>
                </c:pt>
                <c:pt idx="7467">
                  <c:v>2298.3960179535802</c:v>
                </c:pt>
                <c:pt idx="7468">
                  <c:v>2298.70382510745</c:v>
                </c:pt>
                <c:pt idx="7469">
                  <c:v>2299.0116322613198</c:v>
                </c:pt>
                <c:pt idx="7470">
                  <c:v>2299.3194394151901</c:v>
                </c:pt>
                <c:pt idx="7471">
                  <c:v>2299.6272465690599</c:v>
                </c:pt>
                <c:pt idx="7472">
                  <c:v>2299.9350537229402</c:v>
                </c:pt>
                <c:pt idx="7473">
                  <c:v>2300.24286087681</c:v>
                </c:pt>
                <c:pt idx="7474">
                  <c:v>2300.5506680306798</c:v>
                </c:pt>
                <c:pt idx="7475">
                  <c:v>2300.8584751845501</c:v>
                </c:pt>
                <c:pt idx="7476">
                  <c:v>2301.1662823384199</c:v>
                </c:pt>
                <c:pt idx="7477">
                  <c:v>2301.4740894922902</c:v>
                </c:pt>
                <c:pt idx="7478">
                  <c:v>2301.78189664616</c:v>
                </c:pt>
                <c:pt idx="7479">
                  <c:v>2302.0897038000298</c:v>
                </c:pt>
                <c:pt idx="7480">
                  <c:v>2302.3975109539001</c:v>
                </c:pt>
                <c:pt idx="7481">
                  <c:v>2302.7053181077699</c:v>
                </c:pt>
                <c:pt idx="7482">
                  <c:v>2303.0131252616402</c:v>
                </c:pt>
                <c:pt idx="7483">
                  <c:v>2303.32093241551</c:v>
                </c:pt>
                <c:pt idx="7484">
                  <c:v>2303.6287395693898</c:v>
                </c:pt>
                <c:pt idx="7485">
                  <c:v>2303.9365467232601</c:v>
                </c:pt>
                <c:pt idx="7486">
                  <c:v>2304.2443538771299</c:v>
                </c:pt>
                <c:pt idx="7487">
                  <c:v>2304.5521610310002</c:v>
                </c:pt>
                <c:pt idx="7488">
                  <c:v>2304.85996818487</c:v>
                </c:pt>
                <c:pt idx="7489">
                  <c:v>2305.1677753387398</c:v>
                </c:pt>
                <c:pt idx="7490">
                  <c:v>2305.4755824926101</c:v>
                </c:pt>
                <c:pt idx="7491">
                  <c:v>2305.7833896464799</c:v>
                </c:pt>
                <c:pt idx="7492">
                  <c:v>2306.0911968003502</c:v>
                </c:pt>
                <c:pt idx="7493">
                  <c:v>2306.39900395422</c:v>
                </c:pt>
                <c:pt idx="7494">
                  <c:v>2306.7068111080898</c:v>
                </c:pt>
                <c:pt idx="7495">
                  <c:v>2307.0146182619601</c:v>
                </c:pt>
                <c:pt idx="7496">
                  <c:v>2307.3224254158399</c:v>
                </c:pt>
                <c:pt idx="7497">
                  <c:v>2307.6302325697102</c:v>
                </c:pt>
                <c:pt idx="7498">
                  <c:v>2307.93803972358</c:v>
                </c:pt>
                <c:pt idx="7499">
                  <c:v>2308.2458468774498</c:v>
                </c:pt>
                <c:pt idx="7500">
                  <c:v>2308.5536540313201</c:v>
                </c:pt>
                <c:pt idx="7501">
                  <c:v>2308.8614611851899</c:v>
                </c:pt>
                <c:pt idx="7502">
                  <c:v>2309.1692683390602</c:v>
                </c:pt>
                <c:pt idx="7503">
                  <c:v>2309.47707549293</c:v>
                </c:pt>
                <c:pt idx="7504">
                  <c:v>2309.7848826467998</c:v>
                </c:pt>
                <c:pt idx="7505">
                  <c:v>2310.0926898006701</c:v>
                </c:pt>
                <c:pt idx="7506">
                  <c:v>2310.4004969545399</c:v>
                </c:pt>
                <c:pt idx="7507">
                  <c:v>2310.7083041084102</c:v>
                </c:pt>
                <c:pt idx="7508">
                  <c:v>2311.01611126229</c:v>
                </c:pt>
                <c:pt idx="7509">
                  <c:v>2311.3239184161598</c:v>
                </c:pt>
                <c:pt idx="7510">
                  <c:v>2311.6317255700301</c:v>
                </c:pt>
                <c:pt idx="7511">
                  <c:v>2311.9395327238999</c:v>
                </c:pt>
                <c:pt idx="7512">
                  <c:v>2312.2473398777702</c:v>
                </c:pt>
                <c:pt idx="7513">
                  <c:v>2312.55514703164</c:v>
                </c:pt>
                <c:pt idx="7514">
                  <c:v>2312.8629541855098</c:v>
                </c:pt>
                <c:pt idx="7515">
                  <c:v>2313.1707613393801</c:v>
                </c:pt>
                <c:pt idx="7516">
                  <c:v>2313.4785684932499</c:v>
                </c:pt>
                <c:pt idx="7517">
                  <c:v>2313.7863756471202</c:v>
                </c:pt>
                <c:pt idx="7518">
                  <c:v>2314.09418280099</c:v>
                </c:pt>
                <c:pt idx="7519">
                  <c:v>2314.4019899548598</c:v>
                </c:pt>
                <c:pt idx="7520">
                  <c:v>2314.7097971087401</c:v>
                </c:pt>
                <c:pt idx="7521">
                  <c:v>2315.0176042626099</c:v>
                </c:pt>
                <c:pt idx="7522">
                  <c:v>2315.3254114164802</c:v>
                </c:pt>
                <c:pt idx="7523">
                  <c:v>2315.63321857035</c:v>
                </c:pt>
                <c:pt idx="7524">
                  <c:v>2315.9410257242198</c:v>
                </c:pt>
                <c:pt idx="7525">
                  <c:v>2316.2488328780901</c:v>
                </c:pt>
                <c:pt idx="7526">
                  <c:v>2316.5566400319599</c:v>
                </c:pt>
                <c:pt idx="7527">
                  <c:v>2316.8644471858302</c:v>
                </c:pt>
                <c:pt idx="7528">
                  <c:v>2317.1722543397</c:v>
                </c:pt>
                <c:pt idx="7529">
                  <c:v>2317.4800614935698</c:v>
                </c:pt>
                <c:pt idx="7530">
                  <c:v>2317.7878686474401</c:v>
                </c:pt>
                <c:pt idx="7531">
                  <c:v>2318.0956758013099</c:v>
                </c:pt>
                <c:pt idx="7532">
                  <c:v>2318.4034829551902</c:v>
                </c:pt>
                <c:pt idx="7533">
                  <c:v>2318.71129010906</c:v>
                </c:pt>
                <c:pt idx="7534">
                  <c:v>2319.0190972629298</c:v>
                </c:pt>
                <c:pt idx="7535">
                  <c:v>2319.3269044168001</c:v>
                </c:pt>
                <c:pt idx="7536">
                  <c:v>2319.6347115706699</c:v>
                </c:pt>
                <c:pt idx="7537">
                  <c:v>2319.9425187245402</c:v>
                </c:pt>
                <c:pt idx="7538">
                  <c:v>2320.25032587841</c:v>
                </c:pt>
                <c:pt idx="7539">
                  <c:v>2320.5581330322798</c:v>
                </c:pt>
                <c:pt idx="7540">
                  <c:v>2320.8659401861501</c:v>
                </c:pt>
                <c:pt idx="7541">
                  <c:v>2321.1737473400199</c:v>
                </c:pt>
                <c:pt idx="7542">
                  <c:v>2321.4815544938901</c:v>
                </c:pt>
                <c:pt idx="7543">
                  <c:v>2321.78936164777</c:v>
                </c:pt>
                <c:pt idx="7544">
                  <c:v>2322.0971688016398</c:v>
                </c:pt>
                <c:pt idx="7545">
                  <c:v>2322.4049759555101</c:v>
                </c:pt>
                <c:pt idx="7546">
                  <c:v>2322.7127831093799</c:v>
                </c:pt>
                <c:pt idx="7547">
                  <c:v>2323.0205902632501</c:v>
                </c:pt>
                <c:pt idx="7548">
                  <c:v>2323.32839741712</c:v>
                </c:pt>
                <c:pt idx="7549">
                  <c:v>2323.6362045709898</c:v>
                </c:pt>
                <c:pt idx="7550">
                  <c:v>2323.94401172486</c:v>
                </c:pt>
                <c:pt idx="7551">
                  <c:v>2324.2518188787299</c:v>
                </c:pt>
                <c:pt idx="7552">
                  <c:v>2324.5596260326001</c:v>
                </c:pt>
                <c:pt idx="7553">
                  <c:v>2324.86743318647</c:v>
                </c:pt>
                <c:pt idx="7554">
                  <c:v>2325.1752403403402</c:v>
                </c:pt>
                <c:pt idx="7555">
                  <c:v>2325.48304749422</c:v>
                </c:pt>
                <c:pt idx="7556">
                  <c:v>2325.7908546480899</c:v>
                </c:pt>
                <c:pt idx="7557">
                  <c:v>2326.0986618019601</c:v>
                </c:pt>
                <c:pt idx="7558">
                  <c:v>2326.40646895583</c:v>
                </c:pt>
                <c:pt idx="7559">
                  <c:v>2326.7142761097002</c:v>
                </c:pt>
                <c:pt idx="7560">
                  <c:v>2327.02208326357</c:v>
                </c:pt>
                <c:pt idx="7561">
                  <c:v>2327.3298904174399</c:v>
                </c:pt>
                <c:pt idx="7562">
                  <c:v>2327.6376975713101</c:v>
                </c:pt>
                <c:pt idx="7563">
                  <c:v>2327.9455047251799</c:v>
                </c:pt>
                <c:pt idx="7564">
                  <c:v>2328.2533118790502</c:v>
                </c:pt>
                <c:pt idx="7565">
                  <c:v>2328.56111903292</c:v>
                </c:pt>
                <c:pt idx="7566">
                  <c:v>2328.8689261867898</c:v>
                </c:pt>
                <c:pt idx="7567">
                  <c:v>2329.1767333406701</c:v>
                </c:pt>
                <c:pt idx="7568">
                  <c:v>2329.4845404945399</c:v>
                </c:pt>
                <c:pt idx="7569">
                  <c:v>2329.7923476484102</c:v>
                </c:pt>
                <c:pt idx="7570">
                  <c:v>2330.10015480228</c:v>
                </c:pt>
                <c:pt idx="7571">
                  <c:v>2330.4079619561498</c:v>
                </c:pt>
                <c:pt idx="7572">
                  <c:v>2330.7157691100201</c:v>
                </c:pt>
                <c:pt idx="7573">
                  <c:v>2331.0235762638899</c:v>
                </c:pt>
                <c:pt idx="7574">
                  <c:v>2331.3313834177602</c:v>
                </c:pt>
                <c:pt idx="7575">
                  <c:v>2331.63919057163</c:v>
                </c:pt>
                <c:pt idx="7576">
                  <c:v>2331.9469977254998</c:v>
                </c:pt>
                <c:pt idx="7577">
                  <c:v>2332.2548048793701</c:v>
                </c:pt>
                <c:pt idx="7578">
                  <c:v>2332.5626120332399</c:v>
                </c:pt>
                <c:pt idx="7579">
                  <c:v>2332.8704191871202</c:v>
                </c:pt>
                <c:pt idx="7580">
                  <c:v>2333.17822634099</c:v>
                </c:pt>
                <c:pt idx="7581">
                  <c:v>2333.4860334948598</c:v>
                </c:pt>
                <c:pt idx="7582">
                  <c:v>2333.7938406487301</c:v>
                </c:pt>
                <c:pt idx="7583">
                  <c:v>2334.1016478025999</c:v>
                </c:pt>
                <c:pt idx="7584">
                  <c:v>2334.4094549564702</c:v>
                </c:pt>
                <c:pt idx="7585">
                  <c:v>2334.71726211034</c:v>
                </c:pt>
                <c:pt idx="7586">
                  <c:v>2335.0250692642098</c:v>
                </c:pt>
                <c:pt idx="7587">
                  <c:v>2335.3328764180801</c:v>
                </c:pt>
                <c:pt idx="7588">
                  <c:v>2335.6406835719499</c:v>
                </c:pt>
                <c:pt idx="7589">
                  <c:v>2335.9484907258202</c:v>
                </c:pt>
                <c:pt idx="7590">
                  <c:v>2336.25629787969</c:v>
                </c:pt>
                <c:pt idx="7591">
                  <c:v>2336.5641050335698</c:v>
                </c:pt>
                <c:pt idx="7592">
                  <c:v>2336.8719121874401</c:v>
                </c:pt>
                <c:pt idx="7593">
                  <c:v>2337.1797193413099</c:v>
                </c:pt>
                <c:pt idx="7594">
                  <c:v>2337.4875264951802</c:v>
                </c:pt>
                <c:pt idx="7595">
                  <c:v>2337.79533364905</c:v>
                </c:pt>
                <c:pt idx="7596">
                  <c:v>2338.1031408029198</c:v>
                </c:pt>
                <c:pt idx="7597">
                  <c:v>2338.4109479567901</c:v>
                </c:pt>
                <c:pt idx="7598">
                  <c:v>2338.7187551106599</c:v>
                </c:pt>
                <c:pt idx="7599">
                  <c:v>2339.0265622645302</c:v>
                </c:pt>
                <c:pt idx="7600">
                  <c:v>2339.3343694184</c:v>
                </c:pt>
                <c:pt idx="7601">
                  <c:v>2339.6421765722698</c:v>
                </c:pt>
                <c:pt idx="7602">
                  <c:v>2339.9499837261401</c:v>
                </c:pt>
                <c:pt idx="7603">
                  <c:v>2340.2577908800199</c:v>
                </c:pt>
                <c:pt idx="7604">
                  <c:v>2340.5655980338902</c:v>
                </c:pt>
                <c:pt idx="7605">
                  <c:v>2340.87340518776</c:v>
                </c:pt>
                <c:pt idx="7606">
                  <c:v>2341.1812123416298</c:v>
                </c:pt>
                <c:pt idx="7607">
                  <c:v>2341.4890194955001</c:v>
                </c:pt>
                <c:pt idx="7608">
                  <c:v>2341.7968266493699</c:v>
                </c:pt>
                <c:pt idx="7609">
                  <c:v>2342.1046338032402</c:v>
                </c:pt>
                <c:pt idx="7610">
                  <c:v>2342.41244095711</c:v>
                </c:pt>
                <c:pt idx="7611">
                  <c:v>2342.7202481109798</c:v>
                </c:pt>
                <c:pt idx="7612">
                  <c:v>2343.0280552648501</c:v>
                </c:pt>
                <c:pt idx="7613">
                  <c:v>2343.3358624187199</c:v>
                </c:pt>
                <c:pt idx="7614">
                  <c:v>2343.6436695725902</c:v>
                </c:pt>
                <c:pt idx="7615">
                  <c:v>2343.95147672647</c:v>
                </c:pt>
                <c:pt idx="7616">
                  <c:v>2344.2592838803398</c:v>
                </c:pt>
                <c:pt idx="7617">
                  <c:v>2344.5670910342101</c:v>
                </c:pt>
                <c:pt idx="7618">
                  <c:v>2344.8748981880799</c:v>
                </c:pt>
                <c:pt idx="7619">
                  <c:v>2345.1827053419502</c:v>
                </c:pt>
                <c:pt idx="7620">
                  <c:v>2345.49051249582</c:v>
                </c:pt>
                <c:pt idx="7621">
                  <c:v>2345.7983196496898</c:v>
                </c:pt>
                <c:pt idx="7622">
                  <c:v>2346.1061268035601</c:v>
                </c:pt>
                <c:pt idx="7623">
                  <c:v>2346.4139339574299</c:v>
                </c:pt>
                <c:pt idx="7624">
                  <c:v>2346.7217411113002</c:v>
                </c:pt>
                <c:pt idx="7625">
                  <c:v>2347.02954826517</c:v>
                </c:pt>
                <c:pt idx="7626">
                  <c:v>2347.3373554190398</c:v>
                </c:pt>
                <c:pt idx="7627">
                  <c:v>2347.6451625729201</c:v>
                </c:pt>
                <c:pt idx="7628">
                  <c:v>2347.9529697267899</c:v>
                </c:pt>
                <c:pt idx="7629">
                  <c:v>2348.2607768806602</c:v>
                </c:pt>
                <c:pt idx="7630">
                  <c:v>2348.56858403453</c:v>
                </c:pt>
                <c:pt idx="7631">
                  <c:v>2348.8763911883998</c:v>
                </c:pt>
                <c:pt idx="7632">
                  <c:v>2349.1841983422701</c:v>
                </c:pt>
                <c:pt idx="7633">
                  <c:v>2349.4920054961399</c:v>
                </c:pt>
                <c:pt idx="7634">
                  <c:v>2349.7998126500102</c:v>
                </c:pt>
                <c:pt idx="7635">
                  <c:v>2350.10761980388</c:v>
                </c:pt>
                <c:pt idx="7636">
                  <c:v>2350.4154269577498</c:v>
                </c:pt>
                <c:pt idx="7637">
                  <c:v>2350.7232341116201</c:v>
                </c:pt>
                <c:pt idx="7638">
                  <c:v>2351.0310412654899</c:v>
                </c:pt>
                <c:pt idx="7639">
                  <c:v>2351.3388484193702</c:v>
                </c:pt>
                <c:pt idx="7640">
                  <c:v>2351.64665557324</c:v>
                </c:pt>
                <c:pt idx="7641">
                  <c:v>2351.9544627271098</c:v>
                </c:pt>
                <c:pt idx="7642">
                  <c:v>2352.2622698809801</c:v>
                </c:pt>
                <c:pt idx="7643">
                  <c:v>2352.5700770348499</c:v>
                </c:pt>
                <c:pt idx="7644">
                  <c:v>2352.8778841887201</c:v>
                </c:pt>
                <c:pt idx="7645">
                  <c:v>2353.18569134259</c:v>
                </c:pt>
                <c:pt idx="7646">
                  <c:v>2353.4934984964598</c:v>
                </c:pt>
                <c:pt idx="7647">
                  <c:v>2353.8013056503301</c:v>
                </c:pt>
                <c:pt idx="7648">
                  <c:v>2354.1091128041999</c:v>
                </c:pt>
                <c:pt idx="7649">
                  <c:v>2354.4169199580701</c:v>
                </c:pt>
                <c:pt idx="7650">
                  <c:v>2354.72472711195</c:v>
                </c:pt>
                <c:pt idx="7651">
                  <c:v>2355.0325342658198</c:v>
                </c:pt>
                <c:pt idx="7652">
                  <c:v>2355.34034141969</c:v>
                </c:pt>
                <c:pt idx="7653">
                  <c:v>2355.6481485735599</c:v>
                </c:pt>
                <c:pt idx="7654">
                  <c:v>2355.9559557274301</c:v>
                </c:pt>
                <c:pt idx="7655">
                  <c:v>2356.2637628813</c:v>
                </c:pt>
                <c:pt idx="7656">
                  <c:v>2356.5715700351702</c:v>
                </c:pt>
                <c:pt idx="7657">
                  <c:v>2356.87937718904</c:v>
                </c:pt>
                <c:pt idx="7658">
                  <c:v>2357.1871843429099</c:v>
                </c:pt>
                <c:pt idx="7659">
                  <c:v>2357.4949914967801</c:v>
                </c:pt>
                <c:pt idx="7660">
                  <c:v>2357.8027986506499</c:v>
                </c:pt>
                <c:pt idx="7661">
                  <c:v>2358.1106058045202</c:v>
                </c:pt>
                <c:pt idx="7662">
                  <c:v>2358.4184129584</c:v>
                </c:pt>
                <c:pt idx="7663">
                  <c:v>2358.7262201122699</c:v>
                </c:pt>
                <c:pt idx="7664">
                  <c:v>2359.0340272661401</c:v>
                </c:pt>
                <c:pt idx="7665">
                  <c:v>2359.3418344200099</c:v>
                </c:pt>
                <c:pt idx="7666">
                  <c:v>2359.6496415738802</c:v>
                </c:pt>
                <c:pt idx="7667">
                  <c:v>2359.95744872775</c:v>
                </c:pt>
                <c:pt idx="7668">
                  <c:v>2360.2652558816199</c:v>
                </c:pt>
                <c:pt idx="7669">
                  <c:v>2360.5730630354901</c:v>
                </c:pt>
                <c:pt idx="7670">
                  <c:v>2360.8808701893599</c:v>
                </c:pt>
                <c:pt idx="7671">
                  <c:v>2361.1886773432302</c:v>
                </c:pt>
                <c:pt idx="7672">
                  <c:v>2361.4964844971</c:v>
                </c:pt>
                <c:pt idx="7673">
                  <c:v>2361.8042916509698</c:v>
                </c:pt>
                <c:pt idx="7674">
                  <c:v>2362.1120988048501</c:v>
                </c:pt>
                <c:pt idx="7675">
                  <c:v>2362.4199059587199</c:v>
                </c:pt>
                <c:pt idx="7676">
                  <c:v>2362.7277131125902</c:v>
                </c:pt>
                <c:pt idx="7677">
                  <c:v>2363.03552026646</c:v>
                </c:pt>
                <c:pt idx="7678">
                  <c:v>2363.3433274203298</c:v>
                </c:pt>
                <c:pt idx="7679">
                  <c:v>2363.6511345742001</c:v>
                </c:pt>
                <c:pt idx="7680">
                  <c:v>2363.9589417280699</c:v>
                </c:pt>
                <c:pt idx="7681">
                  <c:v>2364.2667488819402</c:v>
                </c:pt>
                <c:pt idx="7682">
                  <c:v>2364.57455603581</c:v>
                </c:pt>
                <c:pt idx="7683">
                  <c:v>2364.8823631896798</c:v>
                </c:pt>
                <c:pt idx="7684">
                  <c:v>2365.1901703435501</c:v>
                </c:pt>
                <c:pt idx="7685">
                  <c:v>2365.4979774974199</c:v>
                </c:pt>
                <c:pt idx="7686">
                  <c:v>2365.8057846513002</c:v>
                </c:pt>
                <c:pt idx="7687">
                  <c:v>2366.11359180517</c:v>
                </c:pt>
                <c:pt idx="7688">
                  <c:v>2366.4213989590398</c:v>
                </c:pt>
                <c:pt idx="7689">
                  <c:v>2366.7292061129101</c:v>
                </c:pt>
                <c:pt idx="7690">
                  <c:v>2367.0370132667799</c:v>
                </c:pt>
                <c:pt idx="7691">
                  <c:v>2367.3448204206502</c:v>
                </c:pt>
                <c:pt idx="7692">
                  <c:v>2367.65262757452</c:v>
                </c:pt>
                <c:pt idx="7693">
                  <c:v>2367.9604347283898</c:v>
                </c:pt>
                <c:pt idx="7694">
                  <c:v>2368.2682418822601</c:v>
                </c:pt>
                <c:pt idx="7695">
                  <c:v>2368.5760490361299</c:v>
                </c:pt>
                <c:pt idx="7696">
                  <c:v>2368.8838561900002</c:v>
                </c:pt>
                <c:pt idx="7697">
                  <c:v>2369.19166334388</c:v>
                </c:pt>
                <c:pt idx="7698">
                  <c:v>2369.4994704977498</c:v>
                </c:pt>
                <c:pt idx="7699">
                  <c:v>2369.8072776516201</c:v>
                </c:pt>
                <c:pt idx="7700">
                  <c:v>2370.1150848054899</c:v>
                </c:pt>
                <c:pt idx="7701">
                  <c:v>2370.4228919593602</c:v>
                </c:pt>
                <c:pt idx="7702">
                  <c:v>2370.73069911323</c:v>
                </c:pt>
                <c:pt idx="7703">
                  <c:v>2371.0385062670998</c:v>
                </c:pt>
                <c:pt idx="7704">
                  <c:v>2371.3463134209701</c:v>
                </c:pt>
                <c:pt idx="7705">
                  <c:v>2371.6541205748399</c:v>
                </c:pt>
                <c:pt idx="7706">
                  <c:v>2371.9619277287102</c:v>
                </c:pt>
                <c:pt idx="7707">
                  <c:v>2372.26973488258</c:v>
                </c:pt>
                <c:pt idx="7708">
                  <c:v>2372.5775420364498</c:v>
                </c:pt>
                <c:pt idx="7709">
                  <c:v>2372.8853491903301</c:v>
                </c:pt>
                <c:pt idx="7710">
                  <c:v>2373.1931563441999</c:v>
                </c:pt>
                <c:pt idx="7711">
                  <c:v>2373.5009634980702</c:v>
                </c:pt>
                <c:pt idx="7712">
                  <c:v>2373.80877065194</c:v>
                </c:pt>
                <c:pt idx="7713">
                  <c:v>2374.1165778058098</c:v>
                </c:pt>
                <c:pt idx="7714">
                  <c:v>2374.4243849596801</c:v>
                </c:pt>
                <c:pt idx="7715">
                  <c:v>2374.7321921135499</c:v>
                </c:pt>
                <c:pt idx="7716">
                  <c:v>2375.0399992674202</c:v>
                </c:pt>
                <c:pt idx="7717">
                  <c:v>2375.34780642129</c:v>
                </c:pt>
                <c:pt idx="7718">
                  <c:v>2375.6556135751598</c:v>
                </c:pt>
                <c:pt idx="7719">
                  <c:v>2375.9634207290301</c:v>
                </c:pt>
                <c:pt idx="7720">
                  <c:v>2376.2712278828999</c:v>
                </c:pt>
                <c:pt idx="7721">
                  <c:v>2376.5790350367802</c:v>
                </c:pt>
                <c:pt idx="7722">
                  <c:v>2376.88684219065</c:v>
                </c:pt>
                <c:pt idx="7723">
                  <c:v>2377.1946493445198</c:v>
                </c:pt>
                <c:pt idx="7724">
                  <c:v>2377.5024564983901</c:v>
                </c:pt>
                <c:pt idx="7725">
                  <c:v>2377.8102636522599</c:v>
                </c:pt>
                <c:pt idx="7726">
                  <c:v>2378.1180708061302</c:v>
                </c:pt>
                <c:pt idx="7727">
                  <c:v>2378.42587796</c:v>
                </c:pt>
                <c:pt idx="7728">
                  <c:v>2378.7336851138698</c:v>
                </c:pt>
                <c:pt idx="7729">
                  <c:v>2379.0414922677401</c:v>
                </c:pt>
                <c:pt idx="7730">
                  <c:v>2379.3492994216099</c:v>
                </c:pt>
                <c:pt idx="7731">
                  <c:v>2379.6571065754802</c:v>
                </c:pt>
                <c:pt idx="7732">
                  <c:v>2379.96491372935</c:v>
                </c:pt>
                <c:pt idx="7733">
                  <c:v>2380.2727208832298</c:v>
                </c:pt>
                <c:pt idx="7734">
                  <c:v>2380.5805280371001</c:v>
                </c:pt>
                <c:pt idx="7735">
                  <c:v>2380.8883351909699</c:v>
                </c:pt>
                <c:pt idx="7736">
                  <c:v>2381.1961423448402</c:v>
                </c:pt>
                <c:pt idx="7737">
                  <c:v>2381.50394949871</c:v>
                </c:pt>
                <c:pt idx="7738">
                  <c:v>2381.8117566525798</c:v>
                </c:pt>
                <c:pt idx="7739">
                  <c:v>2382.1195638064501</c:v>
                </c:pt>
                <c:pt idx="7740">
                  <c:v>2382.4273709603199</c:v>
                </c:pt>
                <c:pt idx="7741">
                  <c:v>2382.7351781141901</c:v>
                </c:pt>
                <c:pt idx="7742">
                  <c:v>2383.04298526806</c:v>
                </c:pt>
                <c:pt idx="7743">
                  <c:v>2383.3507924219298</c:v>
                </c:pt>
                <c:pt idx="7744">
                  <c:v>2383.6585995758001</c:v>
                </c:pt>
                <c:pt idx="7745">
                  <c:v>2383.9664067296799</c:v>
                </c:pt>
                <c:pt idx="7746">
                  <c:v>2384.2742138835501</c:v>
                </c:pt>
                <c:pt idx="7747">
                  <c:v>2384.58202103742</c:v>
                </c:pt>
                <c:pt idx="7748">
                  <c:v>2384.8898281912898</c:v>
                </c:pt>
                <c:pt idx="7749">
                  <c:v>2385.1976353451601</c:v>
                </c:pt>
                <c:pt idx="7750">
                  <c:v>2385.5054424990299</c:v>
                </c:pt>
                <c:pt idx="7751">
                  <c:v>2385.8132496529001</c:v>
                </c:pt>
                <c:pt idx="7752">
                  <c:v>2386.12105680677</c:v>
                </c:pt>
                <c:pt idx="7753">
                  <c:v>2386.4288639606398</c:v>
                </c:pt>
                <c:pt idx="7754">
                  <c:v>2386.73667111451</c:v>
                </c:pt>
                <c:pt idx="7755">
                  <c:v>2387.0444782683799</c:v>
                </c:pt>
                <c:pt idx="7756">
                  <c:v>2387.3522854222501</c:v>
                </c:pt>
                <c:pt idx="7757">
                  <c:v>2387.66009257613</c:v>
                </c:pt>
                <c:pt idx="7758">
                  <c:v>2387.9678997300002</c:v>
                </c:pt>
                <c:pt idx="7759">
                  <c:v>2388.27570688387</c:v>
                </c:pt>
                <c:pt idx="7760">
                  <c:v>2388.5835140377399</c:v>
                </c:pt>
                <c:pt idx="7761">
                  <c:v>2388.8913211916101</c:v>
                </c:pt>
                <c:pt idx="7762">
                  <c:v>2389.1991283454799</c:v>
                </c:pt>
                <c:pt idx="7763">
                  <c:v>2389.5069354993502</c:v>
                </c:pt>
                <c:pt idx="7764">
                  <c:v>2389.81474265322</c:v>
                </c:pt>
                <c:pt idx="7765">
                  <c:v>2390.1225498070899</c:v>
                </c:pt>
                <c:pt idx="7766">
                  <c:v>2390.4303569609601</c:v>
                </c:pt>
                <c:pt idx="7767">
                  <c:v>2390.7381641148299</c:v>
                </c:pt>
                <c:pt idx="7768">
                  <c:v>2391.0459712687002</c:v>
                </c:pt>
                <c:pt idx="7769">
                  <c:v>2391.35377842258</c:v>
                </c:pt>
                <c:pt idx="7770">
                  <c:v>2391.6615855764499</c:v>
                </c:pt>
                <c:pt idx="7771">
                  <c:v>2391.9693927303201</c:v>
                </c:pt>
                <c:pt idx="7772">
                  <c:v>2392.2771998841899</c:v>
                </c:pt>
                <c:pt idx="7773">
                  <c:v>2392.5850070380602</c:v>
                </c:pt>
                <c:pt idx="7774">
                  <c:v>2392.89281419193</c:v>
                </c:pt>
                <c:pt idx="7775">
                  <c:v>2393.2006213457998</c:v>
                </c:pt>
                <c:pt idx="7776">
                  <c:v>2393.5084284996701</c:v>
                </c:pt>
                <c:pt idx="7777">
                  <c:v>2393.8162356535399</c:v>
                </c:pt>
                <c:pt idx="7778">
                  <c:v>2394.1240428074102</c:v>
                </c:pt>
                <c:pt idx="7779">
                  <c:v>2394.43184996128</c:v>
                </c:pt>
                <c:pt idx="7780">
                  <c:v>2394.7396571151498</c:v>
                </c:pt>
                <c:pt idx="7781">
                  <c:v>2395.0474642690301</c:v>
                </c:pt>
                <c:pt idx="7782">
                  <c:v>2395.3552714228999</c:v>
                </c:pt>
                <c:pt idx="7783">
                  <c:v>2395.6630785767702</c:v>
                </c:pt>
                <c:pt idx="7784">
                  <c:v>2395.97088573064</c:v>
                </c:pt>
                <c:pt idx="7785">
                  <c:v>2396.2786928845098</c:v>
                </c:pt>
                <c:pt idx="7786">
                  <c:v>2396.5865000383801</c:v>
                </c:pt>
                <c:pt idx="7787">
                  <c:v>2396.8943071922499</c:v>
                </c:pt>
                <c:pt idx="7788">
                  <c:v>2397.2021143461202</c:v>
                </c:pt>
                <c:pt idx="7789">
                  <c:v>2397.50992149999</c:v>
                </c:pt>
                <c:pt idx="7790">
                  <c:v>2397.8177286538598</c:v>
                </c:pt>
                <c:pt idx="7791">
                  <c:v>2398.1255358077301</c:v>
                </c:pt>
                <c:pt idx="7792">
                  <c:v>2398.4333429615999</c:v>
                </c:pt>
                <c:pt idx="7793">
                  <c:v>2398.7411501154802</c:v>
                </c:pt>
                <c:pt idx="7794">
                  <c:v>2399.04895726935</c:v>
                </c:pt>
                <c:pt idx="7795">
                  <c:v>2399.3567644232198</c:v>
                </c:pt>
                <c:pt idx="7796">
                  <c:v>2399.6645715770901</c:v>
                </c:pt>
                <c:pt idx="7797">
                  <c:v>2399.9723787309599</c:v>
                </c:pt>
                <c:pt idx="7798">
                  <c:v>2400.2801858848302</c:v>
                </c:pt>
                <c:pt idx="7799">
                  <c:v>2400.5879930387</c:v>
                </c:pt>
                <c:pt idx="7800">
                  <c:v>2400.8958001925698</c:v>
                </c:pt>
                <c:pt idx="7801">
                  <c:v>2401.2036073464401</c:v>
                </c:pt>
                <c:pt idx="7802">
                  <c:v>2401.5114145003099</c:v>
                </c:pt>
                <c:pt idx="7803">
                  <c:v>2401.8192216541802</c:v>
                </c:pt>
                <c:pt idx="7804">
                  <c:v>2402.12702880806</c:v>
                </c:pt>
                <c:pt idx="7805">
                  <c:v>2402.4348359619298</c:v>
                </c:pt>
                <c:pt idx="7806">
                  <c:v>2402.7426431158001</c:v>
                </c:pt>
                <c:pt idx="7807">
                  <c:v>2403.0504502696699</c:v>
                </c:pt>
                <c:pt idx="7808">
                  <c:v>2403.3582574235402</c:v>
                </c:pt>
                <c:pt idx="7809">
                  <c:v>2403.66606457741</c:v>
                </c:pt>
                <c:pt idx="7810">
                  <c:v>2403.9738717312798</c:v>
                </c:pt>
                <c:pt idx="7811">
                  <c:v>2404.2816788851501</c:v>
                </c:pt>
                <c:pt idx="7812">
                  <c:v>2404.5894860390199</c:v>
                </c:pt>
                <c:pt idx="7813">
                  <c:v>2404.8972931928902</c:v>
                </c:pt>
                <c:pt idx="7814">
                  <c:v>2405.20510034676</c:v>
                </c:pt>
                <c:pt idx="7815">
                  <c:v>2405.5129075006298</c:v>
                </c:pt>
                <c:pt idx="7816">
                  <c:v>2405.8207146545101</c:v>
                </c:pt>
                <c:pt idx="7817">
                  <c:v>2406.1285218083799</c:v>
                </c:pt>
                <c:pt idx="7818">
                  <c:v>2406.4363289622502</c:v>
                </c:pt>
                <c:pt idx="7819">
                  <c:v>2406.74413611612</c:v>
                </c:pt>
                <c:pt idx="7820">
                  <c:v>2407.0519432699898</c:v>
                </c:pt>
                <c:pt idx="7821">
                  <c:v>2407.3597504238601</c:v>
                </c:pt>
                <c:pt idx="7822">
                  <c:v>2407.6675575777299</c:v>
                </c:pt>
                <c:pt idx="7823">
                  <c:v>2407.9753647316002</c:v>
                </c:pt>
                <c:pt idx="7824">
                  <c:v>2408.28317188547</c:v>
                </c:pt>
                <c:pt idx="7825">
                  <c:v>2408.5909790393398</c:v>
                </c:pt>
                <c:pt idx="7826">
                  <c:v>2408.8987861932101</c:v>
                </c:pt>
                <c:pt idx="7827">
                  <c:v>2409.2065933470799</c:v>
                </c:pt>
                <c:pt idx="7828">
                  <c:v>2409.5144005009602</c:v>
                </c:pt>
                <c:pt idx="7829">
                  <c:v>2409.82220765483</c:v>
                </c:pt>
                <c:pt idx="7830">
                  <c:v>2410.1300148086998</c:v>
                </c:pt>
                <c:pt idx="7831">
                  <c:v>2410.4378219625701</c:v>
                </c:pt>
                <c:pt idx="7832">
                  <c:v>2410.7456291164399</c:v>
                </c:pt>
                <c:pt idx="7833">
                  <c:v>2411.0534362703102</c:v>
                </c:pt>
                <c:pt idx="7834">
                  <c:v>2411.36124342418</c:v>
                </c:pt>
                <c:pt idx="7835">
                  <c:v>2411.6690505780498</c:v>
                </c:pt>
                <c:pt idx="7836">
                  <c:v>2411.9768577319201</c:v>
                </c:pt>
                <c:pt idx="7837">
                  <c:v>2412.2846648857899</c:v>
                </c:pt>
                <c:pt idx="7838">
                  <c:v>2412.5924720396602</c:v>
                </c:pt>
                <c:pt idx="7839">
                  <c:v>2412.90027919353</c:v>
                </c:pt>
                <c:pt idx="7840">
                  <c:v>2413.2080863474098</c:v>
                </c:pt>
                <c:pt idx="7841">
                  <c:v>2413.5158935012801</c:v>
                </c:pt>
                <c:pt idx="7842">
                  <c:v>2413.8237006551499</c:v>
                </c:pt>
                <c:pt idx="7843">
                  <c:v>2414.1315078090201</c:v>
                </c:pt>
                <c:pt idx="7844">
                  <c:v>2414.43931496289</c:v>
                </c:pt>
                <c:pt idx="7845">
                  <c:v>2414.7471221167598</c:v>
                </c:pt>
                <c:pt idx="7846">
                  <c:v>2415.0549292706301</c:v>
                </c:pt>
                <c:pt idx="7847">
                  <c:v>2415.3627364244999</c:v>
                </c:pt>
                <c:pt idx="7848">
                  <c:v>2415.6705435783701</c:v>
                </c:pt>
                <c:pt idx="7849">
                  <c:v>2415.97835073224</c:v>
                </c:pt>
                <c:pt idx="7850">
                  <c:v>2416.2861578861098</c:v>
                </c:pt>
                <c:pt idx="7851">
                  <c:v>2416.59396503998</c:v>
                </c:pt>
                <c:pt idx="7852">
                  <c:v>2416.9017721938599</c:v>
                </c:pt>
                <c:pt idx="7853">
                  <c:v>2417.2095793477301</c:v>
                </c:pt>
                <c:pt idx="7854">
                  <c:v>2417.5173865016</c:v>
                </c:pt>
                <c:pt idx="7855">
                  <c:v>2417.8251936554698</c:v>
                </c:pt>
                <c:pt idx="7856">
                  <c:v>2418.13300080934</c:v>
                </c:pt>
                <c:pt idx="7857">
                  <c:v>2418.4408079632099</c:v>
                </c:pt>
                <c:pt idx="7858">
                  <c:v>2418.7486151170801</c:v>
                </c:pt>
                <c:pt idx="7859">
                  <c:v>2419.05642227095</c:v>
                </c:pt>
                <c:pt idx="7860">
                  <c:v>2419.3642294248202</c:v>
                </c:pt>
                <c:pt idx="7861">
                  <c:v>2419.67203657869</c:v>
                </c:pt>
                <c:pt idx="7862">
                  <c:v>2419.9798437325599</c:v>
                </c:pt>
                <c:pt idx="7863">
                  <c:v>2420.2876508864301</c:v>
                </c:pt>
                <c:pt idx="7864">
                  <c:v>2420.5954580403099</c:v>
                </c:pt>
                <c:pt idx="7865">
                  <c:v>2420.9032651941802</c:v>
                </c:pt>
                <c:pt idx="7866">
                  <c:v>2421.21107234805</c:v>
                </c:pt>
                <c:pt idx="7867">
                  <c:v>2421.5188795019199</c:v>
                </c:pt>
                <c:pt idx="7868">
                  <c:v>2421.8266866557901</c:v>
                </c:pt>
                <c:pt idx="7869">
                  <c:v>2422.1344938096599</c:v>
                </c:pt>
                <c:pt idx="7870">
                  <c:v>2422.4423009635302</c:v>
                </c:pt>
                <c:pt idx="7871">
                  <c:v>2422.7501081174</c:v>
                </c:pt>
                <c:pt idx="7872">
                  <c:v>2423.0579152712698</c:v>
                </c:pt>
                <c:pt idx="7873">
                  <c:v>2423.3657224251401</c:v>
                </c:pt>
                <c:pt idx="7874">
                  <c:v>2423.6735295790099</c:v>
                </c:pt>
                <c:pt idx="7875">
                  <c:v>2423.9813367328802</c:v>
                </c:pt>
                <c:pt idx="7876">
                  <c:v>2424.28914388676</c:v>
                </c:pt>
                <c:pt idx="7877">
                  <c:v>2424.5969510406298</c:v>
                </c:pt>
                <c:pt idx="7878">
                  <c:v>2424.9047581945001</c:v>
                </c:pt>
                <c:pt idx="7879">
                  <c:v>2425.2125653483699</c:v>
                </c:pt>
                <c:pt idx="7880">
                  <c:v>2425.5203725022402</c:v>
                </c:pt>
                <c:pt idx="7881">
                  <c:v>2425.82817965611</c:v>
                </c:pt>
                <c:pt idx="7882">
                  <c:v>2426.1359868099798</c:v>
                </c:pt>
                <c:pt idx="7883">
                  <c:v>2426.4437939638501</c:v>
                </c:pt>
                <c:pt idx="7884">
                  <c:v>2426.7516011177199</c:v>
                </c:pt>
                <c:pt idx="7885">
                  <c:v>2427.0594082715902</c:v>
                </c:pt>
                <c:pt idx="7886">
                  <c:v>2427.36721542546</c:v>
                </c:pt>
                <c:pt idx="7887">
                  <c:v>2427.6750225793298</c:v>
                </c:pt>
                <c:pt idx="7888">
                  <c:v>2427.9828297332101</c:v>
                </c:pt>
                <c:pt idx="7889">
                  <c:v>2428.2906368870799</c:v>
                </c:pt>
                <c:pt idx="7890">
                  <c:v>2428.5984440409502</c:v>
                </c:pt>
                <c:pt idx="7891">
                  <c:v>2428.90625119482</c:v>
                </c:pt>
                <c:pt idx="7892">
                  <c:v>2429.2140583486898</c:v>
                </c:pt>
                <c:pt idx="7893">
                  <c:v>2429.5218655025601</c:v>
                </c:pt>
                <c:pt idx="7894">
                  <c:v>2429.8296726564299</c:v>
                </c:pt>
                <c:pt idx="7895">
                  <c:v>2430.1374798103002</c:v>
                </c:pt>
                <c:pt idx="7896">
                  <c:v>2430.44528696417</c:v>
                </c:pt>
                <c:pt idx="7897">
                  <c:v>2430.7530941180398</c:v>
                </c:pt>
                <c:pt idx="7898">
                  <c:v>2431.0609012719101</c:v>
                </c:pt>
                <c:pt idx="7899">
                  <c:v>2431.3687084257799</c:v>
                </c:pt>
                <c:pt idx="7900">
                  <c:v>2431.6765155796602</c:v>
                </c:pt>
                <c:pt idx="7901">
                  <c:v>2431.98432273353</c:v>
                </c:pt>
                <c:pt idx="7902">
                  <c:v>2432.2921298873998</c:v>
                </c:pt>
                <c:pt idx="7903">
                  <c:v>2432.5999370412701</c:v>
                </c:pt>
                <c:pt idx="7904">
                  <c:v>2432.9077441951399</c:v>
                </c:pt>
                <c:pt idx="7905">
                  <c:v>2433.2155513490102</c:v>
                </c:pt>
                <c:pt idx="7906">
                  <c:v>2433.52335850288</c:v>
                </c:pt>
                <c:pt idx="7907">
                  <c:v>2433.8311656567498</c:v>
                </c:pt>
                <c:pt idx="7908">
                  <c:v>2434.1389728106201</c:v>
                </c:pt>
                <c:pt idx="7909">
                  <c:v>2434.4467799644899</c:v>
                </c:pt>
                <c:pt idx="7910">
                  <c:v>2434.7545871183602</c:v>
                </c:pt>
                <c:pt idx="7911">
                  <c:v>2435.06239427224</c:v>
                </c:pt>
                <c:pt idx="7912">
                  <c:v>2435.3702014261098</c:v>
                </c:pt>
                <c:pt idx="7913">
                  <c:v>2435.6780085799801</c:v>
                </c:pt>
                <c:pt idx="7914">
                  <c:v>2435.9858157338499</c:v>
                </c:pt>
                <c:pt idx="7915">
                  <c:v>2436.2936228877202</c:v>
                </c:pt>
                <c:pt idx="7916">
                  <c:v>2436.60143004159</c:v>
                </c:pt>
                <c:pt idx="7917">
                  <c:v>2436.9092371954598</c:v>
                </c:pt>
                <c:pt idx="7918">
                  <c:v>2437.2170443493301</c:v>
                </c:pt>
                <c:pt idx="7919">
                  <c:v>2437.5248515031999</c:v>
                </c:pt>
                <c:pt idx="7920">
                  <c:v>2437.8326586570702</c:v>
                </c:pt>
                <c:pt idx="7921">
                  <c:v>2438.14046581094</c:v>
                </c:pt>
                <c:pt idx="7922">
                  <c:v>2438.4482729648098</c:v>
                </c:pt>
                <c:pt idx="7923">
                  <c:v>2438.7560801186901</c:v>
                </c:pt>
                <c:pt idx="7924">
                  <c:v>2439.0638872725599</c:v>
                </c:pt>
                <c:pt idx="7925">
                  <c:v>2439.3716944264302</c:v>
                </c:pt>
                <c:pt idx="7926">
                  <c:v>2439.6795015803</c:v>
                </c:pt>
                <c:pt idx="7927">
                  <c:v>2439.9873087341698</c:v>
                </c:pt>
                <c:pt idx="7928">
                  <c:v>2440.2951158880401</c:v>
                </c:pt>
                <c:pt idx="7929">
                  <c:v>2440.6029230419099</c:v>
                </c:pt>
                <c:pt idx="7930">
                  <c:v>2440.9107301957802</c:v>
                </c:pt>
                <c:pt idx="7931">
                  <c:v>2441.21853734965</c:v>
                </c:pt>
                <c:pt idx="7932">
                  <c:v>2441.5263445035198</c:v>
                </c:pt>
                <c:pt idx="7933">
                  <c:v>2441.8341516573901</c:v>
                </c:pt>
                <c:pt idx="7934">
                  <c:v>2442.1419588112599</c:v>
                </c:pt>
                <c:pt idx="7935">
                  <c:v>2442.4497659651402</c:v>
                </c:pt>
                <c:pt idx="7936">
                  <c:v>2442.75757311901</c:v>
                </c:pt>
                <c:pt idx="7937">
                  <c:v>2443.0653802728798</c:v>
                </c:pt>
                <c:pt idx="7938">
                  <c:v>2443.3731874267501</c:v>
                </c:pt>
                <c:pt idx="7939">
                  <c:v>2443.6809945806199</c:v>
                </c:pt>
                <c:pt idx="7940">
                  <c:v>2443.9888017344902</c:v>
                </c:pt>
                <c:pt idx="7941">
                  <c:v>2444.29660888836</c:v>
                </c:pt>
                <c:pt idx="7942">
                  <c:v>2444.6044160422298</c:v>
                </c:pt>
                <c:pt idx="7943">
                  <c:v>2444.9122231961001</c:v>
                </c:pt>
                <c:pt idx="7944">
                  <c:v>2445.2200303499699</c:v>
                </c:pt>
                <c:pt idx="7945">
                  <c:v>2445.5278375038401</c:v>
                </c:pt>
                <c:pt idx="7946">
                  <c:v>2445.83564465771</c:v>
                </c:pt>
                <c:pt idx="7947">
                  <c:v>2446.1434518115898</c:v>
                </c:pt>
                <c:pt idx="7948">
                  <c:v>2446.4512589654601</c:v>
                </c:pt>
                <c:pt idx="7949">
                  <c:v>2446.7590661193299</c:v>
                </c:pt>
                <c:pt idx="7950">
                  <c:v>2447.0668732732001</c:v>
                </c:pt>
                <c:pt idx="7951">
                  <c:v>2447.37468042707</c:v>
                </c:pt>
                <c:pt idx="7952">
                  <c:v>2447.6824875809398</c:v>
                </c:pt>
                <c:pt idx="7953">
                  <c:v>2447.99029473481</c:v>
                </c:pt>
                <c:pt idx="7954">
                  <c:v>2448.2981018886799</c:v>
                </c:pt>
                <c:pt idx="7955">
                  <c:v>2448.6059090425501</c:v>
                </c:pt>
                <c:pt idx="7956">
                  <c:v>2448.91371619642</c:v>
                </c:pt>
                <c:pt idx="7957">
                  <c:v>2449.2215233502902</c:v>
                </c:pt>
                <c:pt idx="7958">
                  <c:v>2449.52933050416</c:v>
                </c:pt>
                <c:pt idx="7959">
                  <c:v>2449.8371376580399</c:v>
                </c:pt>
                <c:pt idx="7960">
                  <c:v>2450.1449448119101</c:v>
                </c:pt>
                <c:pt idx="7961">
                  <c:v>2450.45275196578</c:v>
                </c:pt>
                <c:pt idx="7962">
                  <c:v>2450.7605591196502</c:v>
                </c:pt>
                <c:pt idx="7963">
                  <c:v>2451.06836627352</c:v>
                </c:pt>
                <c:pt idx="7964">
                  <c:v>2451.3761734273899</c:v>
                </c:pt>
                <c:pt idx="7965">
                  <c:v>2451.6839805812601</c:v>
                </c:pt>
                <c:pt idx="7966">
                  <c:v>2451.9917877351299</c:v>
                </c:pt>
                <c:pt idx="7967">
                  <c:v>2452.2995948890002</c:v>
                </c:pt>
                <c:pt idx="7968">
                  <c:v>2452.60740204287</c:v>
                </c:pt>
                <c:pt idx="7969">
                  <c:v>2452.9152091967399</c:v>
                </c:pt>
                <c:pt idx="7970">
                  <c:v>2453.2230163506101</c:v>
                </c:pt>
                <c:pt idx="7971">
                  <c:v>2453.5308235044899</c:v>
                </c:pt>
                <c:pt idx="7972">
                  <c:v>2453.8386306583602</c:v>
                </c:pt>
                <c:pt idx="7973">
                  <c:v>2454.14643781223</c:v>
                </c:pt>
                <c:pt idx="7974">
                  <c:v>2454.4542449660998</c:v>
                </c:pt>
                <c:pt idx="7975">
                  <c:v>2454.7620521199701</c:v>
                </c:pt>
                <c:pt idx="7976">
                  <c:v>2455.0698592738399</c:v>
                </c:pt>
                <c:pt idx="7977">
                  <c:v>2455.3776664277102</c:v>
                </c:pt>
                <c:pt idx="7978">
                  <c:v>2455.68547358158</c:v>
                </c:pt>
                <c:pt idx="7979">
                  <c:v>2455.9932807354498</c:v>
                </c:pt>
                <c:pt idx="7980">
                  <c:v>2456.3010878893201</c:v>
                </c:pt>
                <c:pt idx="7981">
                  <c:v>2456.6088950431899</c:v>
                </c:pt>
                <c:pt idx="7982">
                  <c:v>2456.9167021970602</c:v>
                </c:pt>
                <c:pt idx="7983">
                  <c:v>2457.22450935094</c:v>
                </c:pt>
                <c:pt idx="7984">
                  <c:v>2457.5323165048098</c:v>
                </c:pt>
                <c:pt idx="7985">
                  <c:v>2457.8401236586801</c:v>
                </c:pt>
                <c:pt idx="7986">
                  <c:v>2458.1479308125499</c:v>
                </c:pt>
                <c:pt idx="7987">
                  <c:v>2458.4557379664202</c:v>
                </c:pt>
                <c:pt idx="7988">
                  <c:v>2458.76354512029</c:v>
                </c:pt>
                <c:pt idx="7989">
                  <c:v>2459.0713522741598</c:v>
                </c:pt>
                <c:pt idx="7990">
                  <c:v>2459.3791594280301</c:v>
                </c:pt>
                <c:pt idx="7991">
                  <c:v>2459.6869665818999</c:v>
                </c:pt>
                <c:pt idx="7992">
                  <c:v>2459.9947737357702</c:v>
                </c:pt>
                <c:pt idx="7993">
                  <c:v>2460.30258088964</c:v>
                </c:pt>
                <c:pt idx="7994">
                  <c:v>2460.6103880435098</c:v>
                </c:pt>
                <c:pt idx="7995">
                  <c:v>2460.9181951973901</c:v>
                </c:pt>
                <c:pt idx="7996">
                  <c:v>2461.2260023512599</c:v>
                </c:pt>
                <c:pt idx="7997">
                  <c:v>2461.5338095051302</c:v>
                </c:pt>
                <c:pt idx="7998">
                  <c:v>2461.841616659</c:v>
                </c:pt>
                <c:pt idx="7999">
                  <c:v>2462.1494238128698</c:v>
                </c:pt>
                <c:pt idx="8000">
                  <c:v>2462.4572309667401</c:v>
                </c:pt>
                <c:pt idx="8001">
                  <c:v>2462.7650381206099</c:v>
                </c:pt>
                <c:pt idx="8002">
                  <c:v>2463.0728452744802</c:v>
                </c:pt>
                <c:pt idx="8003">
                  <c:v>2463.38065242835</c:v>
                </c:pt>
                <c:pt idx="8004">
                  <c:v>2463.6884595822198</c:v>
                </c:pt>
                <c:pt idx="8005">
                  <c:v>2463.9962667360901</c:v>
                </c:pt>
                <c:pt idx="8006">
                  <c:v>2464.3040738899599</c:v>
                </c:pt>
                <c:pt idx="8007">
                  <c:v>2464.6118810438402</c:v>
                </c:pt>
                <c:pt idx="8008">
                  <c:v>2464.91968819771</c:v>
                </c:pt>
                <c:pt idx="8009">
                  <c:v>2465.2274953515798</c:v>
                </c:pt>
                <c:pt idx="8010">
                  <c:v>2465.5353025054501</c:v>
                </c:pt>
                <c:pt idx="8011">
                  <c:v>2465.8431096593199</c:v>
                </c:pt>
                <c:pt idx="8012">
                  <c:v>2466.1509168131902</c:v>
                </c:pt>
                <c:pt idx="8013">
                  <c:v>2466.45872396706</c:v>
                </c:pt>
                <c:pt idx="8014">
                  <c:v>2466.7665311209298</c:v>
                </c:pt>
                <c:pt idx="8015">
                  <c:v>2467.0743382748001</c:v>
                </c:pt>
                <c:pt idx="8016">
                  <c:v>2467.3821454286699</c:v>
                </c:pt>
                <c:pt idx="8017">
                  <c:v>2467.6899525825402</c:v>
                </c:pt>
                <c:pt idx="8018">
                  <c:v>2467.99775973642</c:v>
                </c:pt>
                <c:pt idx="8019">
                  <c:v>2468.3055668902898</c:v>
                </c:pt>
                <c:pt idx="8020">
                  <c:v>2468.6133740441601</c:v>
                </c:pt>
                <c:pt idx="8021">
                  <c:v>2468.9211811980299</c:v>
                </c:pt>
                <c:pt idx="8022">
                  <c:v>2469.2289883519002</c:v>
                </c:pt>
                <c:pt idx="8023">
                  <c:v>2469.53679550577</c:v>
                </c:pt>
                <c:pt idx="8024">
                  <c:v>2469.8446026596398</c:v>
                </c:pt>
                <c:pt idx="8025">
                  <c:v>2470.1524098135101</c:v>
                </c:pt>
                <c:pt idx="8026">
                  <c:v>2470.4602169673799</c:v>
                </c:pt>
                <c:pt idx="8027">
                  <c:v>2470.7680241212502</c:v>
                </c:pt>
                <c:pt idx="8028">
                  <c:v>2471.07583127512</c:v>
                </c:pt>
                <c:pt idx="8029">
                  <c:v>2471.3836384289898</c:v>
                </c:pt>
                <c:pt idx="8030">
                  <c:v>2471.6914455828701</c:v>
                </c:pt>
                <c:pt idx="8031">
                  <c:v>2471.9992527367399</c:v>
                </c:pt>
                <c:pt idx="8032">
                  <c:v>2472.3070598906102</c:v>
                </c:pt>
                <c:pt idx="8033">
                  <c:v>2472.61486704448</c:v>
                </c:pt>
                <c:pt idx="8034">
                  <c:v>2472.9226741983498</c:v>
                </c:pt>
                <c:pt idx="8035">
                  <c:v>2473.2304813522201</c:v>
                </c:pt>
                <c:pt idx="8036">
                  <c:v>2473.5382885060899</c:v>
                </c:pt>
                <c:pt idx="8037">
                  <c:v>2473.8460956599602</c:v>
                </c:pt>
                <c:pt idx="8038">
                  <c:v>2474.15390281383</c:v>
                </c:pt>
                <c:pt idx="8039">
                  <c:v>2474.4617099676998</c:v>
                </c:pt>
                <c:pt idx="8040">
                  <c:v>2474.7695171215701</c:v>
                </c:pt>
                <c:pt idx="8041">
                  <c:v>2475.0773242754399</c:v>
                </c:pt>
                <c:pt idx="8042">
                  <c:v>2475.3851314293202</c:v>
                </c:pt>
                <c:pt idx="8043">
                  <c:v>2475.69293858319</c:v>
                </c:pt>
                <c:pt idx="8044">
                  <c:v>2476.0007457370598</c:v>
                </c:pt>
                <c:pt idx="8045">
                  <c:v>2476.3085528909301</c:v>
                </c:pt>
                <c:pt idx="8046">
                  <c:v>2476.6163600447999</c:v>
                </c:pt>
                <c:pt idx="8047">
                  <c:v>2476.9241671986701</c:v>
                </c:pt>
                <c:pt idx="8048">
                  <c:v>2477.23197435254</c:v>
                </c:pt>
                <c:pt idx="8049">
                  <c:v>2477.5397815064098</c:v>
                </c:pt>
                <c:pt idx="8050">
                  <c:v>2477.8475886602801</c:v>
                </c:pt>
                <c:pt idx="8051">
                  <c:v>2478.1553958141499</c:v>
                </c:pt>
                <c:pt idx="8052">
                  <c:v>2478.4632029680201</c:v>
                </c:pt>
                <c:pt idx="8053">
                  <c:v>2478.77101012189</c:v>
                </c:pt>
                <c:pt idx="8054">
                  <c:v>2479.0788172757698</c:v>
                </c:pt>
                <c:pt idx="8055">
                  <c:v>2479.3866244296401</c:v>
                </c:pt>
                <c:pt idx="8056">
                  <c:v>2479.6944315835099</c:v>
                </c:pt>
                <c:pt idx="8057">
                  <c:v>2480.0022387373801</c:v>
                </c:pt>
                <c:pt idx="8058">
                  <c:v>2480.31004589125</c:v>
                </c:pt>
                <c:pt idx="8059">
                  <c:v>2480.6178530451198</c:v>
                </c:pt>
                <c:pt idx="8060">
                  <c:v>2480.92566019899</c:v>
                </c:pt>
                <c:pt idx="8061">
                  <c:v>2481.2334673528599</c:v>
                </c:pt>
                <c:pt idx="8062">
                  <c:v>2481.5412745067301</c:v>
                </c:pt>
                <c:pt idx="8063">
                  <c:v>2481.8490816605999</c:v>
                </c:pt>
                <c:pt idx="8064">
                  <c:v>2482.1568888144702</c:v>
                </c:pt>
                <c:pt idx="8065">
                  <c:v>2482.46469596835</c:v>
                </c:pt>
                <c:pt idx="8066">
                  <c:v>2482.7725031222199</c:v>
                </c:pt>
                <c:pt idx="8067">
                  <c:v>2483.0803102760901</c:v>
                </c:pt>
                <c:pt idx="8068">
                  <c:v>2483.3881174299599</c:v>
                </c:pt>
                <c:pt idx="8069">
                  <c:v>2483.6959245838302</c:v>
                </c:pt>
                <c:pt idx="8070">
                  <c:v>2484.0037317377</c:v>
                </c:pt>
                <c:pt idx="8071">
                  <c:v>2484.3115388915699</c:v>
                </c:pt>
                <c:pt idx="8072">
                  <c:v>2484.6193460454401</c:v>
                </c:pt>
                <c:pt idx="8073">
                  <c:v>2484.9271531993099</c:v>
                </c:pt>
                <c:pt idx="8074">
                  <c:v>2485.2349603531802</c:v>
                </c:pt>
                <c:pt idx="8075">
                  <c:v>2485.54276750705</c:v>
                </c:pt>
                <c:pt idx="8076">
                  <c:v>2485.8505746609198</c:v>
                </c:pt>
                <c:pt idx="8077">
                  <c:v>2486.1583818148001</c:v>
                </c:pt>
                <c:pt idx="8078">
                  <c:v>2486.4661889686699</c:v>
                </c:pt>
                <c:pt idx="8079">
                  <c:v>2486.7739961225402</c:v>
                </c:pt>
                <c:pt idx="8080">
                  <c:v>2487.08180327641</c:v>
                </c:pt>
                <c:pt idx="8081">
                  <c:v>2487.3896104302798</c:v>
                </c:pt>
                <c:pt idx="8082">
                  <c:v>2487.6974175841501</c:v>
                </c:pt>
                <c:pt idx="8083">
                  <c:v>2488.0052247380199</c:v>
                </c:pt>
                <c:pt idx="8084">
                  <c:v>2488.3130318918902</c:v>
                </c:pt>
                <c:pt idx="8085">
                  <c:v>2488.62083904576</c:v>
                </c:pt>
                <c:pt idx="8086">
                  <c:v>2488.9286461996298</c:v>
                </c:pt>
                <c:pt idx="8087">
                  <c:v>2489.2364533535001</c:v>
                </c:pt>
                <c:pt idx="8088">
                  <c:v>2489.5442605073699</c:v>
                </c:pt>
                <c:pt idx="8089">
                  <c:v>2489.8520676612502</c:v>
                </c:pt>
                <c:pt idx="8090">
                  <c:v>2490.15987481512</c:v>
                </c:pt>
                <c:pt idx="8091">
                  <c:v>2490.4676819689898</c:v>
                </c:pt>
                <c:pt idx="8092">
                  <c:v>2490.7754891228601</c:v>
                </c:pt>
                <c:pt idx="8093">
                  <c:v>2491.0832962767299</c:v>
                </c:pt>
                <c:pt idx="8094">
                  <c:v>2491.3911034306002</c:v>
                </c:pt>
                <c:pt idx="8095">
                  <c:v>2491.69891058447</c:v>
                </c:pt>
                <c:pt idx="8096">
                  <c:v>2492.0067177383398</c:v>
                </c:pt>
                <c:pt idx="8097">
                  <c:v>2492.3145248922101</c:v>
                </c:pt>
                <c:pt idx="8098">
                  <c:v>2492.6223320460799</c:v>
                </c:pt>
                <c:pt idx="8099">
                  <c:v>2492.9301391999502</c:v>
                </c:pt>
                <c:pt idx="8100">
                  <c:v>2493.23794635382</c:v>
                </c:pt>
                <c:pt idx="8101">
                  <c:v>2493.5457535076998</c:v>
                </c:pt>
                <c:pt idx="8102">
                  <c:v>2493.8535606615701</c:v>
                </c:pt>
                <c:pt idx="8103">
                  <c:v>2494.1613678154399</c:v>
                </c:pt>
                <c:pt idx="8104">
                  <c:v>2494.4691749693102</c:v>
                </c:pt>
                <c:pt idx="8105">
                  <c:v>2494.77698212318</c:v>
                </c:pt>
                <c:pt idx="8106">
                  <c:v>2495.0847892770498</c:v>
                </c:pt>
                <c:pt idx="8107">
                  <c:v>2495.3925964309201</c:v>
                </c:pt>
                <c:pt idx="8108">
                  <c:v>2495.7004035847899</c:v>
                </c:pt>
                <c:pt idx="8109">
                  <c:v>2496.0082107386602</c:v>
                </c:pt>
                <c:pt idx="8110">
                  <c:v>2496.31601789253</c:v>
                </c:pt>
                <c:pt idx="8111">
                  <c:v>2496.6238250463998</c:v>
                </c:pt>
                <c:pt idx="8112">
                  <c:v>2496.9316322002701</c:v>
                </c:pt>
                <c:pt idx="8113">
                  <c:v>2497.2394393541499</c:v>
                </c:pt>
                <c:pt idx="8114">
                  <c:v>2497.5472465080202</c:v>
                </c:pt>
                <c:pt idx="8115">
                  <c:v>2497.85505366189</c:v>
                </c:pt>
                <c:pt idx="8116">
                  <c:v>2498.1628608157598</c:v>
                </c:pt>
                <c:pt idx="8117">
                  <c:v>2498.4706679696301</c:v>
                </c:pt>
                <c:pt idx="8118">
                  <c:v>2498.7784751234999</c:v>
                </c:pt>
                <c:pt idx="8119">
                  <c:v>2499.0862822773702</c:v>
                </c:pt>
                <c:pt idx="8120">
                  <c:v>2499.39408943124</c:v>
                </c:pt>
                <c:pt idx="8121">
                  <c:v>2499.7018965851098</c:v>
                </c:pt>
                <c:pt idx="8122">
                  <c:v>2500.0097037389801</c:v>
                </c:pt>
                <c:pt idx="8123">
                  <c:v>2500.3175108928499</c:v>
                </c:pt>
                <c:pt idx="8124">
                  <c:v>2500.6253180467202</c:v>
                </c:pt>
                <c:pt idx="8125">
                  <c:v>2500.9331252006</c:v>
                </c:pt>
                <c:pt idx="8126">
                  <c:v>2501.2409323544698</c:v>
                </c:pt>
                <c:pt idx="8127">
                  <c:v>2501.5487395083401</c:v>
                </c:pt>
                <c:pt idx="8128">
                  <c:v>2501.8565466622099</c:v>
                </c:pt>
                <c:pt idx="8129">
                  <c:v>2502.1643538160802</c:v>
                </c:pt>
                <c:pt idx="8130">
                  <c:v>2502.47216096995</c:v>
                </c:pt>
                <c:pt idx="8131">
                  <c:v>2502.7799681238198</c:v>
                </c:pt>
                <c:pt idx="8132">
                  <c:v>2503.0877752776901</c:v>
                </c:pt>
                <c:pt idx="8133">
                  <c:v>2503.3955824315599</c:v>
                </c:pt>
                <c:pt idx="8134">
                  <c:v>2503.7033895854302</c:v>
                </c:pt>
                <c:pt idx="8135">
                  <c:v>2504.0111967393</c:v>
                </c:pt>
                <c:pt idx="8136">
                  <c:v>2504.3190038931698</c:v>
                </c:pt>
                <c:pt idx="8137">
                  <c:v>2504.6268110470501</c:v>
                </c:pt>
                <c:pt idx="8138">
                  <c:v>2504.9346182009199</c:v>
                </c:pt>
                <c:pt idx="8139">
                  <c:v>2505.2424253547902</c:v>
                </c:pt>
                <c:pt idx="8140">
                  <c:v>2505.55023250866</c:v>
                </c:pt>
                <c:pt idx="8141">
                  <c:v>2505.8580396625298</c:v>
                </c:pt>
                <c:pt idx="8142">
                  <c:v>2506.1658468164001</c:v>
                </c:pt>
                <c:pt idx="8143">
                  <c:v>2506.4736539702699</c:v>
                </c:pt>
                <c:pt idx="8144">
                  <c:v>2506.7814611241402</c:v>
                </c:pt>
                <c:pt idx="8145">
                  <c:v>2507.08926827801</c:v>
                </c:pt>
                <c:pt idx="8146">
                  <c:v>2507.3970754318798</c:v>
                </c:pt>
                <c:pt idx="8147">
                  <c:v>2507.7048825857501</c:v>
                </c:pt>
                <c:pt idx="8148">
                  <c:v>2508.0126897396199</c:v>
                </c:pt>
                <c:pt idx="8149">
                  <c:v>2508.3204968935001</c:v>
                </c:pt>
                <c:pt idx="8150">
                  <c:v>2508.62830404737</c:v>
                </c:pt>
                <c:pt idx="8151">
                  <c:v>2508.9361112012398</c:v>
                </c:pt>
                <c:pt idx="8152">
                  <c:v>2509.2439183551101</c:v>
                </c:pt>
                <c:pt idx="8153">
                  <c:v>2509.5517255089799</c:v>
                </c:pt>
                <c:pt idx="8154">
                  <c:v>2509.8595326628501</c:v>
                </c:pt>
                <c:pt idx="8155">
                  <c:v>2510.16733981672</c:v>
                </c:pt>
                <c:pt idx="8156">
                  <c:v>2510.4751469705898</c:v>
                </c:pt>
                <c:pt idx="8157">
                  <c:v>2510.78295412446</c:v>
                </c:pt>
                <c:pt idx="8158">
                  <c:v>2511.0907612783299</c:v>
                </c:pt>
                <c:pt idx="8159">
                  <c:v>2511.3985684322001</c:v>
                </c:pt>
                <c:pt idx="8160">
                  <c:v>2511.70637558608</c:v>
                </c:pt>
                <c:pt idx="8161">
                  <c:v>2512.0141827399498</c:v>
                </c:pt>
                <c:pt idx="8162">
                  <c:v>2512.32198989382</c:v>
                </c:pt>
                <c:pt idx="8163">
                  <c:v>2512.6297970476899</c:v>
                </c:pt>
                <c:pt idx="8164">
                  <c:v>2512.9376042015601</c:v>
                </c:pt>
                <c:pt idx="8165">
                  <c:v>2513.24541135543</c:v>
                </c:pt>
                <c:pt idx="8166">
                  <c:v>2513.5532185093002</c:v>
                </c:pt>
                <c:pt idx="8167">
                  <c:v>2513.86102566317</c:v>
                </c:pt>
                <c:pt idx="8168">
                  <c:v>2514.1688328170399</c:v>
                </c:pt>
                <c:pt idx="8169">
                  <c:v>2514.4766399709101</c:v>
                </c:pt>
                <c:pt idx="8170">
                  <c:v>2514.7844471247799</c:v>
                </c:pt>
                <c:pt idx="8171">
                  <c:v>2515.0922542786502</c:v>
                </c:pt>
                <c:pt idx="8172">
                  <c:v>2515.40006143253</c:v>
                </c:pt>
                <c:pt idx="8173">
                  <c:v>2515.7078685863999</c:v>
                </c:pt>
                <c:pt idx="8174">
                  <c:v>2516.0156757402701</c:v>
                </c:pt>
                <c:pt idx="8175">
                  <c:v>2516.3234828941399</c:v>
                </c:pt>
                <c:pt idx="8176">
                  <c:v>2516.6312900480102</c:v>
                </c:pt>
                <c:pt idx="8177">
                  <c:v>2516.93909720188</c:v>
                </c:pt>
                <c:pt idx="8178">
                  <c:v>2517.2469043557498</c:v>
                </c:pt>
                <c:pt idx="8179">
                  <c:v>2517.5547115096201</c:v>
                </c:pt>
                <c:pt idx="8180">
                  <c:v>2517.8625186634899</c:v>
                </c:pt>
                <c:pt idx="8181">
                  <c:v>2518.1703258173602</c:v>
                </c:pt>
                <c:pt idx="8182">
                  <c:v>2518.47813297123</c:v>
                </c:pt>
                <c:pt idx="8183">
                  <c:v>2518.7859401250998</c:v>
                </c:pt>
                <c:pt idx="8184">
                  <c:v>2519.0937472789801</c:v>
                </c:pt>
                <c:pt idx="8185">
                  <c:v>2519.4015544328499</c:v>
                </c:pt>
                <c:pt idx="8186">
                  <c:v>2519.7093615867202</c:v>
                </c:pt>
                <c:pt idx="8187">
                  <c:v>2520.01716874059</c:v>
                </c:pt>
                <c:pt idx="8188">
                  <c:v>2520.3249758944598</c:v>
                </c:pt>
                <c:pt idx="8189">
                  <c:v>2520.6327830483301</c:v>
                </c:pt>
                <c:pt idx="8190">
                  <c:v>2520.9405902021999</c:v>
                </c:pt>
                <c:pt idx="8191">
                  <c:v>2521.2483973560702</c:v>
                </c:pt>
                <c:pt idx="8192">
                  <c:v>2521.55620450994</c:v>
                </c:pt>
                <c:pt idx="8193">
                  <c:v>2521.8640116638098</c:v>
                </c:pt>
                <c:pt idx="8194">
                  <c:v>2522.1718188176801</c:v>
                </c:pt>
                <c:pt idx="8195">
                  <c:v>2522.4796259715499</c:v>
                </c:pt>
                <c:pt idx="8196">
                  <c:v>2522.7874331254302</c:v>
                </c:pt>
                <c:pt idx="8197">
                  <c:v>2523.0952402793</c:v>
                </c:pt>
                <c:pt idx="8198">
                  <c:v>2523.4030474331698</c:v>
                </c:pt>
                <c:pt idx="8199">
                  <c:v>2523.7108545870401</c:v>
                </c:pt>
                <c:pt idx="8200">
                  <c:v>2524.0186617409099</c:v>
                </c:pt>
                <c:pt idx="8201">
                  <c:v>2524.3264688947802</c:v>
                </c:pt>
                <c:pt idx="8202">
                  <c:v>2524.63427604865</c:v>
                </c:pt>
                <c:pt idx="8203">
                  <c:v>2524.9420832025198</c:v>
                </c:pt>
                <c:pt idx="8204">
                  <c:v>2525.2498903563901</c:v>
                </c:pt>
                <c:pt idx="8205">
                  <c:v>2525.5576975102599</c:v>
                </c:pt>
                <c:pt idx="8206">
                  <c:v>2525.8655046641302</c:v>
                </c:pt>
                <c:pt idx="8207">
                  <c:v>2526.173311818</c:v>
                </c:pt>
                <c:pt idx="8208">
                  <c:v>2526.4811189718798</c:v>
                </c:pt>
                <c:pt idx="8209">
                  <c:v>2526.7889261257501</c:v>
                </c:pt>
                <c:pt idx="8210">
                  <c:v>2527.0967332796199</c:v>
                </c:pt>
                <c:pt idx="8211">
                  <c:v>2527.4045404334902</c:v>
                </c:pt>
                <c:pt idx="8212">
                  <c:v>2527.71234758736</c:v>
                </c:pt>
                <c:pt idx="8213">
                  <c:v>2528.0201547412298</c:v>
                </c:pt>
                <c:pt idx="8214">
                  <c:v>2528.3279618951001</c:v>
                </c:pt>
                <c:pt idx="8215">
                  <c:v>2528.6357690489699</c:v>
                </c:pt>
                <c:pt idx="8216">
                  <c:v>2528.9435762028402</c:v>
                </c:pt>
                <c:pt idx="8217">
                  <c:v>2529.25138335671</c:v>
                </c:pt>
                <c:pt idx="8218">
                  <c:v>2529.5591905105798</c:v>
                </c:pt>
                <c:pt idx="8219">
                  <c:v>2529.8669976644501</c:v>
                </c:pt>
                <c:pt idx="8220">
                  <c:v>2530.1748048183299</c:v>
                </c:pt>
                <c:pt idx="8221">
                  <c:v>2530.4826119722002</c:v>
                </c:pt>
                <c:pt idx="8222">
                  <c:v>2530.79041912607</c:v>
                </c:pt>
                <c:pt idx="8223">
                  <c:v>2531.0982262799398</c:v>
                </c:pt>
                <c:pt idx="8224">
                  <c:v>2531.4060334338101</c:v>
                </c:pt>
                <c:pt idx="8225">
                  <c:v>2531.7138405876799</c:v>
                </c:pt>
                <c:pt idx="8226">
                  <c:v>2532.0216477415502</c:v>
                </c:pt>
                <c:pt idx="8227">
                  <c:v>2532.32945489542</c:v>
                </c:pt>
                <c:pt idx="8228">
                  <c:v>2532.6372620492898</c:v>
                </c:pt>
                <c:pt idx="8229">
                  <c:v>2532.9450692031601</c:v>
                </c:pt>
                <c:pt idx="8230">
                  <c:v>2533.2528763570299</c:v>
                </c:pt>
                <c:pt idx="8231">
                  <c:v>2533.5606835109002</c:v>
                </c:pt>
                <c:pt idx="8232">
                  <c:v>2533.86849066478</c:v>
                </c:pt>
                <c:pt idx="8233">
                  <c:v>2534.1762978186498</c:v>
                </c:pt>
                <c:pt idx="8234">
                  <c:v>2534.4841049725201</c:v>
                </c:pt>
                <c:pt idx="8235">
                  <c:v>2534.7919121263899</c:v>
                </c:pt>
                <c:pt idx="8236">
                  <c:v>2535.0997192802602</c:v>
                </c:pt>
                <c:pt idx="8237">
                  <c:v>2535.40752643413</c:v>
                </c:pt>
                <c:pt idx="8238">
                  <c:v>2535.7153335879998</c:v>
                </c:pt>
                <c:pt idx="8239">
                  <c:v>2536.0231407418701</c:v>
                </c:pt>
                <c:pt idx="8240">
                  <c:v>2536.3309478957399</c:v>
                </c:pt>
                <c:pt idx="8241">
                  <c:v>2536.6387550496102</c:v>
                </c:pt>
                <c:pt idx="8242">
                  <c:v>2536.94656220348</c:v>
                </c:pt>
                <c:pt idx="8243">
                  <c:v>2537.2543693573498</c:v>
                </c:pt>
                <c:pt idx="8244">
                  <c:v>2537.5621765112301</c:v>
                </c:pt>
                <c:pt idx="8245">
                  <c:v>2537.8699836650999</c:v>
                </c:pt>
                <c:pt idx="8246">
                  <c:v>2538.1777908189702</c:v>
                </c:pt>
                <c:pt idx="8247">
                  <c:v>2538.48559797284</c:v>
                </c:pt>
                <c:pt idx="8248">
                  <c:v>2538.7934051267098</c:v>
                </c:pt>
                <c:pt idx="8249">
                  <c:v>2539.1012122805801</c:v>
                </c:pt>
                <c:pt idx="8250">
                  <c:v>2539.4090194344499</c:v>
                </c:pt>
                <c:pt idx="8251">
                  <c:v>2539.7168265883201</c:v>
                </c:pt>
                <c:pt idx="8252">
                  <c:v>2540.02463374219</c:v>
                </c:pt>
                <c:pt idx="8253">
                  <c:v>2540.3324408960598</c:v>
                </c:pt>
                <c:pt idx="8254">
                  <c:v>2540.6402480499301</c:v>
                </c:pt>
                <c:pt idx="8255">
                  <c:v>2540.9480552037999</c:v>
                </c:pt>
                <c:pt idx="8256">
                  <c:v>2541.2558623576801</c:v>
                </c:pt>
                <c:pt idx="8257">
                  <c:v>2541.56366951155</c:v>
                </c:pt>
                <c:pt idx="8258">
                  <c:v>2541.8714766654198</c:v>
                </c:pt>
                <c:pt idx="8259">
                  <c:v>2542.17928381929</c:v>
                </c:pt>
                <c:pt idx="8260">
                  <c:v>2542.4870909731599</c:v>
                </c:pt>
                <c:pt idx="8261">
                  <c:v>2542.7948981270301</c:v>
                </c:pt>
                <c:pt idx="8262">
                  <c:v>2543.1027052809</c:v>
                </c:pt>
                <c:pt idx="8263">
                  <c:v>2543.4105124347702</c:v>
                </c:pt>
                <c:pt idx="8264">
                  <c:v>2543.71831958864</c:v>
                </c:pt>
                <c:pt idx="8265">
                  <c:v>2544.0261267425099</c:v>
                </c:pt>
                <c:pt idx="8266">
                  <c:v>2544.3339338963801</c:v>
                </c:pt>
                <c:pt idx="8267">
                  <c:v>2544.64174105026</c:v>
                </c:pt>
                <c:pt idx="8268">
                  <c:v>2544.9495482041302</c:v>
                </c:pt>
                <c:pt idx="8269">
                  <c:v>2545.257355358</c:v>
                </c:pt>
                <c:pt idx="8270">
                  <c:v>2545.5651625118699</c:v>
                </c:pt>
                <c:pt idx="8271">
                  <c:v>2545.8729696657401</c:v>
                </c:pt>
                <c:pt idx="8272">
                  <c:v>2546.1807768196099</c:v>
                </c:pt>
                <c:pt idx="8273">
                  <c:v>2546.4885839734802</c:v>
                </c:pt>
                <c:pt idx="8274">
                  <c:v>2546.79639112735</c:v>
                </c:pt>
                <c:pt idx="8275">
                  <c:v>2547.1041982812199</c:v>
                </c:pt>
                <c:pt idx="8276">
                  <c:v>2547.4120054350901</c:v>
                </c:pt>
                <c:pt idx="8277">
                  <c:v>2547.7198125889599</c:v>
                </c:pt>
                <c:pt idx="8278">
                  <c:v>2548.0276197428302</c:v>
                </c:pt>
                <c:pt idx="8279">
                  <c:v>2548.33542689671</c:v>
                </c:pt>
                <c:pt idx="8280">
                  <c:v>2548.6432340505798</c:v>
                </c:pt>
                <c:pt idx="8281">
                  <c:v>2548.9510412044501</c:v>
                </c:pt>
                <c:pt idx="8282">
                  <c:v>2549.2588483583199</c:v>
                </c:pt>
                <c:pt idx="8283">
                  <c:v>2549.5666555121902</c:v>
                </c:pt>
                <c:pt idx="8284">
                  <c:v>2549.87446266606</c:v>
                </c:pt>
                <c:pt idx="8285">
                  <c:v>2550.1822698199298</c:v>
                </c:pt>
                <c:pt idx="8286">
                  <c:v>2550.4900769738001</c:v>
                </c:pt>
                <c:pt idx="8287">
                  <c:v>2550.7978841276699</c:v>
                </c:pt>
                <c:pt idx="8288">
                  <c:v>2551.1056912815402</c:v>
                </c:pt>
                <c:pt idx="8289">
                  <c:v>2551.41349843541</c:v>
                </c:pt>
                <c:pt idx="8290">
                  <c:v>2551.7213055892798</c:v>
                </c:pt>
                <c:pt idx="8291">
                  <c:v>2552.0291127431601</c:v>
                </c:pt>
                <c:pt idx="8292">
                  <c:v>2552.3369198970299</c:v>
                </c:pt>
                <c:pt idx="8293">
                  <c:v>2552.6447270509002</c:v>
                </c:pt>
                <c:pt idx="8294">
                  <c:v>2552.95253420477</c:v>
                </c:pt>
                <c:pt idx="8295">
                  <c:v>2553.2603413586398</c:v>
                </c:pt>
                <c:pt idx="8296">
                  <c:v>2553.5681485125101</c:v>
                </c:pt>
                <c:pt idx="8297">
                  <c:v>2553.8759556663799</c:v>
                </c:pt>
                <c:pt idx="8298">
                  <c:v>2554.1837628202502</c:v>
                </c:pt>
                <c:pt idx="8299">
                  <c:v>2554.49156997412</c:v>
                </c:pt>
                <c:pt idx="8300">
                  <c:v>2554.7993771279898</c:v>
                </c:pt>
                <c:pt idx="8301">
                  <c:v>2555.1071842818601</c:v>
                </c:pt>
                <c:pt idx="8302">
                  <c:v>2555.4149914357299</c:v>
                </c:pt>
                <c:pt idx="8303">
                  <c:v>2555.7227985896102</c:v>
                </c:pt>
                <c:pt idx="8304">
                  <c:v>2556.03060574348</c:v>
                </c:pt>
                <c:pt idx="8305">
                  <c:v>2556.3384128973498</c:v>
                </c:pt>
                <c:pt idx="8306">
                  <c:v>2556.6462200512201</c:v>
                </c:pt>
                <c:pt idx="8307">
                  <c:v>2556.9540272050899</c:v>
                </c:pt>
                <c:pt idx="8308">
                  <c:v>2557.2618343589602</c:v>
                </c:pt>
                <c:pt idx="8309">
                  <c:v>2557.56964151283</c:v>
                </c:pt>
                <c:pt idx="8310">
                  <c:v>2557.8774486666998</c:v>
                </c:pt>
                <c:pt idx="8311">
                  <c:v>2558.1852558205701</c:v>
                </c:pt>
                <c:pt idx="8312">
                  <c:v>2558.4930629744399</c:v>
                </c:pt>
                <c:pt idx="8313">
                  <c:v>2558.8008701283102</c:v>
                </c:pt>
                <c:pt idx="8314">
                  <c:v>2559.10867728218</c:v>
                </c:pt>
                <c:pt idx="8315">
                  <c:v>2559.4164844360598</c:v>
                </c:pt>
                <c:pt idx="8316">
                  <c:v>2559.7242915899301</c:v>
                </c:pt>
                <c:pt idx="8317">
                  <c:v>2560.0320987437999</c:v>
                </c:pt>
                <c:pt idx="8318">
                  <c:v>2560.3399058976702</c:v>
                </c:pt>
                <c:pt idx="8319">
                  <c:v>2560.64771305154</c:v>
                </c:pt>
                <c:pt idx="8320">
                  <c:v>2560.9555202054098</c:v>
                </c:pt>
                <c:pt idx="8321">
                  <c:v>2561.2633273592801</c:v>
                </c:pt>
                <c:pt idx="8322">
                  <c:v>2561.5711345131499</c:v>
                </c:pt>
                <c:pt idx="8323">
                  <c:v>2561.8789416670202</c:v>
                </c:pt>
                <c:pt idx="8324">
                  <c:v>2562.18674882089</c:v>
                </c:pt>
                <c:pt idx="8325">
                  <c:v>2562.4945559747598</c:v>
                </c:pt>
                <c:pt idx="8326">
                  <c:v>2562.8023631286301</c:v>
                </c:pt>
                <c:pt idx="8327">
                  <c:v>2563.1101702825099</c:v>
                </c:pt>
                <c:pt idx="8328">
                  <c:v>2563.4179774363802</c:v>
                </c:pt>
                <c:pt idx="8329">
                  <c:v>2563.72578459025</c:v>
                </c:pt>
                <c:pt idx="8330">
                  <c:v>2564.0335917441198</c:v>
                </c:pt>
                <c:pt idx="8331">
                  <c:v>2564.3413988979901</c:v>
                </c:pt>
                <c:pt idx="8332">
                  <c:v>2564.6492060518599</c:v>
                </c:pt>
                <c:pt idx="8333">
                  <c:v>2564.9570132057302</c:v>
                </c:pt>
                <c:pt idx="8334">
                  <c:v>2565.2648203596</c:v>
                </c:pt>
                <c:pt idx="8335">
                  <c:v>2565.5726275134698</c:v>
                </c:pt>
                <c:pt idx="8336">
                  <c:v>2565.8804346673401</c:v>
                </c:pt>
                <c:pt idx="8337">
                  <c:v>2566.1882418212099</c:v>
                </c:pt>
                <c:pt idx="8338">
                  <c:v>2566.4960489750802</c:v>
                </c:pt>
                <c:pt idx="8339">
                  <c:v>2566.80385612896</c:v>
                </c:pt>
                <c:pt idx="8340">
                  <c:v>2567.1116632828298</c:v>
                </c:pt>
                <c:pt idx="8341">
                  <c:v>2567.4194704367001</c:v>
                </c:pt>
                <c:pt idx="8342">
                  <c:v>2567.7272775905699</c:v>
                </c:pt>
                <c:pt idx="8343">
                  <c:v>2568.0350847444402</c:v>
                </c:pt>
                <c:pt idx="8344">
                  <c:v>2568.34289189831</c:v>
                </c:pt>
                <c:pt idx="8345">
                  <c:v>2568.6506990521798</c:v>
                </c:pt>
                <c:pt idx="8346">
                  <c:v>2568.9585062060501</c:v>
                </c:pt>
                <c:pt idx="8347">
                  <c:v>2569.2663133599199</c:v>
                </c:pt>
                <c:pt idx="8348">
                  <c:v>2569.5741205137901</c:v>
                </c:pt>
                <c:pt idx="8349">
                  <c:v>2569.88192766766</c:v>
                </c:pt>
                <c:pt idx="8350">
                  <c:v>2570.1897348215298</c:v>
                </c:pt>
                <c:pt idx="8351">
                  <c:v>2570.4975419754101</c:v>
                </c:pt>
                <c:pt idx="8352">
                  <c:v>2570.8053491292799</c:v>
                </c:pt>
                <c:pt idx="8353">
                  <c:v>2571.1131562831501</c:v>
                </c:pt>
                <c:pt idx="8354">
                  <c:v>2571.42096343702</c:v>
                </c:pt>
                <c:pt idx="8355">
                  <c:v>2571.7287705908898</c:v>
                </c:pt>
                <c:pt idx="8356">
                  <c:v>2572.0365777447601</c:v>
                </c:pt>
                <c:pt idx="8357">
                  <c:v>2572.3443848986299</c:v>
                </c:pt>
                <c:pt idx="8358">
                  <c:v>2572.6521920525001</c:v>
                </c:pt>
                <c:pt idx="8359">
                  <c:v>2572.95999920637</c:v>
                </c:pt>
                <c:pt idx="8360">
                  <c:v>2573.2678063602398</c:v>
                </c:pt>
                <c:pt idx="8361">
                  <c:v>2573.57561351411</c:v>
                </c:pt>
                <c:pt idx="8362">
                  <c:v>2573.8834206679799</c:v>
                </c:pt>
                <c:pt idx="8363">
                  <c:v>2574.1912278218601</c:v>
                </c:pt>
                <c:pt idx="8364">
                  <c:v>2574.49903497573</c:v>
                </c:pt>
                <c:pt idx="8365">
                  <c:v>2574.8068421296002</c:v>
                </c:pt>
                <c:pt idx="8366">
                  <c:v>2575.11464928347</c:v>
                </c:pt>
                <c:pt idx="8367">
                  <c:v>2575.4224564373399</c:v>
                </c:pt>
                <c:pt idx="8368">
                  <c:v>2575.7302635912101</c:v>
                </c:pt>
                <c:pt idx="8369">
                  <c:v>2576.0380707450799</c:v>
                </c:pt>
                <c:pt idx="8370">
                  <c:v>2576.3458778989502</c:v>
                </c:pt>
                <c:pt idx="8371">
                  <c:v>2576.65368505282</c:v>
                </c:pt>
                <c:pt idx="8372">
                  <c:v>2576.9614922066899</c:v>
                </c:pt>
                <c:pt idx="8373">
                  <c:v>2577.2692993605601</c:v>
                </c:pt>
                <c:pt idx="8374">
                  <c:v>2577.5771065144299</c:v>
                </c:pt>
                <c:pt idx="8375">
                  <c:v>2577.8849136683102</c:v>
                </c:pt>
                <c:pt idx="8376">
                  <c:v>2578.19272082218</c:v>
                </c:pt>
                <c:pt idx="8377">
                  <c:v>2578.5005279760499</c:v>
                </c:pt>
                <c:pt idx="8378">
                  <c:v>2578.8083351299201</c:v>
                </c:pt>
                <c:pt idx="8379">
                  <c:v>2579.1161422837899</c:v>
                </c:pt>
                <c:pt idx="8380">
                  <c:v>2579.4239494376602</c:v>
                </c:pt>
                <c:pt idx="8381">
                  <c:v>2579.73175659153</c:v>
                </c:pt>
                <c:pt idx="8382">
                  <c:v>2580.0395637453998</c:v>
                </c:pt>
                <c:pt idx="8383">
                  <c:v>2580.3473708992701</c:v>
                </c:pt>
                <c:pt idx="8384">
                  <c:v>2580.6551780531399</c:v>
                </c:pt>
                <c:pt idx="8385">
                  <c:v>2580.9629852070102</c:v>
                </c:pt>
                <c:pt idx="8386">
                  <c:v>2581.27079236089</c:v>
                </c:pt>
                <c:pt idx="8387">
                  <c:v>2581.5785995147598</c:v>
                </c:pt>
                <c:pt idx="8388">
                  <c:v>2581.8864066686301</c:v>
                </c:pt>
                <c:pt idx="8389">
                  <c:v>2582.1942138224999</c:v>
                </c:pt>
                <c:pt idx="8390">
                  <c:v>2582.5020209763702</c:v>
                </c:pt>
                <c:pt idx="8391">
                  <c:v>2582.80982813024</c:v>
                </c:pt>
                <c:pt idx="8392">
                  <c:v>2583.1176352841098</c:v>
                </c:pt>
                <c:pt idx="8393">
                  <c:v>2583.4254424379801</c:v>
                </c:pt>
                <c:pt idx="8394">
                  <c:v>2583.7332495918499</c:v>
                </c:pt>
                <c:pt idx="8395">
                  <c:v>2584.0410567457202</c:v>
                </c:pt>
                <c:pt idx="8396">
                  <c:v>2584.34886389959</c:v>
                </c:pt>
                <c:pt idx="8397">
                  <c:v>2584.6566710534598</c:v>
                </c:pt>
                <c:pt idx="8398">
                  <c:v>2584.9644782073401</c:v>
                </c:pt>
                <c:pt idx="8399">
                  <c:v>2585.2722853612099</c:v>
                </c:pt>
                <c:pt idx="8400">
                  <c:v>2585.5800925150802</c:v>
                </c:pt>
                <c:pt idx="8401">
                  <c:v>2585.88789966895</c:v>
                </c:pt>
                <c:pt idx="8402">
                  <c:v>2586.1957068228198</c:v>
                </c:pt>
                <c:pt idx="8403">
                  <c:v>2586.5035139766901</c:v>
                </c:pt>
                <c:pt idx="8404">
                  <c:v>2586.8113211305599</c:v>
                </c:pt>
                <c:pt idx="8405">
                  <c:v>2587.1191282844302</c:v>
                </c:pt>
                <c:pt idx="8406">
                  <c:v>2587.4269354383</c:v>
                </c:pt>
                <c:pt idx="8407">
                  <c:v>2587.7347425921698</c:v>
                </c:pt>
                <c:pt idx="8408">
                  <c:v>2588.0425497460401</c:v>
                </c:pt>
                <c:pt idx="8409">
                  <c:v>2588.3503568999099</c:v>
                </c:pt>
                <c:pt idx="8410">
                  <c:v>2588.6581640537902</c:v>
                </c:pt>
                <c:pt idx="8411">
                  <c:v>2588.96597120766</c:v>
                </c:pt>
                <c:pt idx="8412">
                  <c:v>2589.2737783615298</c:v>
                </c:pt>
                <c:pt idx="8413">
                  <c:v>2589.5815855154001</c:v>
                </c:pt>
                <c:pt idx="8414">
                  <c:v>2589.8893926692699</c:v>
                </c:pt>
                <c:pt idx="8415">
                  <c:v>2590.1971998231402</c:v>
                </c:pt>
                <c:pt idx="8416">
                  <c:v>2590.50500697701</c:v>
                </c:pt>
                <c:pt idx="8417">
                  <c:v>2590.8128141308798</c:v>
                </c:pt>
                <c:pt idx="8418">
                  <c:v>2591.1206212847501</c:v>
                </c:pt>
                <c:pt idx="8419">
                  <c:v>2591.4284284386199</c:v>
                </c:pt>
                <c:pt idx="8420">
                  <c:v>2591.7362355924902</c:v>
                </c:pt>
                <c:pt idx="8421">
                  <c:v>2592.04404274637</c:v>
                </c:pt>
                <c:pt idx="8422">
                  <c:v>2592.3518499002398</c:v>
                </c:pt>
                <c:pt idx="8423">
                  <c:v>2592.6596570541101</c:v>
                </c:pt>
                <c:pt idx="8424">
                  <c:v>2592.9674642079799</c:v>
                </c:pt>
                <c:pt idx="8425">
                  <c:v>2593.2752713618502</c:v>
                </c:pt>
                <c:pt idx="8426">
                  <c:v>2593.58307851572</c:v>
                </c:pt>
                <c:pt idx="8427">
                  <c:v>2593.8908856695898</c:v>
                </c:pt>
                <c:pt idx="8428">
                  <c:v>2594.1986928234601</c:v>
                </c:pt>
                <c:pt idx="8429">
                  <c:v>2594.5064999773299</c:v>
                </c:pt>
                <c:pt idx="8430">
                  <c:v>2594.8143071312002</c:v>
                </c:pt>
                <c:pt idx="8431">
                  <c:v>2595.12211428507</c:v>
                </c:pt>
                <c:pt idx="8432">
                  <c:v>2595.4299214389398</c:v>
                </c:pt>
                <c:pt idx="8433">
                  <c:v>2595.7377285928201</c:v>
                </c:pt>
                <c:pt idx="8434">
                  <c:v>2596.0455357466899</c:v>
                </c:pt>
                <c:pt idx="8435">
                  <c:v>2596.3533429005602</c:v>
                </c:pt>
                <c:pt idx="8436">
                  <c:v>2596.66115005443</c:v>
                </c:pt>
                <c:pt idx="8437">
                  <c:v>2596.9689572082998</c:v>
                </c:pt>
                <c:pt idx="8438">
                  <c:v>2597.2767643621701</c:v>
                </c:pt>
                <c:pt idx="8439">
                  <c:v>2597.5845715160399</c:v>
                </c:pt>
                <c:pt idx="8440">
                  <c:v>2597.8923786699102</c:v>
                </c:pt>
                <c:pt idx="8441">
                  <c:v>2598.20018582378</c:v>
                </c:pt>
                <c:pt idx="8442">
                  <c:v>2598.5079929776498</c:v>
                </c:pt>
                <c:pt idx="8443">
                  <c:v>2598.8158001315201</c:v>
                </c:pt>
                <c:pt idx="8444">
                  <c:v>2599.1236072853899</c:v>
                </c:pt>
                <c:pt idx="8445">
                  <c:v>2599.4314144392702</c:v>
                </c:pt>
                <c:pt idx="8446">
                  <c:v>2599.73922159314</c:v>
                </c:pt>
                <c:pt idx="8447">
                  <c:v>2600.0470287470098</c:v>
                </c:pt>
                <c:pt idx="8448">
                  <c:v>2600.3548359008801</c:v>
                </c:pt>
                <c:pt idx="8449">
                  <c:v>2600.6626430547499</c:v>
                </c:pt>
                <c:pt idx="8450">
                  <c:v>2600.9704502086202</c:v>
                </c:pt>
                <c:pt idx="8451">
                  <c:v>2601.27825736249</c:v>
                </c:pt>
                <c:pt idx="8452">
                  <c:v>2601.5860645163598</c:v>
                </c:pt>
                <c:pt idx="8453">
                  <c:v>2601.8938716702301</c:v>
                </c:pt>
                <c:pt idx="8454">
                  <c:v>2602.2016788240999</c:v>
                </c:pt>
                <c:pt idx="8455">
                  <c:v>2602.5094859779701</c:v>
                </c:pt>
                <c:pt idx="8456">
                  <c:v>2602.81729313184</c:v>
                </c:pt>
                <c:pt idx="8457">
                  <c:v>2603.1251002857198</c:v>
                </c:pt>
                <c:pt idx="8458">
                  <c:v>2603.4329074395901</c:v>
                </c:pt>
                <c:pt idx="8459">
                  <c:v>2603.7407145934599</c:v>
                </c:pt>
                <c:pt idx="8460">
                  <c:v>2604.0485217473301</c:v>
                </c:pt>
                <c:pt idx="8461">
                  <c:v>2604.3563289012</c:v>
                </c:pt>
                <c:pt idx="8462">
                  <c:v>2604.6641360550698</c:v>
                </c:pt>
                <c:pt idx="8463">
                  <c:v>2604.97194320894</c:v>
                </c:pt>
                <c:pt idx="8464">
                  <c:v>2605.2797503628099</c:v>
                </c:pt>
                <c:pt idx="8465">
                  <c:v>2605.5875575166801</c:v>
                </c:pt>
                <c:pt idx="8466">
                  <c:v>2605.89536467055</c:v>
                </c:pt>
                <c:pt idx="8467">
                  <c:v>2606.2031718244202</c:v>
                </c:pt>
                <c:pt idx="8468">
                  <c:v>2606.51097897829</c:v>
                </c:pt>
                <c:pt idx="8469">
                  <c:v>2606.8187861321699</c:v>
                </c:pt>
                <c:pt idx="8470">
                  <c:v>2607.1265932860401</c:v>
                </c:pt>
                <c:pt idx="8471">
                  <c:v>2607.43440043991</c:v>
                </c:pt>
                <c:pt idx="8472">
                  <c:v>2607.7422075937802</c:v>
                </c:pt>
                <c:pt idx="8473">
                  <c:v>2608.05001474765</c:v>
                </c:pt>
                <c:pt idx="8474">
                  <c:v>2608.3578219015199</c:v>
                </c:pt>
                <c:pt idx="8475">
                  <c:v>2608.6656290553901</c:v>
                </c:pt>
                <c:pt idx="8476">
                  <c:v>2608.9734362092599</c:v>
                </c:pt>
                <c:pt idx="8477">
                  <c:v>2609.2812433631302</c:v>
                </c:pt>
                <c:pt idx="8478">
                  <c:v>2609.589050517</c:v>
                </c:pt>
                <c:pt idx="8479">
                  <c:v>2609.8968576708698</c:v>
                </c:pt>
                <c:pt idx="8480">
                  <c:v>2610.2046648247401</c:v>
                </c:pt>
                <c:pt idx="8481">
                  <c:v>2610.5124719786199</c:v>
                </c:pt>
                <c:pt idx="8482">
                  <c:v>2610.8202791324902</c:v>
                </c:pt>
                <c:pt idx="8483">
                  <c:v>2611.12808628636</c:v>
                </c:pt>
                <c:pt idx="8484">
                  <c:v>2611.4358934402298</c:v>
                </c:pt>
                <c:pt idx="8485">
                  <c:v>2611.7437005941001</c:v>
                </c:pt>
                <c:pt idx="8486">
                  <c:v>2612.0515077479699</c:v>
                </c:pt>
                <c:pt idx="8487">
                  <c:v>2612.3593149018402</c:v>
                </c:pt>
                <c:pt idx="8488">
                  <c:v>2612.66712205571</c:v>
                </c:pt>
                <c:pt idx="8489">
                  <c:v>2612.9749292095798</c:v>
                </c:pt>
                <c:pt idx="8490">
                  <c:v>2613.2827363634501</c:v>
                </c:pt>
                <c:pt idx="8491">
                  <c:v>2613.5905435173199</c:v>
                </c:pt>
                <c:pt idx="8492">
                  <c:v>2613.8983506711902</c:v>
                </c:pt>
                <c:pt idx="8493">
                  <c:v>2614.20615782507</c:v>
                </c:pt>
                <c:pt idx="8494">
                  <c:v>2614.5139649789398</c:v>
                </c:pt>
                <c:pt idx="8495">
                  <c:v>2614.8217721328101</c:v>
                </c:pt>
                <c:pt idx="8496">
                  <c:v>2615.1295792866799</c:v>
                </c:pt>
                <c:pt idx="8497">
                  <c:v>2615.4373864405502</c:v>
                </c:pt>
                <c:pt idx="8498">
                  <c:v>2615.74519359442</c:v>
                </c:pt>
                <c:pt idx="8499">
                  <c:v>2616.0530007482898</c:v>
                </c:pt>
                <c:pt idx="8500">
                  <c:v>2616.3608079021601</c:v>
                </c:pt>
                <c:pt idx="8501">
                  <c:v>2616.6686150560299</c:v>
                </c:pt>
                <c:pt idx="8502">
                  <c:v>2616.9764222099002</c:v>
                </c:pt>
                <c:pt idx="8503">
                  <c:v>2617.28422936377</c:v>
                </c:pt>
                <c:pt idx="8504">
                  <c:v>2617.5920365176398</c:v>
                </c:pt>
                <c:pt idx="8505">
                  <c:v>2617.8998436715201</c:v>
                </c:pt>
                <c:pt idx="8506">
                  <c:v>2618.2076508253899</c:v>
                </c:pt>
                <c:pt idx="8507">
                  <c:v>2618.5154579792602</c:v>
                </c:pt>
                <c:pt idx="8508">
                  <c:v>2618.82326513313</c:v>
                </c:pt>
                <c:pt idx="8509">
                  <c:v>2619.1310722869998</c:v>
                </c:pt>
                <c:pt idx="8510">
                  <c:v>2619.4388794408701</c:v>
                </c:pt>
                <c:pt idx="8511">
                  <c:v>2619.7466865947399</c:v>
                </c:pt>
                <c:pt idx="8512">
                  <c:v>2620.0544937486102</c:v>
                </c:pt>
                <c:pt idx="8513">
                  <c:v>2620.36230090248</c:v>
                </c:pt>
                <c:pt idx="8514">
                  <c:v>2620.6701080563498</c:v>
                </c:pt>
                <c:pt idx="8515">
                  <c:v>2620.9779152102201</c:v>
                </c:pt>
                <c:pt idx="8516">
                  <c:v>2621.2857223640899</c:v>
                </c:pt>
                <c:pt idx="8517">
                  <c:v>2621.5935295179702</c:v>
                </c:pt>
                <c:pt idx="8518">
                  <c:v>2621.90133667184</c:v>
                </c:pt>
                <c:pt idx="8519">
                  <c:v>2622.2091438257098</c:v>
                </c:pt>
                <c:pt idx="8520">
                  <c:v>2622.5169509795801</c:v>
                </c:pt>
                <c:pt idx="8521">
                  <c:v>2622.8247581334499</c:v>
                </c:pt>
                <c:pt idx="8522">
                  <c:v>2623.1325652873202</c:v>
                </c:pt>
                <c:pt idx="8523">
                  <c:v>2623.44037244119</c:v>
                </c:pt>
                <c:pt idx="8524">
                  <c:v>2623.7481795950598</c:v>
                </c:pt>
                <c:pt idx="8525">
                  <c:v>2624.0559867489301</c:v>
                </c:pt>
                <c:pt idx="8526">
                  <c:v>2624.3637939027999</c:v>
                </c:pt>
                <c:pt idx="8527">
                  <c:v>2624.6716010566702</c:v>
                </c:pt>
                <c:pt idx="8528">
                  <c:v>2624.97940821055</c:v>
                </c:pt>
                <c:pt idx="8529">
                  <c:v>2625.2872153644198</c:v>
                </c:pt>
                <c:pt idx="8530">
                  <c:v>2625.5950225182901</c:v>
                </c:pt>
                <c:pt idx="8531">
                  <c:v>2625.9028296721599</c:v>
                </c:pt>
                <c:pt idx="8532">
                  <c:v>2626.2106368260302</c:v>
                </c:pt>
                <c:pt idx="8533">
                  <c:v>2626.5184439799</c:v>
                </c:pt>
                <c:pt idx="8534">
                  <c:v>2626.8262511337698</c:v>
                </c:pt>
                <c:pt idx="8535">
                  <c:v>2627.1340582876401</c:v>
                </c:pt>
                <c:pt idx="8536">
                  <c:v>2627.4418654415099</c:v>
                </c:pt>
                <c:pt idx="8537">
                  <c:v>2627.7496725953802</c:v>
                </c:pt>
                <c:pt idx="8538">
                  <c:v>2628.05747974925</c:v>
                </c:pt>
                <c:pt idx="8539">
                  <c:v>2628.3652869031198</c:v>
                </c:pt>
                <c:pt idx="8540">
                  <c:v>2628.6730940570001</c:v>
                </c:pt>
                <c:pt idx="8541">
                  <c:v>2628.9809012108699</c:v>
                </c:pt>
                <c:pt idx="8542">
                  <c:v>2629.2887083647402</c:v>
                </c:pt>
                <c:pt idx="8543">
                  <c:v>2629.59651551861</c:v>
                </c:pt>
                <c:pt idx="8544">
                  <c:v>2629.9043226724798</c:v>
                </c:pt>
                <c:pt idx="8545">
                  <c:v>2630.2121298263501</c:v>
                </c:pt>
                <c:pt idx="8546">
                  <c:v>2630.5199369802199</c:v>
                </c:pt>
                <c:pt idx="8547">
                  <c:v>2630.8277441340902</c:v>
                </c:pt>
                <c:pt idx="8548">
                  <c:v>2631.13555128796</c:v>
                </c:pt>
                <c:pt idx="8549">
                  <c:v>2631.4433584418298</c:v>
                </c:pt>
                <c:pt idx="8550">
                  <c:v>2631.7511655957001</c:v>
                </c:pt>
                <c:pt idx="8551">
                  <c:v>2632.0589727495699</c:v>
                </c:pt>
                <c:pt idx="8552">
                  <c:v>2632.3667799034502</c:v>
                </c:pt>
                <c:pt idx="8553">
                  <c:v>2632.67458705732</c:v>
                </c:pt>
                <c:pt idx="8554">
                  <c:v>2632.9823942111898</c:v>
                </c:pt>
                <c:pt idx="8555">
                  <c:v>2633.2902013650601</c:v>
                </c:pt>
                <c:pt idx="8556">
                  <c:v>2633.5980085189299</c:v>
                </c:pt>
                <c:pt idx="8557">
                  <c:v>2633.9058156728001</c:v>
                </c:pt>
                <c:pt idx="8558">
                  <c:v>2634.21362282667</c:v>
                </c:pt>
                <c:pt idx="8559">
                  <c:v>2634.5214299805398</c:v>
                </c:pt>
                <c:pt idx="8560">
                  <c:v>2634.8292371344101</c:v>
                </c:pt>
                <c:pt idx="8561">
                  <c:v>2635.1370442882799</c:v>
                </c:pt>
                <c:pt idx="8562">
                  <c:v>2635.4448514421501</c:v>
                </c:pt>
                <c:pt idx="8563">
                  <c:v>2635.75265859602</c:v>
                </c:pt>
                <c:pt idx="8564">
                  <c:v>2636.0604657498998</c:v>
                </c:pt>
                <c:pt idx="8565">
                  <c:v>2636.36827290377</c:v>
                </c:pt>
                <c:pt idx="8566">
                  <c:v>2636.6760800576399</c:v>
                </c:pt>
                <c:pt idx="8567">
                  <c:v>2636.9838872115101</c:v>
                </c:pt>
                <c:pt idx="8568">
                  <c:v>2637.29169436538</c:v>
                </c:pt>
                <c:pt idx="8569">
                  <c:v>2637.5995015192502</c:v>
                </c:pt>
                <c:pt idx="8570">
                  <c:v>2637.90730867312</c:v>
                </c:pt>
                <c:pt idx="8571">
                  <c:v>2638.2151158269899</c:v>
                </c:pt>
                <c:pt idx="8572">
                  <c:v>2638.5229229808601</c:v>
                </c:pt>
                <c:pt idx="8573">
                  <c:v>2638.8307301347299</c:v>
                </c:pt>
                <c:pt idx="8574">
                  <c:v>2639.1385372886002</c:v>
                </c:pt>
                <c:pt idx="8575">
                  <c:v>2639.44634444247</c:v>
                </c:pt>
                <c:pt idx="8576">
                  <c:v>2639.7541515963499</c:v>
                </c:pt>
                <c:pt idx="8577">
                  <c:v>2640.0619587502201</c:v>
                </c:pt>
                <c:pt idx="8578">
                  <c:v>2640.3697659040899</c:v>
                </c:pt>
                <c:pt idx="8579">
                  <c:v>2640.6775730579602</c:v>
                </c:pt>
                <c:pt idx="8580">
                  <c:v>2640.98538021183</c:v>
                </c:pt>
                <c:pt idx="8581">
                  <c:v>2641.2931873656999</c:v>
                </c:pt>
                <c:pt idx="8582">
                  <c:v>2641.6009945195701</c:v>
                </c:pt>
                <c:pt idx="8583">
                  <c:v>2641.9088016734399</c:v>
                </c:pt>
                <c:pt idx="8584">
                  <c:v>2642.2166088273102</c:v>
                </c:pt>
                <c:pt idx="8585">
                  <c:v>2642.52441598118</c:v>
                </c:pt>
                <c:pt idx="8586">
                  <c:v>2642.8322231350498</c:v>
                </c:pt>
                <c:pt idx="8587">
                  <c:v>2643.1400302889201</c:v>
                </c:pt>
                <c:pt idx="8588">
                  <c:v>2643.4478374427999</c:v>
                </c:pt>
                <c:pt idx="8589">
                  <c:v>2643.7556445966702</c:v>
                </c:pt>
                <c:pt idx="8590">
                  <c:v>2644.06345175054</c:v>
                </c:pt>
                <c:pt idx="8591">
                  <c:v>2644.3712589044098</c:v>
                </c:pt>
                <c:pt idx="8592">
                  <c:v>2644.6790660582801</c:v>
                </c:pt>
                <c:pt idx="8593">
                  <c:v>2644.9868732121499</c:v>
                </c:pt>
                <c:pt idx="8594">
                  <c:v>2645.2946803660202</c:v>
                </c:pt>
                <c:pt idx="8595">
                  <c:v>2645.60248751989</c:v>
                </c:pt>
                <c:pt idx="8596">
                  <c:v>2645.9102946737598</c:v>
                </c:pt>
                <c:pt idx="8597">
                  <c:v>2646.2181018276301</c:v>
                </c:pt>
                <c:pt idx="8598">
                  <c:v>2646.5259089814999</c:v>
                </c:pt>
                <c:pt idx="8599">
                  <c:v>2646.8337161353702</c:v>
                </c:pt>
                <c:pt idx="8600">
                  <c:v>2647.14152328925</c:v>
                </c:pt>
                <c:pt idx="8601">
                  <c:v>2647.4493304431198</c:v>
                </c:pt>
                <c:pt idx="8602">
                  <c:v>2647.7571375969901</c:v>
                </c:pt>
                <c:pt idx="8603">
                  <c:v>2648.0649447508599</c:v>
                </c:pt>
                <c:pt idx="8604">
                  <c:v>2648.3727519047302</c:v>
                </c:pt>
                <c:pt idx="8605">
                  <c:v>2648.6805590586</c:v>
                </c:pt>
                <c:pt idx="8606">
                  <c:v>2648.9883662124698</c:v>
                </c:pt>
                <c:pt idx="8607">
                  <c:v>2649.2961733663401</c:v>
                </c:pt>
                <c:pt idx="8608">
                  <c:v>2649.6039805202099</c:v>
                </c:pt>
                <c:pt idx="8609">
                  <c:v>2649.9117876740802</c:v>
                </c:pt>
                <c:pt idx="8610">
                  <c:v>2650.21959482795</c:v>
                </c:pt>
                <c:pt idx="8611">
                  <c:v>2650.5274019818198</c:v>
                </c:pt>
                <c:pt idx="8612">
                  <c:v>2650.8352091357001</c:v>
                </c:pt>
                <c:pt idx="8613">
                  <c:v>2651.1430162895699</c:v>
                </c:pt>
                <c:pt idx="8614">
                  <c:v>2651.4508234434402</c:v>
                </c:pt>
                <c:pt idx="8615">
                  <c:v>2651.75863059731</c:v>
                </c:pt>
                <c:pt idx="8616">
                  <c:v>2652.0664377511798</c:v>
                </c:pt>
                <c:pt idx="8617">
                  <c:v>2652.3742449050501</c:v>
                </c:pt>
                <c:pt idx="8618">
                  <c:v>2652.6820520589199</c:v>
                </c:pt>
                <c:pt idx="8619">
                  <c:v>2652.9898592127902</c:v>
                </c:pt>
                <c:pt idx="8620">
                  <c:v>2653.29766636666</c:v>
                </c:pt>
                <c:pt idx="8621">
                  <c:v>2653.6054735205298</c:v>
                </c:pt>
                <c:pt idx="8622">
                  <c:v>2653.9132806744001</c:v>
                </c:pt>
                <c:pt idx="8623">
                  <c:v>2654.2210878282699</c:v>
                </c:pt>
                <c:pt idx="8624">
                  <c:v>2654.5288949821502</c:v>
                </c:pt>
                <c:pt idx="8625">
                  <c:v>2654.83670213602</c:v>
                </c:pt>
                <c:pt idx="8626">
                  <c:v>2655.1445092898898</c:v>
                </c:pt>
                <c:pt idx="8627">
                  <c:v>2655.4523164437601</c:v>
                </c:pt>
                <c:pt idx="8628">
                  <c:v>2655.7601235976299</c:v>
                </c:pt>
                <c:pt idx="8629">
                  <c:v>2656.0679307515002</c:v>
                </c:pt>
                <c:pt idx="8630">
                  <c:v>2656.37573790537</c:v>
                </c:pt>
                <c:pt idx="8631">
                  <c:v>2656.6835450592398</c:v>
                </c:pt>
                <c:pt idx="8632">
                  <c:v>2656.9913522131101</c:v>
                </c:pt>
                <c:pt idx="8633">
                  <c:v>2657.2991593669799</c:v>
                </c:pt>
                <c:pt idx="8634">
                  <c:v>2657.6069665208502</c:v>
                </c:pt>
                <c:pt idx="8635">
                  <c:v>2657.91477367473</c:v>
                </c:pt>
                <c:pt idx="8636">
                  <c:v>2658.2225808285998</c:v>
                </c:pt>
                <c:pt idx="8637">
                  <c:v>2658.5303879824701</c:v>
                </c:pt>
                <c:pt idx="8638">
                  <c:v>2658.8381951363399</c:v>
                </c:pt>
                <c:pt idx="8639">
                  <c:v>2659.1460022902102</c:v>
                </c:pt>
                <c:pt idx="8640">
                  <c:v>2659.45380944408</c:v>
                </c:pt>
                <c:pt idx="8641">
                  <c:v>2659.7616165979498</c:v>
                </c:pt>
                <c:pt idx="8642">
                  <c:v>2660.0694237518201</c:v>
                </c:pt>
                <c:pt idx="8643">
                  <c:v>2660.3772309056899</c:v>
                </c:pt>
                <c:pt idx="8644">
                  <c:v>2660.6850380595602</c:v>
                </c:pt>
                <c:pt idx="8645">
                  <c:v>2660.99284521343</c:v>
                </c:pt>
                <c:pt idx="8646">
                  <c:v>2661.3006523672998</c:v>
                </c:pt>
                <c:pt idx="8647">
                  <c:v>2661.6084595211801</c:v>
                </c:pt>
                <c:pt idx="8648">
                  <c:v>2661.9162666750499</c:v>
                </c:pt>
                <c:pt idx="8649">
                  <c:v>2662.2240738289202</c:v>
                </c:pt>
                <c:pt idx="8650">
                  <c:v>2662.53188098279</c:v>
                </c:pt>
                <c:pt idx="8651">
                  <c:v>2662.8396881366598</c:v>
                </c:pt>
                <c:pt idx="8652">
                  <c:v>2663.1474952905301</c:v>
                </c:pt>
                <c:pt idx="8653">
                  <c:v>2663.4553024443999</c:v>
                </c:pt>
                <c:pt idx="8654">
                  <c:v>2663.7631095982701</c:v>
                </c:pt>
                <c:pt idx="8655">
                  <c:v>2664.07091675214</c:v>
                </c:pt>
                <c:pt idx="8656">
                  <c:v>2664.3787239060098</c:v>
                </c:pt>
                <c:pt idx="8657">
                  <c:v>2664.6865310598801</c:v>
                </c:pt>
                <c:pt idx="8658">
                  <c:v>2664.9943382137499</c:v>
                </c:pt>
                <c:pt idx="8659">
                  <c:v>2665.3021453676301</c:v>
                </c:pt>
                <c:pt idx="8660">
                  <c:v>2665.6099525215</c:v>
                </c:pt>
                <c:pt idx="8661">
                  <c:v>2665.9177596753698</c:v>
                </c:pt>
                <c:pt idx="8662">
                  <c:v>2666.2255668292401</c:v>
                </c:pt>
                <c:pt idx="8663">
                  <c:v>2666.5333739831099</c:v>
                </c:pt>
                <c:pt idx="8664">
                  <c:v>2666.8411811369801</c:v>
                </c:pt>
                <c:pt idx="8665">
                  <c:v>2667.14898829085</c:v>
                </c:pt>
                <c:pt idx="8666">
                  <c:v>2667.4567954447198</c:v>
                </c:pt>
                <c:pt idx="8667">
                  <c:v>2667.76460259859</c:v>
                </c:pt>
                <c:pt idx="8668">
                  <c:v>2668.0724097524599</c:v>
                </c:pt>
                <c:pt idx="8669">
                  <c:v>2668.3802169063301</c:v>
                </c:pt>
                <c:pt idx="8670">
                  <c:v>2668.6880240602</c:v>
                </c:pt>
                <c:pt idx="8671">
                  <c:v>2668.9958312140802</c:v>
                </c:pt>
                <c:pt idx="8672">
                  <c:v>2669.30363836795</c:v>
                </c:pt>
                <c:pt idx="8673">
                  <c:v>2669.6114455218199</c:v>
                </c:pt>
                <c:pt idx="8674">
                  <c:v>2669.9192526756901</c:v>
                </c:pt>
                <c:pt idx="8675">
                  <c:v>2670.2270598295599</c:v>
                </c:pt>
                <c:pt idx="8676">
                  <c:v>2670.5348669834302</c:v>
                </c:pt>
                <c:pt idx="8677">
                  <c:v>2670.8426741373</c:v>
                </c:pt>
                <c:pt idx="8678">
                  <c:v>2671.1504812911699</c:v>
                </c:pt>
                <c:pt idx="8679">
                  <c:v>2671.4582884450401</c:v>
                </c:pt>
                <c:pt idx="8680">
                  <c:v>2671.7660955989099</c:v>
                </c:pt>
                <c:pt idx="8681">
                  <c:v>2672.0739027527802</c:v>
                </c:pt>
                <c:pt idx="8682">
                  <c:v>2672.38170990665</c:v>
                </c:pt>
                <c:pt idx="8683">
                  <c:v>2672.6895170605299</c:v>
                </c:pt>
                <c:pt idx="8684">
                  <c:v>2672.9973242144001</c:v>
                </c:pt>
                <c:pt idx="8685">
                  <c:v>2673.3051313682699</c:v>
                </c:pt>
                <c:pt idx="8686">
                  <c:v>2673.6129385221402</c:v>
                </c:pt>
                <c:pt idx="8687">
                  <c:v>2673.92074567601</c:v>
                </c:pt>
                <c:pt idx="8688">
                  <c:v>2674.2285528298798</c:v>
                </c:pt>
                <c:pt idx="8689">
                  <c:v>2674.5363599837501</c:v>
                </c:pt>
                <c:pt idx="8690">
                  <c:v>2674.8441671376199</c:v>
                </c:pt>
                <c:pt idx="8691">
                  <c:v>2675.1519742914902</c:v>
                </c:pt>
                <c:pt idx="8692">
                  <c:v>2675.45978144536</c:v>
                </c:pt>
                <c:pt idx="8693">
                  <c:v>2675.7675885992298</c:v>
                </c:pt>
                <c:pt idx="8694">
                  <c:v>2676.0753957531001</c:v>
                </c:pt>
                <c:pt idx="8695">
                  <c:v>2676.3832029069799</c:v>
                </c:pt>
                <c:pt idx="8696">
                  <c:v>2676.6910100608502</c:v>
                </c:pt>
                <c:pt idx="8697">
                  <c:v>2676.99881721472</c:v>
                </c:pt>
                <c:pt idx="8698">
                  <c:v>2677.3066243685898</c:v>
                </c:pt>
                <c:pt idx="8699">
                  <c:v>2677.6144315224601</c:v>
                </c:pt>
                <c:pt idx="8700">
                  <c:v>2677.9222386763299</c:v>
                </c:pt>
                <c:pt idx="8701">
                  <c:v>2678.2300458302002</c:v>
                </c:pt>
                <c:pt idx="8702">
                  <c:v>2678.53785298407</c:v>
                </c:pt>
                <c:pt idx="8703">
                  <c:v>2678.8456601379398</c:v>
                </c:pt>
                <c:pt idx="8704">
                  <c:v>2679.1534672918101</c:v>
                </c:pt>
                <c:pt idx="8705">
                  <c:v>2679.4612744456799</c:v>
                </c:pt>
                <c:pt idx="8706">
                  <c:v>2679.7690815995502</c:v>
                </c:pt>
                <c:pt idx="8707">
                  <c:v>2680.07688875343</c:v>
                </c:pt>
                <c:pt idx="8708">
                  <c:v>2680.3846959072998</c:v>
                </c:pt>
                <c:pt idx="8709">
                  <c:v>2680.6925030611701</c:v>
                </c:pt>
                <c:pt idx="8710">
                  <c:v>2681.0003102150399</c:v>
                </c:pt>
                <c:pt idx="8711">
                  <c:v>2681.3081173689102</c:v>
                </c:pt>
                <c:pt idx="8712">
                  <c:v>2681.61592452278</c:v>
                </c:pt>
                <c:pt idx="8713">
                  <c:v>2681.9237316766498</c:v>
                </c:pt>
                <c:pt idx="8714">
                  <c:v>2682.2315388305201</c:v>
                </c:pt>
                <c:pt idx="8715">
                  <c:v>2682.5393459843899</c:v>
                </c:pt>
                <c:pt idx="8716">
                  <c:v>2682.8471531382602</c:v>
                </c:pt>
                <c:pt idx="8717">
                  <c:v>2683.15496029213</c:v>
                </c:pt>
                <c:pt idx="8718">
                  <c:v>2683.4627674459998</c:v>
                </c:pt>
                <c:pt idx="8719">
                  <c:v>2683.7705745998801</c:v>
                </c:pt>
                <c:pt idx="8720">
                  <c:v>2684.0783817537499</c:v>
                </c:pt>
                <c:pt idx="8721">
                  <c:v>2684.3861889076202</c:v>
                </c:pt>
                <c:pt idx="8722">
                  <c:v>2684.69399606149</c:v>
                </c:pt>
                <c:pt idx="8723">
                  <c:v>2685.0018032153598</c:v>
                </c:pt>
                <c:pt idx="8724">
                  <c:v>2685.3096103692301</c:v>
                </c:pt>
                <c:pt idx="8725">
                  <c:v>2685.6174175230999</c:v>
                </c:pt>
                <c:pt idx="8726">
                  <c:v>2685.9252246769702</c:v>
                </c:pt>
                <c:pt idx="8727">
                  <c:v>2686.23303183084</c:v>
                </c:pt>
                <c:pt idx="8728">
                  <c:v>2686.5408389847098</c:v>
                </c:pt>
                <c:pt idx="8729">
                  <c:v>2686.8486461385801</c:v>
                </c:pt>
                <c:pt idx="8730">
                  <c:v>2687.1564532924499</c:v>
                </c:pt>
                <c:pt idx="8731">
                  <c:v>2687.4642604463302</c:v>
                </c:pt>
                <c:pt idx="8732">
                  <c:v>2687.7720676002</c:v>
                </c:pt>
                <c:pt idx="8733">
                  <c:v>2688.0798747540698</c:v>
                </c:pt>
                <c:pt idx="8734">
                  <c:v>2688.3876819079401</c:v>
                </c:pt>
                <c:pt idx="8735">
                  <c:v>2688.6954890618099</c:v>
                </c:pt>
                <c:pt idx="8736">
                  <c:v>2689.0032962156802</c:v>
                </c:pt>
                <c:pt idx="8737">
                  <c:v>2689.31110336955</c:v>
                </c:pt>
                <c:pt idx="8738">
                  <c:v>2689.6189105234198</c:v>
                </c:pt>
                <c:pt idx="8739">
                  <c:v>2689.9267176772901</c:v>
                </c:pt>
                <c:pt idx="8740">
                  <c:v>2690.2345248311599</c:v>
                </c:pt>
                <c:pt idx="8741">
                  <c:v>2690.5423319850302</c:v>
                </c:pt>
                <c:pt idx="8742">
                  <c:v>2690.85013913891</c:v>
                </c:pt>
                <c:pt idx="8743">
                  <c:v>2691.1579462927798</c:v>
                </c:pt>
                <c:pt idx="8744">
                  <c:v>2691.4657534466501</c:v>
                </c:pt>
                <c:pt idx="8745">
                  <c:v>2691.7735606005199</c:v>
                </c:pt>
                <c:pt idx="8746">
                  <c:v>2692.0813677543902</c:v>
                </c:pt>
                <c:pt idx="8747">
                  <c:v>2692.38917490826</c:v>
                </c:pt>
                <c:pt idx="8748">
                  <c:v>2692.6969820621298</c:v>
                </c:pt>
                <c:pt idx="8749">
                  <c:v>2693.0047892160001</c:v>
                </c:pt>
                <c:pt idx="8750">
                  <c:v>2693.3125963698699</c:v>
                </c:pt>
                <c:pt idx="8751">
                  <c:v>2693.6204035237402</c:v>
                </c:pt>
                <c:pt idx="8752">
                  <c:v>2693.92821067761</c:v>
                </c:pt>
                <c:pt idx="8753">
                  <c:v>2694.2360178314798</c:v>
                </c:pt>
                <c:pt idx="8754">
                  <c:v>2694.5438249853601</c:v>
                </c:pt>
                <c:pt idx="8755">
                  <c:v>2694.8516321392299</c:v>
                </c:pt>
                <c:pt idx="8756">
                  <c:v>2695.1594392931001</c:v>
                </c:pt>
                <c:pt idx="8757">
                  <c:v>2695.46724644697</c:v>
                </c:pt>
                <c:pt idx="8758">
                  <c:v>2695.7750536008398</c:v>
                </c:pt>
                <c:pt idx="8759">
                  <c:v>2696.0828607547101</c:v>
                </c:pt>
                <c:pt idx="8760">
                  <c:v>2696.3906679085799</c:v>
                </c:pt>
                <c:pt idx="8761">
                  <c:v>2696.6984750624501</c:v>
                </c:pt>
                <c:pt idx="8762">
                  <c:v>2697.00628221632</c:v>
                </c:pt>
                <c:pt idx="8763">
                  <c:v>2697.3140893701898</c:v>
                </c:pt>
                <c:pt idx="8764">
                  <c:v>2697.62189652406</c:v>
                </c:pt>
                <c:pt idx="8765">
                  <c:v>2697.9297036779299</c:v>
                </c:pt>
                <c:pt idx="8766">
                  <c:v>2698.2375108318101</c:v>
                </c:pt>
                <c:pt idx="8767">
                  <c:v>2698.54531798568</c:v>
                </c:pt>
                <c:pt idx="8768">
                  <c:v>2698.8531251395498</c:v>
                </c:pt>
                <c:pt idx="8769">
                  <c:v>2699.16093229342</c:v>
                </c:pt>
                <c:pt idx="8770">
                  <c:v>2699.4687394472899</c:v>
                </c:pt>
                <c:pt idx="8771">
                  <c:v>2699.7765466011601</c:v>
                </c:pt>
                <c:pt idx="8772">
                  <c:v>2700.08435375503</c:v>
                </c:pt>
                <c:pt idx="8773">
                  <c:v>2700.3921609089002</c:v>
                </c:pt>
                <c:pt idx="8774">
                  <c:v>2700.69996806277</c:v>
                </c:pt>
                <c:pt idx="8775">
                  <c:v>2701.0077752166399</c:v>
                </c:pt>
                <c:pt idx="8776">
                  <c:v>2701.3155823705101</c:v>
                </c:pt>
                <c:pt idx="8777">
                  <c:v>2701.6233895243799</c:v>
                </c:pt>
                <c:pt idx="8778">
                  <c:v>2701.9311966782602</c:v>
                </c:pt>
                <c:pt idx="8779">
                  <c:v>2702.23900383213</c:v>
                </c:pt>
                <c:pt idx="8780">
                  <c:v>2702.5468109859999</c:v>
                </c:pt>
                <c:pt idx="8781">
                  <c:v>2702.8546181398701</c:v>
                </c:pt>
                <c:pt idx="8782">
                  <c:v>2703.1624252937399</c:v>
                </c:pt>
                <c:pt idx="8783">
                  <c:v>2703.4702324476102</c:v>
                </c:pt>
                <c:pt idx="8784">
                  <c:v>2703.77803960148</c:v>
                </c:pt>
                <c:pt idx="8785">
                  <c:v>2704.0858467553498</c:v>
                </c:pt>
                <c:pt idx="8786">
                  <c:v>2704.3936539092201</c:v>
                </c:pt>
                <c:pt idx="8787">
                  <c:v>2704.7014610630899</c:v>
                </c:pt>
                <c:pt idx="8788">
                  <c:v>2705.0092682169602</c:v>
                </c:pt>
                <c:pt idx="8789">
                  <c:v>2705.31707537084</c:v>
                </c:pt>
                <c:pt idx="8790">
                  <c:v>2705.6248825247098</c:v>
                </c:pt>
                <c:pt idx="8791">
                  <c:v>2705.9326896785801</c:v>
                </c:pt>
                <c:pt idx="8792">
                  <c:v>2706.2404968324499</c:v>
                </c:pt>
                <c:pt idx="8793">
                  <c:v>2706.5483039863202</c:v>
                </c:pt>
                <c:pt idx="8794">
                  <c:v>2706.85611114019</c:v>
                </c:pt>
                <c:pt idx="8795">
                  <c:v>2707.1639182940598</c:v>
                </c:pt>
                <c:pt idx="8796">
                  <c:v>2707.4717254479301</c:v>
                </c:pt>
                <c:pt idx="8797">
                  <c:v>2707.7795326017999</c:v>
                </c:pt>
                <c:pt idx="8798">
                  <c:v>2708.0873397556702</c:v>
                </c:pt>
                <c:pt idx="8799">
                  <c:v>2708.39514690954</c:v>
                </c:pt>
                <c:pt idx="8800">
                  <c:v>2708.7029540634098</c:v>
                </c:pt>
                <c:pt idx="8801">
                  <c:v>2709.0107612172901</c:v>
                </c:pt>
                <c:pt idx="8802">
                  <c:v>2709.3185683711599</c:v>
                </c:pt>
                <c:pt idx="8803">
                  <c:v>2709.6263755250302</c:v>
                </c:pt>
                <c:pt idx="8804">
                  <c:v>2709.9341826789</c:v>
                </c:pt>
                <c:pt idx="8805">
                  <c:v>2710.2419898327698</c:v>
                </c:pt>
                <c:pt idx="8806">
                  <c:v>2710.5497969866401</c:v>
                </c:pt>
                <c:pt idx="8807">
                  <c:v>2710.8576041405099</c:v>
                </c:pt>
                <c:pt idx="8808">
                  <c:v>2711.1654112943802</c:v>
                </c:pt>
                <c:pt idx="8809">
                  <c:v>2711.47321844825</c:v>
                </c:pt>
                <c:pt idx="8810">
                  <c:v>2711.7810256021198</c:v>
                </c:pt>
                <c:pt idx="8811">
                  <c:v>2712.0888327559901</c:v>
                </c:pt>
                <c:pt idx="8812">
                  <c:v>2712.3966399098599</c:v>
                </c:pt>
                <c:pt idx="8813">
                  <c:v>2712.7044470637402</c:v>
                </c:pt>
                <c:pt idx="8814">
                  <c:v>2713.01225421761</c:v>
                </c:pt>
                <c:pt idx="8815">
                  <c:v>2713.3200613714798</c:v>
                </c:pt>
                <c:pt idx="8816">
                  <c:v>2713.6278685253501</c:v>
                </c:pt>
                <c:pt idx="8817">
                  <c:v>2713.9356756792199</c:v>
                </c:pt>
                <c:pt idx="8818">
                  <c:v>2714.2434828330902</c:v>
                </c:pt>
                <c:pt idx="8819">
                  <c:v>2714.55128998696</c:v>
                </c:pt>
                <c:pt idx="8820">
                  <c:v>2714.8590971408298</c:v>
                </c:pt>
                <c:pt idx="8821">
                  <c:v>2715.1669042947001</c:v>
                </c:pt>
                <c:pt idx="8822">
                  <c:v>2715.4747114485699</c:v>
                </c:pt>
                <c:pt idx="8823">
                  <c:v>2715.7825186024402</c:v>
                </c:pt>
                <c:pt idx="8824">
                  <c:v>2716.09032575631</c:v>
                </c:pt>
                <c:pt idx="8825">
                  <c:v>2716.3981329101898</c:v>
                </c:pt>
                <c:pt idx="8826">
                  <c:v>2716.7059400640601</c:v>
                </c:pt>
                <c:pt idx="8827">
                  <c:v>2717.0137472179299</c:v>
                </c:pt>
                <c:pt idx="8828">
                  <c:v>2717.3215543718002</c:v>
                </c:pt>
                <c:pt idx="8829">
                  <c:v>2717.62936152567</c:v>
                </c:pt>
                <c:pt idx="8830">
                  <c:v>2717.9371686795398</c:v>
                </c:pt>
                <c:pt idx="8831">
                  <c:v>2718.2449758334101</c:v>
                </c:pt>
                <c:pt idx="8832">
                  <c:v>2718.5527829872799</c:v>
                </c:pt>
                <c:pt idx="8833">
                  <c:v>2718.8605901411502</c:v>
                </c:pt>
                <c:pt idx="8834">
                  <c:v>2719.16839729502</c:v>
                </c:pt>
                <c:pt idx="8835">
                  <c:v>2719.4762044488898</c:v>
                </c:pt>
                <c:pt idx="8836">
                  <c:v>2719.7840116027601</c:v>
                </c:pt>
                <c:pt idx="8837">
                  <c:v>2720.0918187566399</c:v>
                </c:pt>
                <c:pt idx="8838">
                  <c:v>2720.3996259105102</c:v>
                </c:pt>
                <c:pt idx="8839">
                  <c:v>2720.70743306438</c:v>
                </c:pt>
                <c:pt idx="8840">
                  <c:v>2721.0152402182498</c:v>
                </c:pt>
                <c:pt idx="8841">
                  <c:v>2721.3230473721201</c:v>
                </c:pt>
                <c:pt idx="8842">
                  <c:v>2721.6308545259899</c:v>
                </c:pt>
                <c:pt idx="8843">
                  <c:v>2721.9386616798602</c:v>
                </c:pt>
                <c:pt idx="8844">
                  <c:v>2722.24646883373</c:v>
                </c:pt>
                <c:pt idx="8845">
                  <c:v>2722.5542759875998</c:v>
                </c:pt>
                <c:pt idx="8846">
                  <c:v>2722.8620831414701</c:v>
                </c:pt>
                <c:pt idx="8847">
                  <c:v>2723.1698902953399</c:v>
                </c:pt>
                <c:pt idx="8848">
                  <c:v>2723.4776974492102</c:v>
                </c:pt>
                <c:pt idx="8849">
                  <c:v>2723.78550460309</c:v>
                </c:pt>
                <c:pt idx="8850">
                  <c:v>2724.0933117569598</c:v>
                </c:pt>
                <c:pt idx="8851">
                  <c:v>2724.4011189108301</c:v>
                </c:pt>
                <c:pt idx="8852">
                  <c:v>2724.7089260646999</c:v>
                </c:pt>
                <c:pt idx="8853">
                  <c:v>2725.0167332185702</c:v>
                </c:pt>
                <c:pt idx="8854">
                  <c:v>2725.32454037244</c:v>
                </c:pt>
                <c:pt idx="8855">
                  <c:v>2725.6323475263098</c:v>
                </c:pt>
                <c:pt idx="8856">
                  <c:v>2725.9401546801801</c:v>
                </c:pt>
                <c:pt idx="8857">
                  <c:v>2726.2479618340499</c:v>
                </c:pt>
                <c:pt idx="8858">
                  <c:v>2726.5557689879201</c:v>
                </c:pt>
                <c:pt idx="8859">
                  <c:v>2726.86357614179</c:v>
                </c:pt>
                <c:pt idx="8860">
                  <c:v>2727.1713832956598</c:v>
                </c:pt>
                <c:pt idx="8861">
                  <c:v>2727.4791904495401</c:v>
                </c:pt>
                <c:pt idx="8862">
                  <c:v>2727.7869976034099</c:v>
                </c:pt>
                <c:pt idx="8863">
                  <c:v>2728.0948047572801</c:v>
                </c:pt>
                <c:pt idx="8864">
                  <c:v>2728.40261191115</c:v>
                </c:pt>
                <c:pt idx="8865">
                  <c:v>2728.7104190650198</c:v>
                </c:pt>
                <c:pt idx="8866">
                  <c:v>2729.01822621889</c:v>
                </c:pt>
                <c:pt idx="8867">
                  <c:v>2729.3260333727599</c:v>
                </c:pt>
                <c:pt idx="8868">
                  <c:v>2729.6338405266301</c:v>
                </c:pt>
                <c:pt idx="8869">
                  <c:v>2729.9416476805</c:v>
                </c:pt>
                <c:pt idx="8870">
                  <c:v>2730.2494548343702</c:v>
                </c:pt>
                <c:pt idx="8871">
                  <c:v>2730.55726198824</c:v>
                </c:pt>
                <c:pt idx="8872">
                  <c:v>2730.8650691421099</c:v>
                </c:pt>
                <c:pt idx="8873">
                  <c:v>2731.1728762959901</c:v>
                </c:pt>
                <c:pt idx="8874">
                  <c:v>2731.48068344986</c:v>
                </c:pt>
                <c:pt idx="8875">
                  <c:v>2731.7884906037302</c:v>
                </c:pt>
                <c:pt idx="8876">
                  <c:v>2732.0962977576</c:v>
                </c:pt>
                <c:pt idx="8877">
                  <c:v>2732.4041049114699</c:v>
                </c:pt>
                <c:pt idx="8878">
                  <c:v>2732.7119120653401</c:v>
                </c:pt>
                <c:pt idx="8879">
                  <c:v>2733.0197192192099</c:v>
                </c:pt>
                <c:pt idx="8880">
                  <c:v>2733.3275263730802</c:v>
                </c:pt>
                <c:pt idx="8881">
                  <c:v>2733.63533352695</c:v>
                </c:pt>
                <c:pt idx="8882">
                  <c:v>2733.9431406808199</c:v>
                </c:pt>
                <c:pt idx="8883">
                  <c:v>2734.2509478346901</c:v>
                </c:pt>
                <c:pt idx="8884">
                  <c:v>2734.5587549885599</c:v>
                </c:pt>
                <c:pt idx="8885">
                  <c:v>2734.8665621424402</c:v>
                </c:pt>
                <c:pt idx="8886">
                  <c:v>2735.17436929631</c:v>
                </c:pt>
                <c:pt idx="8887">
                  <c:v>2735.4821764501798</c:v>
                </c:pt>
                <c:pt idx="8888">
                  <c:v>2735.7899836040501</c:v>
                </c:pt>
                <c:pt idx="8889">
                  <c:v>2736.0977907579199</c:v>
                </c:pt>
                <c:pt idx="8890">
                  <c:v>2736.4055979117902</c:v>
                </c:pt>
                <c:pt idx="8891">
                  <c:v>2736.71340506566</c:v>
                </c:pt>
                <c:pt idx="8892">
                  <c:v>2737.0212122195298</c:v>
                </c:pt>
                <c:pt idx="8893">
                  <c:v>2737.3290193734001</c:v>
                </c:pt>
                <c:pt idx="8894">
                  <c:v>2737.6368265272699</c:v>
                </c:pt>
                <c:pt idx="8895">
                  <c:v>2737.9446336811402</c:v>
                </c:pt>
                <c:pt idx="8896">
                  <c:v>2738.25244083502</c:v>
                </c:pt>
                <c:pt idx="8897">
                  <c:v>2738.5602479888898</c:v>
                </c:pt>
                <c:pt idx="8898">
                  <c:v>2738.8680551427601</c:v>
                </c:pt>
                <c:pt idx="8899">
                  <c:v>2739.1758622966299</c:v>
                </c:pt>
                <c:pt idx="8900">
                  <c:v>2739.4836694505002</c:v>
                </c:pt>
                <c:pt idx="8901">
                  <c:v>2739.79147660437</c:v>
                </c:pt>
                <c:pt idx="8902">
                  <c:v>2740.0992837582398</c:v>
                </c:pt>
                <c:pt idx="8903">
                  <c:v>2740.4070909121101</c:v>
                </c:pt>
                <c:pt idx="8904">
                  <c:v>2740.7148980659799</c:v>
                </c:pt>
                <c:pt idx="8905">
                  <c:v>2741.0227052198502</c:v>
                </c:pt>
                <c:pt idx="8906">
                  <c:v>2741.33051237372</c:v>
                </c:pt>
                <c:pt idx="8907">
                  <c:v>2741.6383195275898</c:v>
                </c:pt>
                <c:pt idx="8908">
                  <c:v>2741.9461266814701</c:v>
                </c:pt>
                <c:pt idx="8909">
                  <c:v>2742.2539338353399</c:v>
                </c:pt>
                <c:pt idx="8910">
                  <c:v>2742.5617409892102</c:v>
                </c:pt>
                <c:pt idx="8911">
                  <c:v>2742.86954814308</c:v>
                </c:pt>
                <c:pt idx="8912">
                  <c:v>2743.1773552969498</c:v>
                </c:pt>
                <c:pt idx="8913">
                  <c:v>2743.4851624508201</c:v>
                </c:pt>
                <c:pt idx="8914">
                  <c:v>2743.7929696046899</c:v>
                </c:pt>
                <c:pt idx="8915">
                  <c:v>2744.1007767585602</c:v>
                </c:pt>
                <c:pt idx="8916">
                  <c:v>2744.40858391243</c:v>
                </c:pt>
                <c:pt idx="8917">
                  <c:v>2744.7163910662998</c:v>
                </c:pt>
                <c:pt idx="8918">
                  <c:v>2745.0241982201701</c:v>
                </c:pt>
                <c:pt idx="8919">
                  <c:v>2745.3320053740399</c:v>
                </c:pt>
                <c:pt idx="8920">
                  <c:v>2745.6398125279202</c:v>
                </c:pt>
                <c:pt idx="8921">
                  <c:v>2745.94761968179</c:v>
                </c:pt>
                <c:pt idx="8922">
                  <c:v>2746.2554268356598</c:v>
                </c:pt>
                <c:pt idx="8923">
                  <c:v>2746.5632339895301</c:v>
                </c:pt>
                <c:pt idx="8924">
                  <c:v>2746.8710411433999</c:v>
                </c:pt>
                <c:pt idx="8925">
                  <c:v>2747.1788482972702</c:v>
                </c:pt>
                <c:pt idx="8926">
                  <c:v>2747.48665545114</c:v>
                </c:pt>
                <c:pt idx="8927">
                  <c:v>2747.7944626050098</c:v>
                </c:pt>
                <c:pt idx="8928">
                  <c:v>2748.1022697588801</c:v>
                </c:pt>
                <c:pt idx="8929">
                  <c:v>2748.4100769127499</c:v>
                </c:pt>
                <c:pt idx="8930">
                  <c:v>2748.7178840666202</c:v>
                </c:pt>
                <c:pt idx="8931">
                  <c:v>2749.02569122049</c:v>
                </c:pt>
                <c:pt idx="8932">
                  <c:v>2749.3334983743698</c:v>
                </c:pt>
                <c:pt idx="8933">
                  <c:v>2749.6413055282401</c:v>
                </c:pt>
                <c:pt idx="8934">
                  <c:v>2749.9491126821099</c:v>
                </c:pt>
                <c:pt idx="8935">
                  <c:v>2750.2569198359802</c:v>
                </c:pt>
                <c:pt idx="8936">
                  <c:v>2750.56472698985</c:v>
                </c:pt>
                <c:pt idx="8937">
                  <c:v>2750.8725341437198</c:v>
                </c:pt>
                <c:pt idx="8938">
                  <c:v>2751.1803412975901</c:v>
                </c:pt>
                <c:pt idx="8939">
                  <c:v>2751.4881484514599</c:v>
                </c:pt>
                <c:pt idx="8940">
                  <c:v>2751.7959556053302</c:v>
                </c:pt>
                <c:pt idx="8941">
                  <c:v>2752.1037627592</c:v>
                </c:pt>
                <c:pt idx="8942">
                  <c:v>2752.4115699130698</c:v>
                </c:pt>
                <c:pt idx="8943">
                  <c:v>2752.7193770669401</c:v>
                </c:pt>
                <c:pt idx="8944">
                  <c:v>2753.0271842208199</c:v>
                </c:pt>
                <c:pt idx="8945">
                  <c:v>2753.3349913746902</c:v>
                </c:pt>
                <c:pt idx="8946">
                  <c:v>2753.64279852856</c:v>
                </c:pt>
                <c:pt idx="8947">
                  <c:v>2753.9506056824298</c:v>
                </c:pt>
                <c:pt idx="8948">
                  <c:v>2754.2584128363001</c:v>
                </c:pt>
                <c:pt idx="8949">
                  <c:v>2754.5662199901699</c:v>
                </c:pt>
                <c:pt idx="8950">
                  <c:v>2754.8740271440402</c:v>
                </c:pt>
                <c:pt idx="8951">
                  <c:v>2755.18183429791</c:v>
                </c:pt>
                <c:pt idx="8952">
                  <c:v>2755.4896414517798</c:v>
                </c:pt>
                <c:pt idx="8953">
                  <c:v>2755.7974486056501</c:v>
                </c:pt>
                <c:pt idx="8954">
                  <c:v>2756.1052557595199</c:v>
                </c:pt>
                <c:pt idx="8955">
                  <c:v>2756.4130629133901</c:v>
                </c:pt>
                <c:pt idx="8956">
                  <c:v>2756.72087006727</c:v>
                </c:pt>
                <c:pt idx="8957">
                  <c:v>2757.0286772211398</c:v>
                </c:pt>
                <c:pt idx="8958">
                  <c:v>2757.3364843750101</c:v>
                </c:pt>
                <c:pt idx="8959">
                  <c:v>2757.6442915288799</c:v>
                </c:pt>
                <c:pt idx="8960">
                  <c:v>2757.9520986827501</c:v>
                </c:pt>
                <c:pt idx="8961">
                  <c:v>2758.25990583662</c:v>
                </c:pt>
                <c:pt idx="8962">
                  <c:v>2758.5677129904898</c:v>
                </c:pt>
                <c:pt idx="8963">
                  <c:v>2758.8755201443601</c:v>
                </c:pt>
                <c:pt idx="8964">
                  <c:v>2759.1833272982299</c:v>
                </c:pt>
                <c:pt idx="8965">
                  <c:v>2759.4911344521001</c:v>
                </c:pt>
                <c:pt idx="8966">
                  <c:v>2759.79894160597</c:v>
                </c:pt>
                <c:pt idx="8967">
                  <c:v>2760.1067487598398</c:v>
                </c:pt>
                <c:pt idx="8968">
                  <c:v>2760.4145559137201</c:v>
                </c:pt>
                <c:pt idx="8969">
                  <c:v>2760.7223630675899</c:v>
                </c:pt>
                <c:pt idx="8970">
                  <c:v>2761.0301702214601</c:v>
                </c:pt>
                <c:pt idx="8971">
                  <c:v>2761.33797737533</c:v>
                </c:pt>
                <c:pt idx="8972">
                  <c:v>2761.6457845291998</c:v>
                </c:pt>
                <c:pt idx="8973">
                  <c:v>2761.95359168307</c:v>
                </c:pt>
                <c:pt idx="8974">
                  <c:v>2762.2613988369399</c:v>
                </c:pt>
                <c:pt idx="8975">
                  <c:v>2762.5692059908101</c:v>
                </c:pt>
                <c:pt idx="8976">
                  <c:v>2762.8770131446799</c:v>
                </c:pt>
                <c:pt idx="8977">
                  <c:v>2763.1848202985502</c:v>
                </c:pt>
                <c:pt idx="8978">
                  <c:v>2763.49262745242</c:v>
                </c:pt>
                <c:pt idx="8979">
                  <c:v>2763.8004346062899</c:v>
                </c:pt>
                <c:pt idx="8980">
                  <c:v>2764.1082417601701</c:v>
                </c:pt>
                <c:pt idx="8981">
                  <c:v>2764.4160489140399</c:v>
                </c:pt>
                <c:pt idx="8982">
                  <c:v>2764.7238560679102</c:v>
                </c:pt>
                <c:pt idx="8983">
                  <c:v>2765.03166322178</c:v>
                </c:pt>
                <c:pt idx="8984">
                  <c:v>2765.3394703756499</c:v>
                </c:pt>
                <c:pt idx="8985">
                  <c:v>2765.6472775295201</c:v>
                </c:pt>
                <c:pt idx="8986">
                  <c:v>2765.9550846833899</c:v>
                </c:pt>
                <c:pt idx="8987">
                  <c:v>2766.2628918372602</c:v>
                </c:pt>
                <c:pt idx="8988">
                  <c:v>2766.57069899113</c:v>
                </c:pt>
                <c:pt idx="8989">
                  <c:v>2766.8785061449998</c:v>
                </c:pt>
                <c:pt idx="8990">
                  <c:v>2767.1863132988701</c:v>
                </c:pt>
                <c:pt idx="8991">
                  <c:v>2767.4941204527399</c:v>
                </c:pt>
                <c:pt idx="8992">
                  <c:v>2767.8019276066202</c:v>
                </c:pt>
                <c:pt idx="8993">
                  <c:v>2768.10973476049</c:v>
                </c:pt>
                <c:pt idx="8994">
                  <c:v>2768.4175419143598</c:v>
                </c:pt>
                <c:pt idx="8995">
                  <c:v>2768.7253490682301</c:v>
                </c:pt>
                <c:pt idx="8996">
                  <c:v>2769.0331562220999</c:v>
                </c:pt>
                <c:pt idx="8997">
                  <c:v>2769.3409633759702</c:v>
                </c:pt>
                <c:pt idx="8998">
                  <c:v>2769.64877052984</c:v>
                </c:pt>
                <c:pt idx="8999">
                  <c:v>2769.9565776837098</c:v>
                </c:pt>
                <c:pt idx="9000">
                  <c:v>2770.2643848375801</c:v>
                </c:pt>
              </c:numCache>
            </c:numRef>
          </c:xVal>
          <c:yVal>
            <c:numRef>
              <c:f>'8A-S'!$D$29:$D$9029</c:f>
              <c:numCache>
                <c:formatCode>0</c:formatCode>
                <c:ptCount val="9001"/>
                <c:pt idx="0">
                  <c:v>45.704483762954098</c:v>
                </c:pt>
                <c:pt idx="1">
                  <c:v>28.6771315557314</c:v>
                </c:pt>
                <c:pt idx="2">
                  <c:v>17.979921294162999</c:v>
                </c:pt>
                <c:pt idx="3">
                  <c:v>20.490706768452998</c:v>
                </c:pt>
                <c:pt idx="4">
                  <c:v>9.8776735602461105</c:v>
                </c:pt>
                <c:pt idx="5">
                  <c:v>6.6977992021558901</c:v>
                </c:pt>
                <c:pt idx="6">
                  <c:v>4.7901720510522798</c:v>
                </c:pt>
                <c:pt idx="7">
                  <c:v>3.66000585736731</c:v>
                </c:pt>
                <c:pt idx="8">
                  <c:v>-6.0929613784172103</c:v>
                </c:pt>
                <c:pt idx="9">
                  <c:v>-12.0050023653911</c:v>
                </c:pt>
                <c:pt idx="10">
                  <c:v>-13.3372667623968</c:v>
                </c:pt>
                <c:pt idx="11">
                  <c:v>-3.1922632465396501</c:v>
                </c:pt>
                <c:pt idx="12">
                  <c:v>10.842285963269299</c:v>
                </c:pt>
                <c:pt idx="13">
                  <c:v>21.806370560552502</c:v>
                </c:pt>
                <c:pt idx="14">
                  <c:v>35.0949089284602</c:v>
                </c:pt>
                <c:pt idx="15">
                  <c:v>53.543305157920699</c:v>
                </c:pt>
                <c:pt idx="16">
                  <c:v>79.4138843375584</c:v>
                </c:pt>
                <c:pt idx="17">
                  <c:v>103.301159946033</c:v>
                </c:pt>
                <c:pt idx="18">
                  <c:v>120.282404188252</c:v>
                </c:pt>
                <c:pt idx="19">
                  <c:v>137.51037553476499</c:v>
                </c:pt>
                <c:pt idx="20">
                  <c:v>145.23270644007499</c:v>
                </c:pt>
                <c:pt idx="21">
                  <c:v>127.443492243552</c:v>
                </c:pt>
                <c:pt idx="22">
                  <c:v>101.709105156107</c:v>
                </c:pt>
                <c:pt idx="23">
                  <c:v>86.193174331920503</c:v>
                </c:pt>
                <c:pt idx="24">
                  <c:v>93.861950596635396</c:v>
                </c:pt>
                <c:pt idx="25">
                  <c:v>95.830707575603299</c:v>
                </c:pt>
                <c:pt idx="26">
                  <c:v>106.734601040952</c:v>
                </c:pt>
                <c:pt idx="27">
                  <c:v>108.784522011951</c:v>
                </c:pt>
                <c:pt idx="28">
                  <c:v>95.7936445865774</c:v>
                </c:pt>
                <c:pt idx="29">
                  <c:v>58.6987290146999</c:v>
                </c:pt>
                <c:pt idx="30">
                  <c:v>13.0797340377145</c:v>
                </c:pt>
                <c:pt idx="31">
                  <c:v>-12.6765207640586</c:v>
                </c:pt>
                <c:pt idx="32">
                  <c:v>-12.6379502498257</c:v>
                </c:pt>
                <c:pt idx="33">
                  <c:v>-8.2381996662236396</c:v>
                </c:pt>
                <c:pt idx="34">
                  <c:v>-8.2117586673240908</c:v>
                </c:pt>
                <c:pt idx="35">
                  <c:v>-5.6205498100320002</c:v>
                </c:pt>
                <c:pt idx="36">
                  <c:v>-25.575142801441299</c:v>
                </c:pt>
                <c:pt idx="37">
                  <c:v>-41.999363830284203</c:v>
                </c:pt>
                <c:pt idx="38">
                  <c:v>-40.6950130562334</c:v>
                </c:pt>
                <c:pt idx="39">
                  <c:v>-46.745193098977602</c:v>
                </c:pt>
                <c:pt idx="40">
                  <c:v>-52.611694408358503</c:v>
                </c:pt>
                <c:pt idx="41">
                  <c:v>-63.589463050087701</c:v>
                </c:pt>
                <c:pt idx="42">
                  <c:v>-71.386945774019594</c:v>
                </c:pt>
                <c:pt idx="43">
                  <c:v>-75.401701118780494</c:v>
                </c:pt>
                <c:pt idx="44">
                  <c:v>-72.540976333469899</c:v>
                </c:pt>
                <c:pt idx="45">
                  <c:v>-74.771099610985402</c:v>
                </c:pt>
                <c:pt idx="46">
                  <c:v>-79.635393188924496</c:v>
                </c:pt>
                <c:pt idx="47">
                  <c:v>-78.9064142813003</c:v>
                </c:pt>
                <c:pt idx="48">
                  <c:v>-77.668256419376505</c:v>
                </c:pt>
                <c:pt idx="49">
                  <c:v>-71.954318068149007</c:v>
                </c:pt>
                <c:pt idx="50">
                  <c:v>-67.227186480140105</c:v>
                </c:pt>
                <c:pt idx="51">
                  <c:v>-67.787752365322504</c:v>
                </c:pt>
                <c:pt idx="52">
                  <c:v>-66.946347171405307</c:v>
                </c:pt>
                <c:pt idx="53">
                  <c:v>-65.668137669881801</c:v>
                </c:pt>
                <c:pt idx="54">
                  <c:v>-58.309413493364197</c:v>
                </c:pt>
                <c:pt idx="55">
                  <c:v>-48.834731122695601</c:v>
                </c:pt>
                <c:pt idx="56">
                  <c:v>-44.503045689670401</c:v>
                </c:pt>
                <c:pt idx="57">
                  <c:v>-36.728781656889097</c:v>
                </c:pt>
                <c:pt idx="58">
                  <c:v>-31.555612971511302</c:v>
                </c:pt>
                <c:pt idx="59">
                  <c:v>-32.600205746884399</c:v>
                </c:pt>
                <c:pt idx="60">
                  <c:v>-40.517395444555703</c:v>
                </c:pt>
                <c:pt idx="61">
                  <c:v>-45.954386781725397</c:v>
                </c:pt>
                <c:pt idx="62">
                  <c:v>-53.771812983911801</c:v>
                </c:pt>
                <c:pt idx="63">
                  <c:v>-60.794378171945802</c:v>
                </c:pt>
                <c:pt idx="64">
                  <c:v>-70.3833294228981</c:v>
                </c:pt>
                <c:pt idx="65">
                  <c:v>-72.529102778618594</c:v>
                </c:pt>
                <c:pt idx="66">
                  <c:v>-66.609523231174293</c:v>
                </c:pt>
                <c:pt idx="67">
                  <c:v>-66.065291006324699</c:v>
                </c:pt>
                <c:pt idx="68">
                  <c:v>-71.370132274490302</c:v>
                </c:pt>
                <c:pt idx="69">
                  <c:v>-75.820003960407107</c:v>
                </c:pt>
                <c:pt idx="70">
                  <c:v>-76.325953445700904</c:v>
                </c:pt>
                <c:pt idx="71">
                  <c:v>-73.909293708095902</c:v>
                </c:pt>
                <c:pt idx="72">
                  <c:v>-68.506341115899104</c:v>
                </c:pt>
                <c:pt idx="73">
                  <c:v>-68.259865226882894</c:v>
                </c:pt>
                <c:pt idx="74">
                  <c:v>-62.480371992728898</c:v>
                </c:pt>
                <c:pt idx="75">
                  <c:v>-62.845825290515499</c:v>
                </c:pt>
                <c:pt idx="76">
                  <c:v>-63.721769765201302</c:v>
                </c:pt>
                <c:pt idx="77">
                  <c:v>-56.3753228671385</c:v>
                </c:pt>
                <c:pt idx="78">
                  <c:v>-43.0743084217995</c:v>
                </c:pt>
                <c:pt idx="79">
                  <c:v>-24.3711598270975</c:v>
                </c:pt>
                <c:pt idx="80">
                  <c:v>-16.5169324596345</c:v>
                </c:pt>
                <c:pt idx="81">
                  <c:v>-12.2649093405433</c:v>
                </c:pt>
                <c:pt idx="82">
                  <c:v>-10.642264691529199</c:v>
                </c:pt>
                <c:pt idx="83">
                  <c:v>-18.540157644650002</c:v>
                </c:pt>
                <c:pt idx="84">
                  <c:v>-35.6219089599401</c:v>
                </c:pt>
                <c:pt idx="85">
                  <c:v>-61.662935814846897</c:v>
                </c:pt>
                <c:pt idx="86">
                  <c:v>-95.095621162899207</c:v>
                </c:pt>
                <c:pt idx="87">
                  <c:v>-112.899892934926</c:v>
                </c:pt>
                <c:pt idx="88">
                  <c:v>-112.75273230222101</c:v>
                </c:pt>
                <c:pt idx="89">
                  <c:v>-116.16760730079299</c:v>
                </c:pt>
                <c:pt idx="90">
                  <c:v>-106.88016436997</c:v>
                </c:pt>
                <c:pt idx="91">
                  <c:v>-75.523947691655707</c:v>
                </c:pt>
                <c:pt idx="92">
                  <c:v>-45.165020453715798</c:v>
                </c:pt>
                <c:pt idx="93">
                  <c:v>-19.336156799924002</c:v>
                </c:pt>
                <c:pt idx="94">
                  <c:v>6.1328035328449504</c:v>
                </c:pt>
                <c:pt idx="95">
                  <c:v>24.617393878792399</c:v>
                </c:pt>
                <c:pt idx="96">
                  <c:v>34.801133145612098</c:v>
                </c:pt>
                <c:pt idx="97">
                  <c:v>31.919285518319999</c:v>
                </c:pt>
                <c:pt idx="98">
                  <c:v>20.163016550179002</c:v>
                </c:pt>
                <c:pt idx="99">
                  <c:v>7.6832802157350697</c:v>
                </c:pt>
                <c:pt idx="100">
                  <c:v>-9.8894222895345401</c:v>
                </c:pt>
                <c:pt idx="101">
                  <c:v>-25.8318402275052</c:v>
                </c:pt>
                <c:pt idx="102">
                  <c:v>-39.738574247571997</c:v>
                </c:pt>
                <c:pt idx="103">
                  <c:v>-42.008738827252799</c:v>
                </c:pt>
                <c:pt idx="104">
                  <c:v>-40.969781314940299</c:v>
                </c:pt>
                <c:pt idx="105">
                  <c:v>-37.911214416234301</c:v>
                </c:pt>
                <c:pt idx="106">
                  <c:v>-39.8964394301113</c:v>
                </c:pt>
                <c:pt idx="107">
                  <c:v>-40.672357502251302</c:v>
                </c:pt>
                <c:pt idx="108">
                  <c:v>-40.310981487530498</c:v>
                </c:pt>
                <c:pt idx="109">
                  <c:v>-44.212423744407303</c:v>
                </c:pt>
                <c:pt idx="110">
                  <c:v>-46.913336542473502</c:v>
                </c:pt>
                <c:pt idx="111">
                  <c:v>-49.312679888342203</c:v>
                </c:pt>
                <c:pt idx="112">
                  <c:v>-41.609446487737699</c:v>
                </c:pt>
                <c:pt idx="113">
                  <c:v>-30.242782563778501</c:v>
                </c:pt>
                <c:pt idx="114">
                  <c:v>-27.709077128497398</c:v>
                </c:pt>
                <c:pt idx="115">
                  <c:v>-27.800919050389101</c:v>
                </c:pt>
                <c:pt idx="116">
                  <c:v>-29.064733861455199</c:v>
                </c:pt>
                <c:pt idx="117">
                  <c:v>-16.4528105798952</c:v>
                </c:pt>
                <c:pt idx="118">
                  <c:v>-5.9609600622856096</c:v>
                </c:pt>
                <c:pt idx="119">
                  <c:v>-2.4579474313389902</c:v>
                </c:pt>
                <c:pt idx="120">
                  <c:v>-3.9512227523746302</c:v>
                </c:pt>
                <c:pt idx="121">
                  <c:v>6.2389478985664902E-2</c:v>
                </c:pt>
                <c:pt idx="122">
                  <c:v>2.8212817963520802</c:v>
                </c:pt>
                <c:pt idx="123">
                  <c:v>2.54652674025112</c:v>
                </c:pt>
                <c:pt idx="124">
                  <c:v>0.28113755104629901</c:v>
                </c:pt>
                <c:pt idx="125">
                  <c:v>-5.2997572253177596</c:v>
                </c:pt>
                <c:pt idx="126">
                  <c:v>-9.8077416799045505</c:v>
                </c:pt>
                <c:pt idx="127">
                  <c:v>-11.121004988649201</c:v>
                </c:pt>
                <c:pt idx="128">
                  <c:v>-15.100992112929401</c:v>
                </c:pt>
                <c:pt idx="129">
                  <c:v>-19.661736760470301</c:v>
                </c:pt>
                <c:pt idx="130">
                  <c:v>-11.880414644788999</c:v>
                </c:pt>
                <c:pt idx="131">
                  <c:v>3.35887281442501</c:v>
                </c:pt>
                <c:pt idx="132">
                  <c:v>14.586041278545499</c:v>
                </c:pt>
                <c:pt idx="133">
                  <c:v>24.397822197295501</c:v>
                </c:pt>
                <c:pt idx="134">
                  <c:v>26.137474059191</c:v>
                </c:pt>
                <c:pt idx="135">
                  <c:v>24.126820206267599</c:v>
                </c:pt>
                <c:pt idx="136">
                  <c:v>19.431173502846601</c:v>
                </c:pt>
                <c:pt idx="137">
                  <c:v>9.6374438871518997</c:v>
                </c:pt>
                <c:pt idx="138">
                  <c:v>4.9168688564940304</c:v>
                </c:pt>
                <c:pt idx="139">
                  <c:v>-0.26636028106838699</c:v>
                </c:pt>
                <c:pt idx="140">
                  <c:v>1.62413770523381</c:v>
                </c:pt>
                <c:pt idx="141">
                  <c:v>4.4408450293935902</c:v>
                </c:pt>
                <c:pt idx="142">
                  <c:v>16.0740219427482</c:v>
                </c:pt>
                <c:pt idx="143">
                  <c:v>26.576913048430701</c:v>
                </c:pt>
                <c:pt idx="144">
                  <c:v>29.394701628652999</c:v>
                </c:pt>
                <c:pt idx="145">
                  <c:v>16.839701019499199</c:v>
                </c:pt>
                <c:pt idx="146">
                  <c:v>7.5322077619598504</c:v>
                </c:pt>
                <c:pt idx="147">
                  <c:v>11.7522587209533</c:v>
                </c:pt>
                <c:pt idx="148">
                  <c:v>9.8829040554906005</c:v>
                </c:pt>
                <c:pt idx="149">
                  <c:v>9.6978621708722095</c:v>
                </c:pt>
                <c:pt idx="150">
                  <c:v>8.6125848388060096</c:v>
                </c:pt>
                <c:pt idx="151">
                  <c:v>5.2999700355057904</c:v>
                </c:pt>
                <c:pt idx="152">
                  <c:v>1.1949789726306801</c:v>
                </c:pt>
                <c:pt idx="153">
                  <c:v>-3.51964019068464</c:v>
                </c:pt>
                <c:pt idx="154">
                  <c:v>0.70302670076193896</c:v>
                </c:pt>
                <c:pt idx="155">
                  <c:v>5.8007924521268697</c:v>
                </c:pt>
                <c:pt idx="156">
                  <c:v>1.75640884762129</c:v>
                </c:pt>
                <c:pt idx="157">
                  <c:v>-3.84484910127708</c:v>
                </c:pt>
                <c:pt idx="158">
                  <c:v>-6.6563468393805998</c:v>
                </c:pt>
                <c:pt idx="159">
                  <c:v>-12.846909102149301</c:v>
                </c:pt>
                <c:pt idx="160">
                  <c:v>-17.921622323875699</c:v>
                </c:pt>
                <c:pt idx="161">
                  <c:v>-19.951417661933</c:v>
                </c:pt>
                <c:pt idx="162">
                  <c:v>-5.20118411722137</c:v>
                </c:pt>
                <c:pt idx="163">
                  <c:v>1.8786343470549101</c:v>
                </c:pt>
                <c:pt idx="164">
                  <c:v>-6.38544058338084E-2</c:v>
                </c:pt>
                <c:pt idx="165">
                  <c:v>-2.2611915192328498</c:v>
                </c:pt>
                <c:pt idx="166">
                  <c:v>-8.5492941937254692</c:v>
                </c:pt>
                <c:pt idx="167">
                  <c:v>-15.7353068646655</c:v>
                </c:pt>
                <c:pt idx="168">
                  <c:v>-16.159810082399201</c:v>
                </c:pt>
                <c:pt idx="169">
                  <c:v>-12.9386098720015</c:v>
                </c:pt>
                <c:pt idx="170">
                  <c:v>-4.4758030067935097</c:v>
                </c:pt>
                <c:pt idx="171">
                  <c:v>7.5679622171323899</c:v>
                </c:pt>
                <c:pt idx="172">
                  <c:v>14.1523994804684</c:v>
                </c:pt>
                <c:pt idx="173">
                  <c:v>16.6062469414112</c:v>
                </c:pt>
                <c:pt idx="174">
                  <c:v>11.178554646961899</c:v>
                </c:pt>
                <c:pt idx="175">
                  <c:v>5.1983849944442699</c:v>
                </c:pt>
                <c:pt idx="176">
                  <c:v>-2.8675840688758898</c:v>
                </c:pt>
                <c:pt idx="177">
                  <c:v>-13.118361695810099</c:v>
                </c:pt>
                <c:pt idx="178">
                  <c:v>-26.816160958998601</c:v>
                </c:pt>
                <c:pt idx="179">
                  <c:v>-39.670841145147499</c:v>
                </c:pt>
                <c:pt idx="180">
                  <c:v>-48.544286824948998</c:v>
                </c:pt>
                <c:pt idx="181">
                  <c:v>-62.553369307824397</c:v>
                </c:pt>
                <c:pt idx="182">
                  <c:v>-76.346179056853998</c:v>
                </c:pt>
                <c:pt idx="183">
                  <c:v>-89.764791686297698</c:v>
                </c:pt>
                <c:pt idx="184">
                  <c:v>-101.519092616609</c:v>
                </c:pt>
                <c:pt idx="185">
                  <c:v>-111.88977957356499</c:v>
                </c:pt>
                <c:pt idx="186">
                  <c:v>-125.428300216718</c:v>
                </c:pt>
                <c:pt idx="187">
                  <c:v>-142.714474804389</c:v>
                </c:pt>
                <c:pt idx="188">
                  <c:v>-170.71093680087199</c:v>
                </c:pt>
                <c:pt idx="189">
                  <c:v>-191.68967683521601</c:v>
                </c:pt>
                <c:pt idx="190">
                  <c:v>-211.33995341634801</c:v>
                </c:pt>
                <c:pt idx="191">
                  <c:v>-228.99451142414799</c:v>
                </c:pt>
                <c:pt idx="192">
                  <c:v>-243.99108457028001</c:v>
                </c:pt>
                <c:pt idx="193">
                  <c:v>-258.39376133283298</c:v>
                </c:pt>
                <c:pt idx="194">
                  <c:v>-270.24634974875897</c:v>
                </c:pt>
                <c:pt idx="195">
                  <c:v>-278.75079324236498</c:v>
                </c:pt>
                <c:pt idx="196">
                  <c:v>-281.607779671657</c:v>
                </c:pt>
                <c:pt idx="197">
                  <c:v>-284.39879134090802</c:v>
                </c:pt>
                <c:pt idx="198">
                  <c:v>-281.804407878777</c:v>
                </c:pt>
                <c:pt idx="199">
                  <c:v>-269.40873432743501</c:v>
                </c:pt>
                <c:pt idx="200">
                  <c:v>-248.26727200483501</c:v>
                </c:pt>
                <c:pt idx="201">
                  <c:v>-217.373823524465</c:v>
                </c:pt>
                <c:pt idx="202">
                  <c:v>-183.33504190467201</c:v>
                </c:pt>
                <c:pt idx="203">
                  <c:v>-143.20037706176601</c:v>
                </c:pt>
                <c:pt idx="204">
                  <c:v>-92.252078052841398</c:v>
                </c:pt>
                <c:pt idx="205">
                  <c:v>-44.270787252202602</c:v>
                </c:pt>
                <c:pt idx="206">
                  <c:v>-17.887704685074599</c:v>
                </c:pt>
                <c:pt idx="207">
                  <c:v>-17.561112981994299</c:v>
                </c:pt>
                <c:pt idx="208">
                  <c:v>-25.263621934175902</c:v>
                </c:pt>
                <c:pt idx="209">
                  <c:v>-33.933883658635303</c:v>
                </c:pt>
                <c:pt idx="210">
                  <c:v>-27.433330768111801</c:v>
                </c:pt>
                <c:pt idx="211">
                  <c:v>-9.7045009427238291</c:v>
                </c:pt>
                <c:pt idx="212">
                  <c:v>11.3952962335311</c:v>
                </c:pt>
                <c:pt idx="213">
                  <c:v>39.039397555271101</c:v>
                </c:pt>
                <c:pt idx="214">
                  <c:v>62.2790273535757</c:v>
                </c:pt>
                <c:pt idx="215">
                  <c:v>88.148756426439803</c:v>
                </c:pt>
                <c:pt idx="216">
                  <c:v>105.98834320294699</c:v>
                </c:pt>
                <c:pt idx="217">
                  <c:v>124.719112533928</c:v>
                </c:pt>
                <c:pt idx="218">
                  <c:v>146.66709547130301</c:v>
                </c:pt>
                <c:pt idx="219">
                  <c:v>153.67794065888199</c:v>
                </c:pt>
                <c:pt idx="220">
                  <c:v>143.619534963961</c:v>
                </c:pt>
                <c:pt idx="221">
                  <c:v>124.982238055092</c:v>
                </c:pt>
                <c:pt idx="222">
                  <c:v>100.74255238017901</c:v>
                </c:pt>
                <c:pt idx="223">
                  <c:v>82.381415669837494</c:v>
                </c:pt>
                <c:pt idx="224">
                  <c:v>71.945415898148696</c:v>
                </c:pt>
                <c:pt idx="225">
                  <c:v>54.522915643333597</c:v>
                </c:pt>
                <c:pt idx="226">
                  <c:v>30.6745931332018</c:v>
                </c:pt>
                <c:pt idx="227">
                  <c:v>-3.8100131003436699</c:v>
                </c:pt>
                <c:pt idx="228">
                  <c:v>-38.774652222729401</c:v>
                </c:pt>
                <c:pt idx="229">
                  <c:v>-72.112890210729304</c:v>
                </c:pt>
                <c:pt idx="230">
                  <c:v>-103.60818715985801</c:v>
                </c:pt>
                <c:pt idx="231">
                  <c:v>-120.296773708283</c:v>
                </c:pt>
                <c:pt idx="232">
                  <c:v>-118.25801737930399</c:v>
                </c:pt>
                <c:pt idx="233">
                  <c:v>-102.432156741711</c:v>
                </c:pt>
                <c:pt idx="234">
                  <c:v>-76.446869294343102</c:v>
                </c:pt>
                <c:pt idx="235">
                  <c:v>-37.297760228067098</c:v>
                </c:pt>
                <c:pt idx="236">
                  <c:v>9.7008394038837196</c:v>
                </c:pt>
                <c:pt idx="237">
                  <c:v>65.384602905656905</c:v>
                </c:pt>
                <c:pt idx="238">
                  <c:v>115.724367852033</c:v>
                </c:pt>
                <c:pt idx="239">
                  <c:v>144.45363818070999</c:v>
                </c:pt>
                <c:pt idx="240">
                  <c:v>138.741689275243</c:v>
                </c:pt>
                <c:pt idx="241">
                  <c:v>109.620711963678</c:v>
                </c:pt>
                <c:pt idx="242">
                  <c:v>87.469879459319799</c:v>
                </c:pt>
                <c:pt idx="243">
                  <c:v>68.393892563459104</c:v>
                </c:pt>
                <c:pt idx="244">
                  <c:v>56.297243461279798</c:v>
                </c:pt>
                <c:pt idx="245">
                  <c:v>53.408349128100802</c:v>
                </c:pt>
                <c:pt idx="246">
                  <c:v>55.802134228202</c:v>
                </c:pt>
                <c:pt idx="247">
                  <c:v>54.593670297926998</c:v>
                </c:pt>
                <c:pt idx="248">
                  <c:v>53.7981902606045</c:v>
                </c:pt>
                <c:pt idx="249">
                  <c:v>52.106339974548099</c:v>
                </c:pt>
                <c:pt idx="250">
                  <c:v>49.363682517832302</c:v>
                </c:pt>
                <c:pt idx="251">
                  <c:v>56.078781748839198</c:v>
                </c:pt>
                <c:pt idx="252">
                  <c:v>62.454449410309103</c:v>
                </c:pt>
                <c:pt idx="253">
                  <c:v>59.367767698339797</c:v>
                </c:pt>
                <c:pt idx="254">
                  <c:v>51.283372889832002</c:v>
                </c:pt>
                <c:pt idx="255">
                  <c:v>43.416394740863097</c:v>
                </c:pt>
                <c:pt idx="256">
                  <c:v>34.663084132714197</c:v>
                </c:pt>
                <c:pt idx="257">
                  <c:v>29.352305468918299</c:v>
                </c:pt>
                <c:pt idx="258">
                  <c:v>25.1862339631687</c:v>
                </c:pt>
                <c:pt idx="259">
                  <c:v>18.3777417212664</c:v>
                </c:pt>
                <c:pt idx="260">
                  <c:v>10.575590361437399</c:v>
                </c:pt>
                <c:pt idx="261">
                  <c:v>3.6952635158029401</c:v>
                </c:pt>
                <c:pt idx="262">
                  <c:v>-0.2854178842083</c:v>
                </c:pt>
                <c:pt idx="263">
                  <c:v>4.4746260174763401</c:v>
                </c:pt>
                <c:pt idx="264">
                  <c:v>9.9613646153459303</c:v>
                </c:pt>
                <c:pt idx="265">
                  <c:v>8.7748579318006303</c:v>
                </c:pt>
                <c:pt idx="266">
                  <c:v>9.5657900309227006</c:v>
                </c:pt>
                <c:pt idx="267">
                  <c:v>11.9882082273884</c:v>
                </c:pt>
                <c:pt idx="268">
                  <c:v>7.5666808529517802</c:v>
                </c:pt>
                <c:pt idx="269">
                  <c:v>3.3489314355165299E-2</c:v>
                </c:pt>
                <c:pt idx="270">
                  <c:v>-6.2291313872176497</c:v>
                </c:pt>
                <c:pt idx="271">
                  <c:v>-10.556540807876701</c:v>
                </c:pt>
                <c:pt idx="272">
                  <c:v>-10.995577697031401</c:v>
                </c:pt>
                <c:pt idx="273">
                  <c:v>-7.1175798468957501</c:v>
                </c:pt>
                <c:pt idx="274">
                  <c:v>-4.2199067516078204</c:v>
                </c:pt>
                <c:pt idx="275">
                  <c:v>-5.25861817022769</c:v>
                </c:pt>
                <c:pt idx="276">
                  <c:v>-2.41453574213938</c:v>
                </c:pt>
                <c:pt idx="277">
                  <c:v>-1.17887637169792</c:v>
                </c:pt>
                <c:pt idx="278">
                  <c:v>0.70324765069039996</c:v>
                </c:pt>
                <c:pt idx="279">
                  <c:v>4.2184562991928898</c:v>
                </c:pt>
                <c:pt idx="280">
                  <c:v>2.2799544015390398</c:v>
                </c:pt>
                <c:pt idx="281">
                  <c:v>-6.7736959373967203</c:v>
                </c:pt>
                <c:pt idx="282">
                  <c:v>-9.2701169655756495</c:v>
                </c:pt>
                <c:pt idx="283">
                  <c:v>-12.563487239152201</c:v>
                </c:pt>
                <c:pt idx="284">
                  <c:v>-16.369014000512401</c:v>
                </c:pt>
                <c:pt idx="285">
                  <c:v>-12.330204016430301</c:v>
                </c:pt>
                <c:pt idx="286">
                  <c:v>-9.6725428876445694</c:v>
                </c:pt>
                <c:pt idx="287">
                  <c:v>-8.7585812686443205</c:v>
                </c:pt>
                <c:pt idx="288">
                  <c:v>-11.1992834449334</c:v>
                </c:pt>
                <c:pt idx="289">
                  <c:v>-13.0928549835785</c:v>
                </c:pt>
                <c:pt idx="290">
                  <c:v>-15.748604661321901</c:v>
                </c:pt>
                <c:pt idx="291">
                  <c:v>-17.9129710523898</c:v>
                </c:pt>
                <c:pt idx="292">
                  <c:v>-8.9578082194550497</c:v>
                </c:pt>
                <c:pt idx="293">
                  <c:v>-10.661857203123899</c:v>
                </c:pt>
                <c:pt idx="294">
                  <c:v>-21.138373086413399</c:v>
                </c:pt>
                <c:pt idx="295">
                  <c:v>-30.8045946002539</c:v>
                </c:pt>
                <c:pt idx="296">
                  <c:v>-34.677289812585499</c:v>
                </c:pt>
                <c:pt idx="297">
                  <c:v>-34.436402554465801</c:v>
                </c:pt>
                <c:pt idx="298">
                  <c:v>-33.433293768689502</c:v>
                </c:pt>
                <c:pt idx="299">
                  <c:v>-32.613712546486099</c:v>
                </c:pt>
                <c:pt idx="300">
                  <c:v>-30.404076463321601</c:v>
                </c:pt>
                <c:pt idx="301">
                  <c:v>-16.021643538829501</c:v>
                </c:pt>
                <c:pt idx="302">
                  <c:v>-1.94595768047839</c:v>
                </c:pt>
                <c:pt idx="303">
                  <c:v>1.10462437946376</c:v>
                </c:pt>
                <c:pt idx="304">
                  <c:v>-2.6915320660302799</c:v>
                </c:pt>
                <c:pt idx="305">
                  <c:v>-0.21783867446652</c:v>
                </c:pt>
                <c:pt idx="306">
                  <c:v>-0.70318024515222499</c:v>
                </c:pt>
                <c:pt idx="307">
                  <c:v>-8.2971697144919307</c:v>
                </c:pt>
                <c:pt idx="308">
                  <c:v>-12.0744624724787</c:v>
                </c:pt>
                <c:pt idx="309">
                  <c:v>-10.1349223389782</c:v>
                </c:pt>
                <c:pt idx="310">
                  <c:v>-10.3868453673742</c:v>
                </c:pt>
                <c:pt idx="311">
                  <c:v>-9.0564104999843895</c:v>
                </c:pt>
                <c:pt idx="312">
                  <c:v>-11.624377497574001</c:v>
                </c:pt>
                <c:pt idx="313">
                  <c:v>-18.152332237433701</c:v>
                </c:pt>
                <c:pt idx="314">
                  <c:v>-24.225740790410299</c:v>
                </c:pt>
                <c:pt idx="315">
                  <c:v>-27.740331388632999</c:v>
                </c:pt>
                <c:pt idx="316">
                  <c:v>-22.5546232933734</c:v>
                </c:pt>
                <c:pt idx="317">
                  <c:v>-17.576792015614501</c:v>
                </c:pt>
                <c:pt idx="318">
                  <c:v>-12.9418872404722</c:v>
                </c:pt>
                <c:pt idx="319">
                  <c:v>-6.1739052033694897</c:v>
                </c:pt>
                <c:pt idx="320">
                  <c:v>-4.3245378591668704</c:v>
                </c:pt>
                <c:pt idx="321">
                  <c:v>4.1637678541755996</c:v>
                </c:pt>
                <c:pt idx="322">
                  <c:v>13.552842552044201</c:v>
                </c:pt>
                <c:pt idx="323">
                  <c:v>13.575720935702501</c:v>
                </c:pt>
                <c:pt idx="324">
                  <c:v>4.6866448887271899</c:v>
                </c:pt>
                <c:pt idx="325">
                  <c:v>0</c:v>
                </c:pt>
                <c:pt idx="326">
                  <c:v>0.827109007105719</c:v>
                </c:pt>
                <c:pt idx="327">
                  <c:v>-1.58219449092121</c:v>
                </c:pt>
                <c:pt idx="328">
                  <c:v>-12.568462493577</c:v>
                </c:pt>
                <c:pt idx="329">
                  <c:v>-30.616332023720599</c:v>
                </c:pt>
                <c:pt idx="330">
                  <c:v>-53.552337155094797</c:v>
                </c:pt>
                <c:pt idx="331">
                  <c:v>-78.463270785918198</c:v>
                </c:pt>
                <c:pt idx="332">
                  <c:v>-105.72115033790899</c:v>
                </c:pt>
                <c:pt idx="333">
                  <c:v>-137.72178744741299</c:v>
                </c:pt>
                <c:pt idx="334">
                  <c:v>-161.34110634835</c:v>
                </c:pt>
                <c:pt idx="335">
                  <c:v>-169.45287258293101</c:v>
                </c:pt>
                <c:pt idx="336">
                  <c:v>-167.31235658056301</c:v>
                </c:pt>
                <c:pt idx="337">
                  <c:v>-156.926858458037</c:v>
                </c:pt>
                <c:pt idx="338">
                  <c:v>-139.50240946276199</c:v>
                </c:pt>
                <c:pt idx="339">
                  <c:v>-112.82099665404</c:v>
                </c:pt>
                <c:pt idx="340">
                  <c:v>-76.841642855204995</c:v>
                </c:pt>
                <c:pt idx="341">
                  <c:v>-36.809966565180702</c:v>
                </c:pt>
                <c:pt idx="342">
                  <c:v>11.4510773098195</c:v>
                </c:pt>
                <c:pt idx="343">
                  <c:v>55.072792424179603</c:v>
                </c:pt>
                <c:pt idx="344">
                  <c:v>83.133204777333503</c:v>
                </c:pt>
                <c:pt idx="345">
                  <c:v>77.2247176726692</c:v>
                </c:pt>
                <c:pt idx="346">
                  <c:v>58.283122899748399</c:v>
                </c:pt>
                <c:pt idx="347">
                  <c:v>48.6246056664436</c:v>
                </c:pt>
                <c:pt idx="348">
                  <c:v>43.294691994401099</c:v>
                </c:pt>
                <c:pt idx="349">
                  <c:v>36.667254905193701</c:v>
                </c:pt>
                <c:pt idx="350">
                  <c:v>33.456086958028202</c:v>
                </c:pt>
                <c:pt idx="351">
                  <c:v>19.418573115313801</c:v>
                </c:pt>
                <c:pt idx="352">
                  <c:v>12.294956637239901</c:v>
                </c:pt>
                <c:pt idx="353">
                  <c:v>8.9004436635359507</c:v>
                </c:pt>
                <c:pt idx="354">
                  <c:v>0.21914209065516799</c:v>
                </c:pt>
                <c:pt idx="355">
                  <c:v>-12.0968563227707</c:v>
                </c:pt>
                <c:pt idx="356">
                  <c:v>-19.184576250961999</c:v>
                </c:pt>
                <c:pt idx="357">
                  <c:v>-18.690246017150901</c:v>
                </c:pt>
                <c:pt idx="358">
                  <c:v>-15.4938761308767</c:v>
                </c:pt>
                <c:pt idx="359">
                  <c:v>-11.1524664751787</c:v>
                </c:pt>
                <c:pt idx="360">
                  <c:v>-2.2359481514185999</c:v>
                </c:pt>
                <c:pt idx="361">
                  <c:v>-1.7262850771753599</c:v>
                </c:pt>
                <c:pt idx="362">
                  <c:v>-4.0840916368329099</c:v>
                </c:pt>
                <c:pt idx="363">
                  <c:v>-5.8443063538197704</c:v>
                </c:pt>
                <c:pt idx="364">
                  <c:v>-12.6439682866726</c:v>
                </c:pt>
                <c:pt idx="365">
                  <c:v>-24.556222783417098</c:v>
                </c:pt>
                <c:pt idx="366">
                  <c:v>-27.633214922190302</c:v>
                </c:pt>
                <c:pt idx="367">
                  <c:v>-34.406983035069103</c:v>
                </c:pt>
                <c:pt idx="368">
                  <c:v>-45.810003987387503</c:v>
                </c:pt>
                <c:pt idx="369">
                  <c:v>-43.720794373102301</c:v>
                </c:pt>
                <c:pt idx="370">
                  <c:v>-35.5015475564269</c:v>
                </c:pt>
                <c:pt idx="371">
                  <c:v>-34.958203012567502</c:v>
                </c:pt>
                <c:pt idx="372">
                  <c:v>-34.752711918864001</c:v>
                </c:pt>
                <c:pt idx="373">
                  <c:v>-35.024965719564499</c:v>
                </c:pt>
                <c:pt idx="374">
                  <c:v>-38.423937682347102</c:v>
                </c:pt>
                <c:pt idx="375">
                  <c:v>-37.948460384314302</c:v>
                </c:pt>
                <c:pt idx="376">
                  <c:v>-39.7355176642359</c:v>
                </c:pt>
                <c:pt idx="377">
                  <c:v>-32.633573360046697</c:v>
                </c:pt>
                <c:pt idx="378">
                  <c:v>-24.306397867545002</c:v>
                </c:pt>
                <c:pt idx="379">
                  <c:v>-21.8377358142702</c:v>
                </c:pt>
                <c:pt idx="380">
                  <c:v>-12.3877575064448</c:v>
                </c:pt>
                <c:pt idx="381">
                  <c:v>0.88564689824624998</c:v>
                </c:pt>
                <c:pt idx="382">
                  <c:v>2.1316133004720501</c:v>
                </c:pt>
                <c:pt idx="383">
                  <c:v>-1.7565301073987001</c:v>
                </c:pt>
                <c:pt idx="384">
                  <c:v>-10.9884387276752</c:v>
                </c:pt>
                <c:pt idx="385">
                  <c:v>-15.830195569504699</c:v>
                </c:pt>
                <c:pt idx="386">
                  <c:v>-16.868944536206101</c:v>
                </c:pt>
                <c:pt idx="387">
                  <c:v>-21.663621350545299</c:v>
                </c:pt>
                <c:pt idx="388">
                  <c:v>-27.209818943013001</c:v>
                </c:pt>
                <c:pt idx="389">
                  <c:v>-24.885259304714499</c:v>
                </c:pt>
                <c:pt idx="390">
                  <c:v>-23.612914575622199</c:v>
                </c:pt>
                <c:pt idx="391">
                  <c:v>-19.4277489889487</c:v>
                </c:pt>
                <c:pt idx="392">
                  <c:v>-19.111023950791601</c:v>
                </c:pt>
                <c:pt idx="393">
                  <c:v>-21.571037792228701</c:v>
                </c:pt>
                <c:pt idx="394">
                  <c:v>-16.064635880978599</c:v>
                </c:pt>
                <c:pt idx="395">
                  <c:v>-10.5938465237746</c:v>
                </c:pt>
                <c:pt idx="396">
                  <c:v>-9.6544181968729408</c:v>
                </c:pt>
                <c:pt idx="397">
                  <c:v>-9.5790762338833702</c:v>
                </c:pt>
                <c:pt idx="398">
                  <c:v>-11.686008494555599</c:v>
                </c:pt>
                <c:pt idx="399">
                  <c:v>-11.7604370398599</c:v>
                </c:pt>
                <c:pt idx="400">
                  <c:v>-9.4577471944239697</c:v>
                </c:pt>
                <c:pt idx="401">
                  <c:v>-8.6495045990081998</c:v>
                </c:pt>
                <c:pt idx="402">
                  <c:v>-6.7158497098585004</c:v>
                </c:pt>
                <c:pt idx="403">
                  <c:v>-5.1021614123310401</c:v>
                </c:pt>
                <c:pt idx="404">
                  <c:v>3.9982928116342</c:v>
                </c:pt>
                <c:pt idx="405">
                  <c:v>5.4886867598033904</c:v>
                </c:pt>
                <c:pt idx="406">
                  <c:v>-1.26957087255823</c:v>
                </c:pt>
                <c:pt idx="407">
                  <c:v>-8.1280757450781493</c:v>
                </c:pt>
                <c:pt idx="408">
                  <c:v>-8.9707189994564906</c:v>
                </c:pt>
                <c:pt idx="409">
                  <c:v>-5.7677415161501804</c:v>
                </c:pt>
                <c:pt idx="410">
                  <c:v>-2.3222918908013499</c:v>
                </c:pt>
                <c:pt idx="411">
                  <c:v>-0.128220114122087</c:v>
                </c:pt>
                <c:pt idx="412">
                  <c:v>1.8731004866790499</c:v>
                </c:pt>
                <c:pt idx="413">
                  <c:v>7.4098742504324902</c:v>
                </c:pt>
                <c:pt idx="414">
                  <c:v>8.0637626028728793</c:v>
                </c:pt>
                <c:pt idx="415">
                  <c:v>6.0697029001312304</c:v>
                </c:pt>
                <c:pt idx="416">
                  <c:v>4.2068089525478198</c:v>
                </c:pt>
                <c:pt idx="417">
                  <c:v>2.9876893669156699</c:v>
                </c:pt>
                <c:pt idx="418">
                  <c:v>-3.6205061525843099</c:v>
                </c:pt>
                <c:pt idx="419">
                  <c:v>-2.78674792262427</c:v>
                </c:pt>
                <c:pt idx="420">
                  <c:v>7.6874323844522197</c:v>
                </c:pt>
                <c:pt idx="421">
                  <c:v>21.033823621755801</c:v>
                </c:pt>
                <c:pt idx="422">
                  <c:v>33.508452615439602</c:v>
                </c:pt>
                <c:pt idx="423">
                  <c:v>39.602161543121802</c:v>
                </c:pt>
                <c:pt idx="424">
                  <c:v>37.8912236809715</c:v>
                </c:pt>
                <c:pt idx="425">
                  <c:v>30.2287461476499</c:v>
                </c:pt>
                <c:pt idx="426">
                  <c:v>17.860769247208701</c:v>
                </c:pt>
                <c:pt idx="427">
                  <c:v>7.9886198465810603</c:v>
                </c:pt>
                <c:pt idx="428">
                  <c:v>4.1265368296189999</c:v>
                </c:pt>
                <c:pt idx="429">
                  <c:v>-1.2165922394692601</c:v>
                </c:pt>
                <c:pt idx="430">
                  <c:v>-7.92372524706707</c:v>
                </c:pt>
                <c:pt idx="431">
                  <c:v>-10.444095899211799</c:v>
                </c:pt>
                <c:pt idx="432">
                  <c:v>-15.266504148479299</c:v>
                </c:pt>
                <c:pt idx="433">
                  <c:v>-18.289915253891699</c:v>
                </c:pt>
                <c:pt idx="434">
                  <c:v>-27.246585161537499</c:v>
                </c:pt>
                <c:pt idx="435">
                  <c:v>-37.746023098468399</c:v>
                </c:pt>
                <c:pt idx="436">
                  <c:v>-31.551888518543802</c:v>
                </c:pt>
                <c:pt idx="437">
                  <c:v>-26.885719437413201</c:v>
                </c:pt>
                <c:pt idx="438">
                  <c:v>-21.6980794865813</c:v>
                </c:pt>
                <c:pt idx="439">
                  <c:v>-17.996437723522799</c:v>
                </c:pt>
                <c:pt idx="440">
                  <c:v>-20.562240492070501</c:v>
                </c:pt>
                <c:pt idx="441">
                  <c:v>-21.929853268390598</c:v>
                </c:pt>
                <c:pt idx="442">
                  <c:v>-24.957563717668101</c:v>
                </c:pt>
                <c:pt idx="443">
                  <c:v>-31.175901126719499</c:v>
                </c:pt>
                <c:pt idx="444">
                  <c:v>-36.5229194503572</c:v>
                </c:pt>
                <c:pt idx="445">
                  <c:v>-37.940023892412697</c:v>
                </c:pt>
                <c:pt idx="446">
                  <c:v>-42.990431542733397</c:v>
                </c:pt>
                <c:pt idx="447">
                  <c:v>-47.0498904278179</c:v>
                </c:pt>
                <c:pt idx="448">
                  <c:v>-50.312565223135202</c:v>
                </c:pt>
                <c:pt idx="449">
                  <c:v>-48.797365188745502</c:v>
                </c:pt>
                <c:pt idx="450">
                  <c:v>-45.371168852211703</c:v>
                </c:pt>
                <c:pt idx="451">
                  <c:v>-27.4109986812541</c:v>
                </c:pt>
                <c:pt idx="452">
                  <c:v>3.5130548894512699</c:v>
                </c:pt>
                <c:pt idx="453">
                  <c:v>24.100673022892799</c:v>
                </c:pt>
                <c:pt idx="454">
                  <c:v>32.8542618588735</c:v>
                </c:pt>
                <c:pt idx="455">
                  <c:v>34.435847805315902</c:v>
                </c:pt>
                <c:pt idx="456">
                  <c:v>26.503845349083299</c:v>
                </c:pt>
                <c:pt idx="457">
                  <c:v>11.612708358817599</c:v>
                </c:pt>
                <c:pt idx="458">
                  <c:v>-2.3003445944141301E-2</c:v>
                </c:pt>
                <c:pt idx="459">
                  <c:v>-3.0308915058180901</c:v>
                </c:pt>
                <c:pt idx="460">
                  <c:v>-4.4655014050890696</c:v>
                </c:pt>
                <c:pt idx="461">
                  <c:v>-3.9948436249696901</c:v>
                </c:pt>
                <c:pt idx="462">
                  <c:v>-6.8687936277919999</c:v>
                </c:pt>
                <c:pt idx="463">
                  <c:v>-13.0948937652925</c:v>
                </c:pt>
                <c:pt idx="464">
                  <c:v>-14.3608751291254</c:v>
                </c:pt>
                <c:pt idx="465">
                  <c:v>-12.911210074750199</c:v>
                </c:pt>
                <c:pt idx="466">
                  <c:v>-15.358908499681499</c:v>
                </c:pt>
                <c:pt idx="467">
                  <c:v>-15.0154912539733</c:v>
                </c:pt>
                <c:pt idx="468">
                  <c:v>-9.0095179802983694</c:v>
                </c:pt>
                <c:pt idx="469">
                  <c:v>-8.1838546433259598</c:v>
                </c:pt>
                <c:pt idx="470">
                  <c:v>-6.2632168482127799</c:v>
                </c:pt>
                <c:pt idx="471">
                  <c:v>-3.37902295460299</c:v>
                </c:pt>
                <c:pt idx="472">
                  <c:v>-2.4326792170545599</c:v>
                </c:pt>
                <c:pt idx="473">
                  <c:v>-2.3196222757146598</c:v>
                </c:pt>
                <c:pt idx="474">
                  <c:v>-3.1154347129509001</c:v>
                </c:pt>
                <c:pt idx="475">
                  <c:v>-3.4659416059157602</c:v>
                </c:pt>
                <c:pt idx="476">
                  <c:v>-3.3047849057989001</c:v>
                </c:pt>
                <c:pt idx="477">
                  <c:v>-3.9731147893130601</c:v>
                </c:pt>
                <c:pt idx="478">
                  <c:v>-5.54935723724748</c:v>
                </c:pt>
                <c:pt idx="479">
                  <c:v>-6.7698902011420596</c:v>
                </c:pt>
                <c:pt idx="480">
                  <c:v>-3.66966834497725</c:v>
                </c:pt>
                <c:pt idx="481">
                  <c:v>-4.4588892577617099</c:v>
                </c:pt>
                <c:pt idx="482">
                  <c:v>-12.2397129947999</c:v>
                </c:pt>
                <c:pt idx="483">
                  <c:v>-20.495884933243801</c:v>
                </c:pt>
                <c:pt idx="484">
                  <c:v>-23.884489692541599</c:v>
                </c:pt>
                <c:pt idx="485">
                  <c:v>-28.3293961540171</c:v>
                </c:pt>
                <c:pt idx="486">
                  <c:v>-29.9039542731152</c:v>
                </c:pt>
                <c:pt idx="487">
                  <c:v>-42.617488792257099</c:v>
                </c:pt>
                <c:pt idx="488">
                  <c:v>-67.335396492024302</c:v>
                </c:pt>
                <c:pt idx="489">
                  <c:v>-95.7923651116607</c:v>
                </c:pt>
                <c:pt idx="490">
                  <c:v>-142.466941487925</c:v>
                </c:pt>
                <c:pt idx="491">
                  <c:v>-193.65077603264999</c:v>
                </c:pt>
                <c:pt idx="492">
                  <c:v>-242.894947604961</c:v>
                </c:pt>
                <c:pt idx="493">
                  <c:v>-261.174866641839</c:v>
                </c:pt>
                <c:pt idx="494">
                  <c:v>-258.16679311298901</c:v>
                </c:pt>
                <c:pt idx="495">
                  <c:v>-243.63618829375901</c:v>
                </c:pt>
                <c:pt idx="496">
                  <c:v>-216.984195912915</c:v>
                </c:pt>
                <c:pt idx="497">
                  <c:v>-181.07326076821099</c:v>
                </c:pt>
                <c:pt idx="498">
                  <c:v>-128.73859344557999</c:v>
                </c:pt>
                <c:pt idx="499">
                  <c:v>-39.048045178166397</c:v>
                </c:pt>
                <c:pt idx="500">
                  <c:v>71.289126179444807</c:v>
                </c:pt>
                <c:pt idx="501">
                  <c:v>205.76413492858899</c:v>
                </c:pt>
                <c:pt idx="502">
                  <c:v>363.50448487723702</c:v>
                </c:pt>
                <c:pt idx="503">
                  <c:v>528.770897907208</c:v>
                </c:pt>
                <c:pt idx="504">
                  <c:v>680.80380524289103</c:v>
                </c:pt>
                <c:pt idx="505">
                  <c:v>750.73148487870003</c:v>
                </c:pt>
                <c:pt idx="506">
                  <c:v>714.32700725912196</c:v>
                </c:pt>
                <c:pt idx="507">
                  <c:v>597.21569835943899</c:v>
                </c:pt>
                <c:pt idx="508">
                  <c:v>436.66202910589999</c:v>
                </c:pt>
                <c:pt idx="509">
                  <c:v>291.18075156313</c:v>
                </c:pt>
                <c:pt idx="510">
                  <c:v>232.354117999446</c:v>
                </c:pt>
                <c:pt idx="511">
                  <c:v>193.90239662272401</c:v>
                </c:pt>
                <c:pt idx="512">
                  <c:v>153.684634201428</c:v>
                </c:pt>
                <c:pt idx="513">
                  <c:v>123.32894559977299</c:v>
                </c:pt>
                <c:pt idx="514">
                  <c:v>104.105406971444</c:v>
                </c:pt>
                <c:pt idx="515">
                  <c:v>81.169597138705697</c:v>
                </c:pt>
                <c:pt idx="516">
                  <c:v>56.303374085514001</c:v>
                </c:pt>
                <c:pt idx="517">
                  <c:v>37.1002508293573</c:v>
                </c:pt>
                <c:pt idx="518">
                  <c:v>20.8027684254062</c:v>
                </c:pt>
                <c:pt idx="519">
                  <c:v>8.6463082801306008</c:v>
                </c:pt>
                <c:pt idx="520">
                  <c:v>1.96999367234912</c:v>
                </c:pt>
                <c:pt idx="521">
                  <c:v>-4.6471074179726202</c:v>
                </c:pt>
                <c:pt idx="522">
                  <c:v>-10.0300415278939</c:v>
                </c:pt>
                <c:pt idx="523">
                  <c:v>-12.8339750674845</c:v>
                </c:pt>
                <c:pt idx="524">
                  <c:v>-14.382018382668299</c:v>
                </c:pt>
                <c:pt idx="525">
                  <c:v>-13.418336000095699</c:v>
                </c:pt>
                <c:pt idx="526">
                  <c:v>-8.7507629513265801</c:v>
                </c:pt>
                <c:pt idx="527">
                  <c:v>-2.02848688560562</c:v>
                </c:pt>
                <c:pt idx="528">
                  <c:v>-4.5128011115502904</c:v>
                </c:pt>
                <c:pt idx="529">
                  <c:v>-5.9333262816667203</c:v>
                </c:pt>
                <c:pt idx="530">
                  <c:v>-2.0781143945769101</c:v>
                </c:pt>
                <c:pt idx="531">
                  <c:v>7.1658838377115899</c:v>
                </c:pt>
                <c:pt idx="532">
                  <c:v>5.4095611685397698</c:v>
                </c:pt>
                <c:pt idx="533">
                  <c:v>-1.1556536613320501</c:v>
                </c:pt>
                <c:pt idx="534">
                  <c:v>5.1147883833277801</c:v>
                </c:pt>
                <c:pt idx="535">
                  <c:v>12.384392614393199</c:v>
                </c:pt>
                <c:pt idx="536">
                  <c:v>14.6189882768226</c:v>
                </c:pt>
                <c:pt idx="537">
                  <c:v>12.528650965480701</c:v>
                </c:pt>
                <c:pt idx="538">
                  <c:v>4.6353313618765197</c:v>
                </c:pt>
                <c:pt idx="539">
                  <c:v>-0.64065637710018597</c:v>
                </c:pt>
                <c:pt idx="540">
                  <c:v>-3.8347969442843399</c:v>
                </c:pt>
                <c:pt idx="541">
                  <c:v>-0.28472567332482901</c:v>
                </c:pt>
                <c:pt idx="542">
                  <c:v>3.6550981840928198</c:v>
                </c:pt>
                <c:pt idx="543">
                  <c:v>5.1062149132471903</c:v>
                </c:pt>
                <c:pt idx="544">
                  <c:v>7.7898167421090001</c:v>
                </c:pt>
                <c:pt idx="545">
                  <c:v>11.4431299921839</c:v>
                </c:pt>
                <c:pt idx="546">
                  <c:v>12.957356598182299</c:v>
                </c:pt>
                <c:pt idx="547">
                  <c:v>13.1993780831026</c:v>
                </c:pt>
                <c:pt idx="548">
                  <c:v>6.4934460412464396</c:v>
                </c:pt>
                <c:pt idx="549">
                  <c:v>4.8393015518458897</c:v>
                </c:pt>
                <c:pt idx="550">
                  <c:v>3.22744361987225</c:v>
                </c:pt>
                <c:pt idx="551">
                  <c:v>-0.94831121885863501</c:v>
                </c:pt>
                <c:pt idx="552">
                  <c:v>-4.8562598449766501</c:v>
                </c:pt>
                <c:pt idx="553">
                  <c:v>-6.8198629352855296</c:v>
                </c:pt>
                <c:pt idx="554">
                  <c:v>-9.23518189222386</c:v>
                </c:pt>
                <c:pt idx="555">
                  <c:v>-7.92036746702024</c:v>
                </c:pt>
                <c:pt idx="556">
                  <c:v>-6.7887130001413398</c:v>
                </c:pt>
                <c:pt idx="557">
                  <c:v>-8.6817834744670108</c:v>
                </c:pt>
                <c:pt idx="558">
                  <c:v>-9.7158057201145294</c:v>
                </c:pt>
                <c:pt idx="559">
                  <c:v>-8.5571878391383507</c:v>
                </c:pt>
                <c:pt idx="560">
                  <c:v>-5.3567438588152099</c:v>
                </c:pt>
                <c:pt idx="561">
                  <c:v>-9.9032421036526994</c:v>
                </c:pt>
                <c:pt idx="562">
                  <c:v>-11.921216076239901</c:v>
                </c:pt>
                <c:pt idx="563">
                  <c:v>-14.082843270538</c:v>
                </c:pt>
                <c:pt idx="564">
                  <c:v>-15.116970573790701</c:v>
                </c:pt>
                <c:pt idx="565">
                  <c:v>-23.023975194202201</c:v>
                </c:pt>
                <c:pt idx="566">
                  <c:v>-29.516228486095301</c:v>
                </c:pt>
                <c:pt idx="567">
                  <c:v>-36.505755099091402</c:v>
                </c:pt>
                <c:pt idx="568">
                  <c:v>-35.234857523145799</c:v>
                </c:pt>
                <c:pt idx="569">
                  <c:v>-33.246433654443102</c:v>
                </c:pt>
                <c:pt idx="570">
                  <c:v>-25.3952550323324</c:v>
                </c:pt>
                <c:pt idx="571">
                  <c:v>-21.635281363537199</c:v>
                </c:pt>
                <c:pt idx="572">
                  <c:v>-21.661794012544799</c:v>
                </c:pt>
                <c:pt idx="573">
                  <c:v>-24.908148491716901</c:v>
                </c:pt>
                <c:pt idx="574">
                  <c:v>-31.810170433120199</c:v>
                </c:pt>
                <c:pt idx="575">
                  <c:v>-35.676596688253099</c:v>
                </c:pt>
                <c:pt idx="576">
                  <c:v>-45.513258773928101</c:v>
                </c:pt>
                <c:pt idx="577">
                  <c:v>-58.131890098811702</c:v>
                </c:pt>
                <c:pt idx="578">
                  <c:v>-57.5949507616033</c:v>
                </c:pt>
                <c:pt idx="579">
                  <c:v>-54.607944718640297</c:v>
                </c:pt>
                <c:pt idx="580">
                  <c:v>-53.948071290244599</c:v>
                </c:pt>
                <c:pt idx="581">
                  <c:v>-52.497301655374898</c:v>
                </c:pt>
                <c:pt idx="582">
                  <c:v>-40.4574363303959</c:v>
                </c:pt>
                <c:pt idx="583">
                  <c:v>-25.975194061148201</c:v>
                </c:pt>
                <c:pt idx="584">
                  <c:v>-4.7922285647491698</c:v>
                </c:pt>
                <c:pt idx="585">
                  <c:v>6.7933151621655297</c:v>
                </c:pt>
                <c:pt idx="586">
                  <c:v>2.94231505153539</c:v>
                </c:pt>
                <c:pt idx="587">
                  <c:v>-2.3237866823069502</c:v>
                </c:pt>
                <c:pt idx="588">
                  <c:v>-5.7005787912639798</c:v>
                </c:pt>
                <c:pt idx="589">
                  <c:v>-8.89802539089942</c:v>
                </c:pt>
                <c:pt idx="590">
                  <c:v>-12.3062468003254</c:v>
                </c:pt>
                <c:pt idx="591">
                  <c:v>-8.3946397691829606</c:v>
                </c:pt>
                <c:pt idx="592">
                  <c:v>1.9212170765999901</c:v>
                </c:pt>
                <c:pt idx="593">
                  <c:v>19.516694433862099</c:v>
                </c:pt>
                <c:pt idx="594">
                  <c:v>29.7903581214746</c:v>
                </c:pt>
                <c:pt idx="595">
                  <c:v>23.152305621221299</c:v>
                </c:pt>
                <c:pt idx="596">
                  <c:v>9.7086077437120402</c:v>
                </c:pt>
                <c:pt idx="597">
                  <c:v>2.3520796192815401</c:v>
                </c:pt>
                <c:pt idx="598">
                  <c:v>-2.9777399473555302</c:v>
                </c:pt>
                <c:pt idx="599">
                  <c:v>3.9875095408656298</c:v>
                </c:pt>
                <c:pt idx="600">
                  <c:v>14.3031821505474</c:v>
                </c:pt>
                <c:pt idx="601">
                  <c:v>18.025689008740802</c:v>
                </c:pt>
                <c:pt idx="602">
                  <c:v>17.052814011823099</c:v>
                </c:pt>
                <c:pt idx="603">
                  <c:v>13.727002655838101</c:v>
                </c:pt>
                <c:pt idx="604">
                  <c:v>13.4171524487515</c:v>
                </c:pt>
                <c:pt idx="605">
                  <c:v>16.278966812659299</c:v>
                </c:pt>
                <c:pt idx="606">
                  <c:v>15.5856624425032</c:v>
                </c:pt>
                <c:pt idx="607">
                  <c:v>12.5938790468213</c:v>
                </c:pt>
                <c:pt idx="608">
                  <c:v>8.9065141680794095</c:v>
                </c:pt>
                <c:pt idx="609">
                  <c:v>9.0273598257485901</c:v>
                </c:pt>
                <c:pt idx="610">
                  <c:v>14.7964101918051</c:v>
                </c:pt>
                <c:pt idx="611">
                  <c:v>15.6363672495613</c:v>
                </c:pt>
                <c:pt idx="612">
                  <c:v>19.451545071207399</c:v>
                </c:pt>
                <c:pt idx="613">
                  <c:v>27.733423449844398</c:v>
                </c:pt>
                <c:pt idx="614">
                  <c:v>29.655284924628599</c:v>
                </c:pt>
                <c:pt idx="615">
                  <c:v>30.288102591256099</c:v>
                </c:pt>
                <c:pt idx="616">
                  <c:v>36.437384561492799</c:v>
                </c:pt>
                <c:pt idx="617">
                  <c:v>41.397200538226599</c:v>
                </c:pt>
                <c:pt idx="618">
                  <c:v>51.428420026238697</c:v>
                </c:pt>
                <c:pt idx="619">
                  <c:v>55.244176690995602</c:v>
                </c:pt>
                <c:pt idx="620">
                  <c:v>53.319116957777197</c:v>
                </c:pt>
                <c:pt idx="621">
                  <c:v>47.909202681948997</c:v>
                </c:pt>
                <c:pt idx="622">
                  <c:v>45.708503580991902</c:v>
                </c:pt>
                <c:pt idx="623">
                  <c:v>44.221017568309897</c:v>
                </c:pt>
                <c:pt idx="624">
                  <c:v>42.149405997096899</c:v>
                </c:pt>
                <c:pt idx="625">
                  <c:v>32.900806493759802</c:v>
                </c:pt>
                <c:pt idx="626">
                  <c:v>23.564420808493701</c:v>
                </c:pt>
                <c:pt idx="627">
                  <c:v>21.7938846935781</c:v>
                </c:pt>
                <c:pt idx="628">
                  <c:v>19.050154723925999</c:v>
                </c:pt>
                <c:pt idx="629">
                  <c:v>22.3751867948531</c:v>
                </c:pt>
                <c:pt idx="630">
                  <c:v>33.377717115053699</c:v>
                </c:pt>
                <c:pt idx="631">
                  <c:v>35.682638794653499</c:v>
                </c:pt>
                <c:pt idx="632">
                  <c:v>33.9865685990017</c:v>
                </c:pt>
                <c:pt idx="633">
                  <c:v>34.904211658125</c:v>
                </c:pt>
                <c:pt idx="634">
                  <c:v>38.449051752760198</c:v>
                </c:pt>
                <c:pt idx="635">
                  <c:v>45.589956232025997</c:v>
                </c:pt>
                <c:pt idx="636">
                  <c:v>50.166660438185303</c:v>
                </c:pt>
                <c:pt idx="637">
                  <c:v>49.704930351575101</c:v>
                </c:pt>
                <c:pt idx="638">
                  <c:v>41.920012256809997</c:v>
                </c:pt>
                <c:pt idx="639">
                  <c:v>26.336428202963798</c:v>
                </c:pt>
                <c:pt idx="640">
                  <c:v>13.912594017667701</c:v>
                </c:pt>
                <c:pt idx="641">
                  <c:v>8.1900300411675708</c:v>
                </c:pt>
                <c:pt idx="642">
                  <c:v>-2.15968134822015</c:v>
                </c:pt>
                <c:pt idx="643">
                  <c:v>-17.924185165127302</c:v>
                </c:pt>
                <c:pt idx="644">
                  <c:v>-25.95718071704</c:v>
                </c:pt>
                <c:pt idx="645">
                  <c:v>-24.893326103582702</c:v>
                </c:pt>
                <c:pt idx="646">
                  <c:v>-22.113358023264901</c:v>
                </c:pt>
                <c:pt idx="647">
                  <c:v>-17.717416339491599</c:v>
                </c:pt>
                <c:pt idx="648">
                  <c:v>-10.790001960630899</c:v>
                </c:pt>
                <c:pt idx="649">
                  <c:v>-7.4515047796403504</c:v>
                </c:pt>
                <c:pt idx="650">
                  <c:v>-1.96207371651553</c:v>
                </c:pt>
                <c:pt idx="651">
                  <c:v>-0.44794857367787699</c:v>
                </c:pt>
                <c:pt idx="652">
                  <c:v>-7.6643786356926302</c:v>
                </c:pt>
                <c:pt idx="653">
                  <c:v>-14.3759060205007</c:v>
                </c:pt>
                <c:pt idx="654">
                  <c:v>-19.9908734778287</c:v>
                </c:pt>
                <c:pt idx="655">
                  <c:v>-26.5415303522941</c:v>
                </c:pt>
                <c:pt idx="656">
                  <c:v>-25.3677821353958</c:v>
                </c:pt>
                <c:pt idx="657">
                  <c:v>-22.693756755993899</c:v>
                </c:pt>
                <c:pt idx="658">
                  <c:v>-18.663360767595801</c:v>
                </c:pt>
                <c:pt idx="659">
                  <c:v>-19.0043455938285</c:v>
                </c:pt>
                <c:pt idx="660">
                  <c:v>-21.473423217652499</c:v>
                </c:pt>
                <c:pt idx="661">
                  <c:v>-20.823158013252399</c:v>
                </c:pt>
                <c:pt idx="662">
                  <c:v>-22.406420578175101</c:v>
                </c:pt>
                <c:pt idx="663">
                  <c:v>-26.3265436279416</c:v>
                </c:pt>
                <c:pt idx="664">
                  <c:v>-27.086591410323301</c:v>
                </c:pt>
                <c:pt idx="665">
                  <c:v>-28.449208345035899</c:v>
                </c:pt>
                <c:pt idx="666">
                  <c:v>-29.009429328554699</c:v>
                </c:pt>
                <c:pt idx="667">
                  <c:v>-30.042812453467398</c:v>
                </c:pt>
                <c:pt idx="668">
                  <c:v>-28.847545421483101</c:v>
                </c:pt>
                <c:pt idx="669">
                  <c:v>-28.041621170108598</c:v>
                </c:pt>
                <c:pt idx="670">
                  <c:v>-24.8839953893767</c:v>
                </c:pt>
                <c:pt idx="671">
                  <c:v>-25.868784771209899</c:v>
                </c:pt>
                <c:pt idx="672">
                  <c:v>-36.1475780457422</c:v>
                </c:pt>
                <c:pt idx="673">
                  <c:v>-28.268272701156999</c:v>
                </c:pt>
                <c:pt idx="674">
                  <c:v>-18.896281346055702</c:v>
                </c:pt>
                <c:pt idx="675">
                  <c:v>-6.0515464805912398</c:v>
                </c:pt>
                <c:pt idx="676">
                  <c:v>2.42514124910213</c:v>
                </c:pt>
                <c:pt idx="677">
                  <c:v>3.7419362080136098</c:v>
                </c:pt>
                <c:pt idx="678">
                  <c:v>0.89600103010707199</c:v>
                </c:pt>
                <c:pt idx="679">
                  <c:v>-11.795285154881601</c:v>
                </c:pt>
                <c:pt idx="680">
                  <c:v>-20.526247500180901</c:v>
                </c:pt>
                <c:pt idx="681">
                  <c:v>-28.085688433128801</c:v>
                </c:pt>
                <c:pt idx="682">
                  <c:v>-30.672685338100599</c:v>
                </c:pt>
                <c:pt idx="683">
                  <c:v>-32.718870420728301</c:v>
                </c:pt>
                <c:pt idx="684">
                  <c:v>-31.140856946376498</c:v>
                </c:pt>
                <c:pt idx="685">
                  <c:v>-20.537375951150398</c:v>
                </c:pt>
                <c:pt idx="686">
                  <c:v>-4.1339362096259702</c:v>
                </c:pt>
                <c:pt idx="687">
                  <c:v>-6.0443193764604102</c:v>
                </c:pt>
                <c:pt idx="688">
                  <c:v>-16.8868443389965</c:v>
                </c:pt>
                <c:pt idx="689">
                  <c:v>-27.158895919856199</c:v>
                </c:pt>
                <c:pt idx="690">
                  <c:v>-29.326830383244701</c:v>
                </c:pt>
                <c:pt idx="691">
                  <c:v>-29.3445409348551</c:v>
                </c:pt>
                <c:pt idx="692">
                  <c:v>-25.5856258661534</c:v>
                </c:pt>
                <c:pt idx="693">
                  <c:v>-20.484062867208198</c:v>
                </c:pt>
                <c:pt idx="694">
                  <c:v>-24.577399057232501</c:v>
                </c:pt>
                <c:pt idx="695">
                  <c:v>-30.731712603137598</c:v>
                </c:pt>
                <c:pt idx="696">
                  <c:v>-27.124628395584299</c:v>
                </c:pt>
                <c:pt idx="697">
                  <c:v>-15.5641681063207</c:v>
                </c:pt>
                <c:pt idx="698">
                  <c:v>5.0218987072912604</c:v>
                </c:pt>
                <c:pt idx="699">
                  <c:v>26.581115088174599</c:v>
                </c:pt>
                <c:pt idx="700">
                  <c:v>34.812649708976103</c:v>
                </c:pt>
                <c:pt idx="701">
                  <c:v>30.2934808524878</c:v>
                </c:pt>
                <c:pt idx="702">
                  <c:v>17.5788855717065</c:v>
                </c:pt>
                <c:pt idx="703">
                  <c:v>6.5818295006711196</c:v>
                </c:pt>
                <c:pt idx="704">
                  <c:v>-8.0593628253873195</c:v>
                </c:pt>
                <c:pt idx="705">
                  <c:v>-12.8328641276421</c:v>
                </c:pt>
                <c:pt idx="706">
                  <c:v>-6.2699842461461204</c:v>
                </c:pt>
                <c:pt idx="707">
                  <c:v>1.3341967915976101</c:v>
                </c:pt>
                <c:pt idx="708">
                  <c:v>6.7056491245630196</c:v>
                </c:pt>
                <c:pt idx="709">
                  <c:v>8.9947534489128902</c:v>
                </c:pt>
                <c:pt idx="710">
                  <c:v>6.0770281769800896</c:v>
                </c:pt>
                <c:pt idx="711">
                  <c:v>4.1445639333151103</c:v>
                </c:pt>
                <c:pt idx="712">
                  <c:v>1.7268448347749701</c:v>
                </c:pt>
                <c:pt idx="713">
                  <c:v>-8.0016871643429095</c:v>
                </c:pt>
                <c:pt idx="714">
                  <c:v>-15.574876520238799</c:v>
                </c:pt>
                <c:pt idx="715">
                  <c:v>-17.759334520432301</c:v>
                </c:pt>
                <c:pt idx="716">
                  <c:v>-16.873167939520499</c:v>
                </c:pt>
                <c:pt idx="717">
                  <c:v>-19.607009108125599</c:v>
                </c:pt>
                <c:pt idx="718">
                  <c:v>-28.722818593240799</c:v>
                </c:pt>
                <c:pt idx="719">
                  <c:v>-39.9328299304116</c:v>
                </c:pt>
                <c:pt idx="720">
                  <c:v>-36.443713398171901</c:v>
                </c:pt>
                <c:pt idx="721">
                  <c:v>-28.4231116178116</c:v>
                </c:pt>
                <c:pt idx="722">
                  <c:v>-25.755957048993</c:v>
                </c:pt>
                <c:pt idx="723">
                  <c:v>-33.178422061227103</c:v>
                </c:pt>
                <c:pt idx="724">
                  <c:v>-37.421941071322202</c:v>
                </c:pt>
                <c:pt idx="725">
                  <c:v>-33.883323050845298</c:v>
                </c:pt>
                <c:pt idx="726">
                  <c:v>-32.918130825792097</c:v>
                </c:pt>
                <c:pt idx="727">
                  <c:v>-31.812778273943</c:v>
                </c:pt>
                <c:pt idx="728">
                  <c:v>-34.309394352131697</c:v>
                </c:pt>
                <c:pt idx="729">
                  <c:v>-25.242774693050698</c:v>
                </c:pt>
                <c:pt idx="730">
                  <c:v>-20.237755065357302</c:v>
                </c:pt>
                <c:pt idx="731">
                  <c:v>-11.508316916363601</c:v>
                </c:pt>
                <c:pt idx="732">
                  <c:v>-3.25181320343472</c:v>
                </c:pt>
                <c:pt idx="733">
                  <c:v>2.6110576410037498</c:v>
                </c:pt>
                <c:pt idx="734">
                  <c:v>9.4008172430794694</c:v>
                </c:pt>
                <c:pt idx="735">
                  <c:v>17.752520130119599</c:v>
                </c:pt>
                <c:pt idx="736">
                  <c:v>18.770057500333699</c:v>
                </c:pt>
                <c:pt idx="737">
                  <c:v>18.401995831797599</c:v>
                </c:pt>
                <c:pt idx="738">
                  <c:v>5.7933368190579104</c:v>
                </c:pt>
                <c:pt idx="739">
                  <c:v>-6.6910494681405899</c:v>
                </c:pt>
                <c:pt idx="740">
                  <c:v>-11.195727976171799</c:v>
                </c:pt>
                <c:pt idx="741">
                  <c:v>-5.3752498596559199</c:v>
                </c:pt>
                <c:pt idx="742">
                  <c:v>-3.7476328173470401</c:v>
                </c:pt>
                <c:pt idx="743">
                  <c:v>-5.4362417270267498</c:v>
                </c:pt>
                <c:pt idx="744">
                  <c:v>-10.6591772641905</c:v>
                </c:pt>
                <c:pt idx="745">
                  <c:v>-14.0448754755271</c:v>
                </c:pt>
                <c:pt idx="746">
                  <c:v>-12.728519822619999</c:v>
                </c:pt>
                <c:pt idx="747">
                  <c:v>-12.1041373012213</c:v>
                </c:pt>
                <c:pt idx="748">
                  <c:v>-15.196459373039</c:v>
                </c:pt>
                <c:pt idx="749">
                  <c:v>-20.926948871988301</c:v>
                </c:pt>
                <c:pt idx="750">
                  <c:v>-23.9257076064087</c:v>
                </c:pt>
                <c:pt idx="751">
                  <c:v>-28.088869758872502</c:v>
                </c:pt>
                <c:pt idx="752">
                  <c:v>-29.367317806305401</c:v>
                </c:pt>
                <c:pt idx="753">
                  <c:v>-26.194201341312699</c:v>
                </c:pt>
                <c:pt idx="754">
                  <c:v>-35.809439993625297</c:v>
                </c:pt>
                <c:pt idx="755">
                  <c:v>-48.487936055657002</c:v>
                </c:pt>
                <c:pt idx="756">
                  <c:v>-46.752292673645599</c:v>
                </c:pt>
                <c:pt idx="757">
                  <c:v>-34.569352060302698</c:v>
                </c:pt>
                <c:pt idx="758">
                  <c:v>-23.818088763740001</c:v>
                </c:pt>
                <c:pt idx="759">
                  <c:v>-11.110768837013</c:v>
                </c:pt>
                <c:pt idx="760">
                  <c:v>0.13796856019325801</c:v>
                </c:pt>
                <c:pt idx="761">
                  <c:v>7.6630546052774697</c:v>
                </c:pt>
                <c:pt idx="762">
                  <c:v>14.7296849871836</c:v>
                </c:pt>
                <c:pt idx="763">
                  <c:v>16.891833772617201</c:v>
                </c:pt>
                <c:pt idx="764">
                  <c:v>16.642502263652201</c:v>
                </c:pt>
                <c:pt idx="765">
                  <c:v>22.331547186953699</c:v>
                </c:pt>
                <c:pt idx="766">
                  <c:v>22.315464241588401</c:v>
                </c:pt>
                <c:pt idx="767">
                  <c:v>28.796164085908501</c:v>
                </c:pt>
                <c:pt idx="768">
                  <c:v>32.6817991090902</c:v>
                </c:pt>
                <c:pt idx="769">
                  <c:v>39.0983996673231</c:v>
                </c:pt>
                <c:pt idx="770">
                  <c:v>47.759153112105203</c:v>
                </c:pt>
                <c:pt idx="771">
                  <c:v>51.3025440023439</c:v>
                </c:pt>
                <c:pt idx="772">
                  <c:v>46.166486875146802</c:v>
                </c:pt>
                <c:pt idx="773">
                  <c:v>43.901806154018203</c:v>
                </c:pt>
                <c:pt idx="774">
                  <c:v>41.766708910367001</c:v>
                </c:pt>
                <c:pt idx="775">
                  <c:v>36.839302406232498</c:v>
                </c:pt>
                <c:pt idx="776">
                  <c:v>27.651953153110298</c:v>
                </c:pt>
                <c:pt idx="777">
                  <c:v>14.462400911724201</c:v>
                </c:pt>
                <c:pt idx="778">
                  <c:v>3.40222160053872</c:v>
                </c:pt>
                <c:pt idx="779">
                  <c:v>-4.3775082443189604</c:v>
                </c:pt>
                <c:pt idx="780">
                  <c:v>-1.057887040065</c:v>
                </c:pt>
                <c:pt idx="781">
                  <c:v>-3.26997577030488</c:v>
                </c:pt>
                <c:pt idx="782">
                  <c:v>-4.1202330361738904</c:v>
                </c:pt>
                <c:pt idx="783">
                  <c:v>0.88208943537574702</c:v>
                </c:pt>
                <c:pt idx="784">
                  <c:v>11.9147686712158</c:v>
                </c:pt>
                <c:pt idx="785">
                  <c:v>24.5279277174768</c:v>
                </c:pt>
                <c:pt idx="786">
                  <c:v>33.756840763138797</c:v>
                </c:pt>
                <c:pt idx="787">
                  <c:v>33.187817801612297</c:v>
                </c:pt>
                <c:pt idx="788">
                  <c:v>40.9537743849151</c:v>
                </c:pt>
                <c:pt idx="789">
                  <c:v>38.153906610967198</c:v>
                </c:pt>
                <c:pt idx="790">
                  <c:v>33.667139641720503</c:v>
                </c:pt>
                <c:pt idx="791">
                  <c:v>39.7498640665872</c:v>
                </c:pt>
                <c:pt idx="792">
                  <c:v>39.069847375557401</c:v>
                </c:pt>
                <c:pt idx="793">
                  <c:v>39.236761108752901</c:v>
                </c:pt>
                <c:pt idx="794">
                  <c:v>33.626995966422299</c:v>
                </c:pt>
                <c:pt idx="795">
                  <c:v>23.829369887671401</c:v>
                </c:pt>
                <c:pt idx="796">
                  <c:v>20.0317733146831</c:v>
                </c:pt>
                <c:pt idx="797">
                  <c:v>20.563186870553199</c:v>
                </c:pt>
                <c:pt idx="798">
                  <c:v>27.278111037066999</c:v>
                </c:pt>
                <c:pt idx="799">
                  <c:v>33.504065038828202</c:v>
                </c:pt>
                <c:pt idx="800">
                  <c:v>37.425024588939799</c:v>
                </c:pt>
                <c:pt idx="801">
                  <c:v>39.874799164174902</c:v>
                </c:pt>
                <c:pt idx="802">
                  <c:v>41.785819001980599</c:v>
                </c:pt>
                <c:pt idx="803">
                  <c:v>41.4568068507524</c:v>
                </c:pt>
                <c:pt idx="804">
                  <c:v>43.9522238649879</c:v>
                </c:pt>
                <c:pt idx="805">
                  <c:v>45.085907823814502</c:v>
                </c:pt>
                <c:pt idx="806">
                  <c:v>41.927148955246601</c:v>
                </c:pt>
                <c:pt idx="807">
                  <c:v>34.455733794489802</c:v>
                </c:pt>
                <c:pt idx="808">
                  <c:v>28.390298022269199</c:v>
                </c:pt>
                <c:pt idx="809">
                  <c:v>25.631031946726601</c:v>
                </c:pt>
                <c:pt idx="810">
                  <c:v>35.910275047423099</c:v>
                </c:pt>
                <c:pt idx="811">
                  <c:v>34.914362856775398</c:v>
                </c:pt>
                <c:pt idx="812">
                  <c:v>27.131781613872601</c:v>
                </c:pt>
                <c:pt idx="813">
                  <c:v>23.329309708399698</c:v>
                </c:pt>
                <c:pt idx="814">
                  <c:v>24.112949220895601</c:v>
                </c:pt>
                <c:pt idx="815">
                  <c:v>20.591802556818902</c:v>
                </c:pt>
                <c:pt idx="816">
                  <c:v>15.8877216499795</c:v>
                </c:pt>
                <c:pt idx="817">
                  <c:v>14.7974615498661</c:v>
                </c:pt>
                <c:pt idx="818">
                  <c:v>19.3097835820599</c:v>
                </c:pt>
                <c:pt idx="819">
                  <c:v>37.550425038866699</c:v>
                </c:pt>
                <c:pt idx="820">
                  <c:v>51.329751765549197</c:v>
                </c:pt>
                <c:pt idx="821">
                  <c:v>58.972255546968</c:v>
                </c:pt>
                <c:pt idx="822">
                  <c:v>55.251603576684801</c:v>
                </c:pt>
                <c:pt idx="823">
                  <c:v>39.738658248408697</c:v>
                </c:pt>
                <c:pt idx="824">
                  <c:v>34.5944493519901</c:v>
                </c:pt>
                <c:pt idx="825">
                  <c:v>38.529619117911402</c:v>
                </c:pt>
                <c:pt idx="826">
                  <c:v>43.998061601038003</c:v>
                </c:pt>
                <c:pt idx="827">
                  <c:v>49.350500091257302</c:v>
                </c:pt>
                <c:pt idx="828">
                  <c:v>51.269895230687297</c:v>
                </c:pt>
                <c:pt idx="829">
                  <c:v>53.034420713815102</c:v>
                </c:pt>
                <c:pt idx="830">
                  <c:v>47.311106454108099</c:v>
                </c:pt>
                <c:pt idx="831">
                  <c:v>38.9400126756682</c:v>
                </c:pt>
                <c:pt idx="832">
                  <c:v>33.340362400596902</c:v>
                </c:pt>
                <c:pt idx="833">
                  <c:v>25.432963713837999</c:v>
                </c:pt>
                <c:pt idx="834">
                  <c:v>15.499660332250601</c:v>
                </c:pt>
                <c:pt idx="835">
                  <c:v>9.5484431799877694</c:v>
                </c:pt>
                <c:pt idx="836">
                  <c:v>1.76225796261679</c:v>
                </c:pt>
                <c:pt idx="837">
                  <c:v>-1.6796641101245799</c:v>
                </c:pt>
                <c:pt idx="838">
                  <c:v>-1.16539374998138</c:v>
                </c:pt>
                <c:pt idx="839">
                  <c:v>2.5709358588610498</c:v>
                </c:pt>
                <c:pt idx="840">
                  <c:v>13.7716261930254</c:v>
                </c:pt>
                <c:pt idx="841">
                  <c:v>21.430516971985501</c:v>
                </c:pt>
                <c:pt idx="842">
                  <c:v>30.0087274241905</c:v>
                </c:pt>
                <c:pt idx="843">
                  <c:v>38.635082455357399</c:v>
                </c:pt>
                <c:pt idx="844">
                  <c:v>42.2319846362116</c:v>
                </c:pt>
                <c:pt idx="845">
                  <c:v>46.5223227314982</c:v>
                </c:pt>
                <c:pt idx="846">
                  <c:v>40.190353242036501</c:v>
                </c:pt>
                <c:pt idx="847">
                  <c:v>29.626093193018299</c:v>
                </c:pt>
                <c:pt idx="848">
                  <c:v>20.785595380642899</c:v>
                </c:pt>
                <c:pt idx="849">
                  <c:v>25.387138583405399</c:v>
                </c:pt>
                <c:pt idx="850">
                  <c:v>17.305373431116099</c:v>
                </c:pt>
                <c:pt idx="851">
                  <c:v>11.2839478506794</c:v>
                </c:pt>
                <c:pt idx="852">
                  <c:v>17.439772879089102</c:v>
                </c:pt>
                <c:pt idx="853">
                  <c:v>21.383594959411301</c:v>
                </c:pt>
                <c:pt idx="854">
                  <c:v>24.087936402596799</c:v>
                </c:pt>
                <c:pt idx="855">
                  <c:v>24.095561229298301</c:v>
                </c:pt>
                <c:pt idx="856">
                  <c:v>18.832492681541201</c:v>
                </c:pt>
                <c:pt idx="857">
                  <c:v>20.796181666437398</c:v>
                </c:pt>
                <c:pt idx="858">
                  <c:v>31.956664045261299</c:v>
                </c:pt>
                <c:pt idx="859">
                  <c:v>40.122474008813697</c:v>
                </c:pt>
                <c:pt idx="860">
                  <c:v>47.120177864926497</c:v>
                </c:pt>
                <c:pt idx="861">
                  <c:v>53.487207082893299</c:v>
                </c:pt>
                <c:pt idx="862">
                  <c:v>55.736608258699597</c:v>
                </c:pt>
                <c:pt idx="863">
                  <c:v>54.513777278072702</c:v>
                </c:pt>
                <c:pt idx="864">
                  <c:v>46.818645811108603</c:v>
                </c:pt>
                <c:pt idx="865">
                  <c:v>39.446651098992298</c:v>
                </c:pt>
                <c:pt idx="866">
                  <c:v>38.3432630594925</c:v>
                </c:pt>
                <c:pt idx="867">
                  <c:v>33.263578002977702</c:v>
                </c:pt>
                <c:pt idx="868">
                  <c:v>31.050941228329101</c:v>
                </c:pt>
                <c:pt idx="869">
                  <c:v>28.000660833458799</c:v>
                </c:pt>
                <c:pt idx="870">
                  <c:v>24.217580716669499</c:v>
                </c:pt>
                <c:pt idx="871">
                  <c:v>23.859066189849699</c:v>
                </c:pt>
                <c:pt idx="872">
                  <c:v>22.9972127854262</c:v>
                </c:pt>
                <c:pt idx="873">
                  <c:v>20.1508281567585</c:v>
                </c:pt>
                <c:pt idx="874">
                  <c:v>16.585168054156401</c:v>
                </c:pt>
                <c:pt idx="875">
                  <c:v>19.139602288120798</c:v>
                </c:pt>
                <c:pt idx="876">
                  <c:v>15.9502561291874</c:v>
                </c:pt>
                <c:pt idx="877">
                  <c:v>13.8295153611634</c:v>
                </c:pt>
                <c:pt idx="878">
                  <c:v>14.8386531557935</c:v>
                </c:pt>
                <c:pt idx="879">
                  <c:v>18.478429572557602</c:v>
                </c:pt>
                <c:pt idx="880">
                  <c:v>21.420196439312299</c:v>
                </c:pt>
                <c:pt idx="881">
                  <c:v>25.4046061787976</c:v>
                </c:pt>
                <c:pt idx="882">
                  <c:v>43.940959068911098</c:v>
                </c:pt>
                <c:pt idx="883">
                  <c:v>67.012928624752902</c:v>
                </c:pt>
                <c:pt idx="884">
                  <c:v>89.980111083013995</c:v>
                </c:pt>
                <c:pt idx="885">
                  <c:v>87.679082519528507</c:v>
                </c:pt>
                <c:pt idx="886">
                  <c:v>74.4078715620781</c:v>
                </c:pt>
                <c:pt idx="887">
                  <c:v>62.582388193037303</c:v>
                </c:pt>
                <c:pt idx="888">
                  <c:v>50.855233744164302</c:v>
                </c:pt>
                <c:pt idx="889">
                  <c:v>48.652876058567003</c:v>
                </c:pt>
                <c:pt idx="890">
                  <c:v>51.759472414583797</c:v>
                </c:pt>
                <c:pt idx="891">
                  <c:v>57.725680251466699</c:v>
                </c:pt>
                <c:pt idx="892">
                  <c:v>59.4369821900464</c:v>
                </c:pt>
                <c:pt idx="893">
                  <c:v>61.591147476573497</c:v>
                </c:pt>
                <c:pt idx="894">
                  <c:v>61.143991701146703</c:v>
                </c:pt>
                <c:pt idx="895">
                  <c:v>52.560703738190597</c:v>
                </c:pt>
                <c:pt idx="896">
                  <c:v>46.946868884665498</c:v>
                </c:pt>
                <c:pt idx="897">
                  <c:v>39.953831993583698</c:v>
                </c:pt>
                <c:pt idx="898">
                  <c:v>40.468883355445499</c:v>
                </c:pt>
                <c:pt idx="899">
                  <c:v>51.8250150509866</c:v>
                </c:pt>
                <c:pt idx="900">
                  <c:v>69.797113145035794</c:v>
                </c:pt>
                <c:pt idx="901">
                  <c:v>75.809047132302993</c:v>
                </c:pt>
                <c:pt idx="902">
                  <c:v>72.524367070196604</c:v>
                </c:pt>
                <c:pt idx="903">
                  <c:v>66.352901626088197</c:v>
                </c:pt>
                <c:pt idx="904">
                  <c:v>63.157276152553997</c:v>
                </c:pt>
                <c:pt idx="905">
                  <c:v>62.232647496686702</c:v>
                </c:pt>
                <c:pt idx="906">
                  <c:v>66.467504152125898</c:v>
                </c:pt>
                <c:pt idx="907">
                  <c:v>72.797491874407598</c:v>
                </c:pt>
                <c:pt idx="908">
                  <c:v>82.793450676264001</c:v>
                </c:pt>
                <c:pt idx="909">
                  <c:v>78.795196828755294</c:v>
                </c:pt>
                <c:pt idx="910">
                  <c:v>61.844013752653197</c:v>
                </c:pt>
                <c:pt idx="911">
                  <c:v>36.922813724079802</c:v>
                </c:pt>
                <c:pt idx="912">
                  <c:v>23.7569438850132</c:v>
                </c:pt>
                <c:pt idx="913">
                  <c:v>7.99349684765457</c:v>
                </c:pt>
                <c:pt idx="914">
                  <c:v>-7.5031531247932399</c:v>
                </c:pt>
                <c:pt idx="915">
                  <c:v>-20.579373391073201</c:v>
                </c:pt>
                <c:pt idx="916">
                  <c:v>-20.685600782097001</c:v>
                </c:pt>
                <c:pt idx="917">
                  <c:v>-2.6804962839814799</c:v>
                </c:pt>
                <c:pt idx="918">
                  <c:v>20.199529939208301</c:v>
                </c:pt>
                <c:pt idx="919">
                  <c:v>45.558130051220402</c:v>
                </c:pt>
                <c:pt idx="920">
                  <c:v>74.471253756438301</c:v>
                </c:pt>
                <c:pt idx="921">
                  <c:v>107.34201961282101</c:v>
                </c:pt>
                <c:pt idx="922">
                  <c:v>150.32421287005999</c:v>
                </c:pt>
                <c:pt idx="923">
                  <c:v>193.668489708235</c:v>
                </c:pt>
                <c:pt idx="924">
                  <c:v>212.90157112386399</c:v>
                </c:pt>
                <c:pt idx="925">
                  <c:v>213.04931994642399</c:v>
                </c:pt>
                <c:pt idx="926">
                  <c:v>205.06935258575101</c:v>
                </c:pt>
                <c:pt idx="927">
                  <c:v>180.20792942186699</c:v>
                </c:pt>
                <c:pt idx="928">
                  <c:v>145.82634129794499</c:v>
                </c:pt>
                <c:pt idx="929">
                  <c:v>108.376366119503</c:v>
                </c:pt>
                <c:pt idx="930">
                  <c:v>88.725547486449599</c:v>
                </c:pt>
                <c:pt idx="931">
                  <c:v>80.835044835883295</c:v>
                </c:pt>
                <c:pt idx="932">
                  <c:v>79.663120774801399</c:v>
                </c:pt>
                <c:pt idx="933">
                  <c:v>78.684855777170895</c:v>
                </c:pt>
                <c:pt idx="934">
                  <c:v>82.309407457665699</c:v>
                </c:pt>
                <c:pt idx="935">
                  <c:v>86.206006802021903</c:v>
                </c:pt>
                <c:pt idx="936">
                  <c:v>77.301500135336894</c:v>
                </c:pt>
                <c:pt idx="937">
                  <c:v>60.067641235657902</c:v>
                </c:pt>
                <c:pt idx="938">
                  <c:v>26.723770624623299</c:v>
                </c:pt>
                <c:pt idx="939">
                  <c:v>-7.8433936480332704</c:v>
                </c:pt>
                <c:pt idx="940">
                  <c:v>-32.520051193686399</c:v>
                </c:pt>
                <c:pt idx="941">
                  <c:v>-57.218422272392701</c:v>
                </c:pt>
                <c:pt idx="942">
                  <c:v>-81.358425443748303</c:v>
                </c:pt>
                <c:pt idx="943">
                  <c:v>-92.015706707420605</c:v>
                </c:pt>
                <c:pt idx="944">
                  <c:v>-93.8214472893833</c:v>
                </c:pt>
                <c:pt idx="945">
                  <c:v>-88.403238698572807</c:v>
                </c:pt>
                <c:pt idx="946">
                  <c:v>-75.474499097975198</c:v>
                </c:pt>
                <c:pt idx="947">
                  <c:v>-63.479662244031701</c:v>
                </c:pt>
                <c:pt idx="948">
                  <c:v>-46.607632977934401</c:v>
                </c:pt>
                <c:pt idx="949">
                  <c:v>-33.762903339818898</c:v>
                </c:pt>
                <c:pt idx="950">
                  <c:v>-21.883028699854499</c:v>
                </c:pt>
                <c:pt idx="951">
                  <c:v>-14.1408612352971</c:v>
                </c:pt>
                <c:pt idx="952">
                  <c:v>-3.9631754669344401</c:v>
                </c:pt>
                <c:pt idx="953">
                  <c:v>13.0384455712483</c:v>
                </c:pt>
                <c:pt idx="954">
                  <c:v>27.875742079295399</c:v>
                </c:pt>
                <c:pt idx="955">
                  <c:v>39.538722837351102</c:v>
                </c:pt>
                <c:pt idx="956">
                  <c:v>59.6672026620708</c:v>
                </c:pt>
                <c:pt idx="957">
                  <c:v>80.192352952920402</c:v>
                </c:pt>
                <c:pt idx="958">
                  <c:v>104.73745585839301</c:v>
                </c:pt>
                <c:pt idx="959">
                  <c:v>136.736423404101</c:v>
                </c:pt>
                <c:pt idx="960">
                  <c:v>178.82103024748201</c:v>
                </c:pt>
                <c:pt idx="961">
                  <c:v>222.85034715200601</c:v>
                </c:pt>
                <c:pt idx="962">
                  <c:v>264.43326689811101</c:v>
                </c:pt>
                <c:pt idx="963">
                  <c:v>286.05175338711899</c:v>
                </c:pt>
                <c:pt idx="964">
                  <c:v>294.04463841215698</c:v>
                </c:pt>
                <c:pt idx="965">
                  <c:v>295.93488760064002</c:v>
                </c:pt>
                <c:pt idx="966">
                  <c:v>280.293362178275</c:v>
                </c:pt>
                <c:pt idx="967">
                  <c:v>227.50547102084801</c:v>
                </c:pt>
                <c:pt idx="968">
                  <c:v>167.27504058552199</c:v>
                </c:pt>
                <c:pt idx="969">
                  <c:v>132.340989636968</c:v>
                </c:pt>
                <c:pt idx="970">
                  <c:v>114.05566404525101</c:v>
                </c:pt>
                <c:pt idx="971">
                  <c:v>105.566110562227</c:v>
                </c:pt>
                <c:pt idx="972">
                  <c:v>100.885490154449</c:v>
                </c:pt>
                <c:pt idx="973">
                  <c:v>104.876619604212</c:v>
                </c:pt>
                <c:pt idx="974">
                  <c:v>94.875528251783194</c:v>
                </c:pt>
                <c:pt idx="975">
                  <c:v>76.0249727277223</c:v>
                </c:pt>
                <c:pt idx="976">
                  <c:v>56.083014946310897</c:v>
                </c:pt>
                <c:pt idx="977">
                  <c:v>31.633740490746298</c:v>
                </c:pt>
                <c:pt idx="978">
                  <c:v>23.850549349474001</c:v>
                </c:pt>
                <c:pt idx="979">
                  <c:v>21.972055577986801</c:v>
                </c:pt>
                <c:pt idx="980">
                  <c:v>19.5880673980691</c:v>
                </c:pt>
                <c:pt idx="981">
                  <c:v>15.3915774091838</c:v>
                </c:pt>
                <c:pt idx="982">
                  <c:v>8.19492807762526</c:v>
                </c:pt>
                <c:pt idx="983">
                  <c:v>7.6934673556970701</c:v>
                </c:pt>
                <c:pt idx="984">
                  <c:v>20.920330389443698</c:v>
                </c:pt>
                <c:pt idx="985">
                  <c:v>24.5907114225874</c:v>
                </c:pt>
                <c:pt idx="986">
                  <c:v>29.3969686466517</c:v>
                </c:pt>
                <c:pt idx="987">
                  <c:v>30.4308523291438</c:v>
                </c:pt>
                <c:pt idx="988">
                  <c:v>28.125849690894899</c:v>
                </c:pt>
                <c:pt idx="989">
                  <c:v>21.961488530785601</c:v>
                </c:pt>
                <c:pt idx="990">
                  <c:v>11.8826372998965</c:v>
                </c:pt>
                <c:pt idx="991">
                  <c:v>6.4870870761023998</c:v>
                </c:pt>
                <c:pt idx="992">
                  <c:v>0.144672838167935</c:v>
                </c:pt>
                <c:pt idx="993">
                  <c:v>-6.02339472397398</c:v>
                </c:pt>
                <c:pt idx="994">
                  <c:v>-5.2293682596673499</c:v>
                </c:pt>
                <c:pt idx="995">
                  <c:v>-0.149224405567111</c:v>
                </c:pt>
                <c:pt idx="996">
                  <c:v>13.8759728257928</c:v>
                </c:pt>
                <c:pt idx="997">
                  <c:v>31.2810865572092</c:v>
                </c:pt>
                <c:pt idx="998">
                  <c:v>50.732932730665198</c:v>
                </c:pt>
                <c:pt idx="999">
                  <c:v>71.608204359909905</c:v>
                </c:pt>
                <c:pt idx="1000">
                  <c:v>84.982038080596794</c:v>
                </c:pt>
                <c:pt idx="1001">
                  <c:v>70.038743442159998</c:v>
                </c:pt>
                <c:pt idx="1002">
                  <c:v>42.077948268087297</c:v>
                </c:pt>
                <c:pt idx="1003">
                  <c:v>34.898483148477702</c:v>
                </c:pt>
                <c:pt idx="1004">
                  <c:v>40.156386898401301</c:v>
                </c:pt>
                <c:pt idx="1005">
                  <c:v>38.640003311215899</c:v>
                </c:pt>
                <c:pt idx="1006">
                  <c:v>39.877499348695899</c:v>
                </c:pt>
                <c:pt idx="1007">
                  <c:v>40.219095759380302</c:v>
                </c:pt>
                <c:pt idx="1008">
                  <c:v>42.335037273226597</c:v>
                </c:pt>
                <c:pt idx="1009">
                  <c:v>48.677988175939397</c:v>
                </c:pt>
                <c:pt idx="1010">
                  <c:v>51.905643102026303</c:v>
                </c:pt>
                <c:pt idx="1011">
                  <c:v>56.414159650510598</c:v>
                </c:pt>
                <c:pt idx="1012">
                  <c:v>54.744476615238497</c:v>
                </c:pt>
                <c:pt idx="1013">
                  <c:v>42.268320036633703</c:v>
                </c:pt>
                <c:pt idx="1014">
                  <c:v>28.495113950941199</c:v>
                </c:pt>
                <c:pt idx="1015">
                  <c:v>18.369863794324399</c:v>
                </c:pt>
                <c:pt idx="1016">
                  <c:v>19.534941719413801</c:v>
                </c:pt>
                <c:pt idx="1017">
                  <c:v>24.394034909368202</c:v>
                </c:pt>
                <c:pt idx="1018">
                  <c:v>24.5113237178875</c:v>
                </c:pt>
                <c:pt idx="1019">
                  <c:v>13.974320213479601</c:v>
                </c:pt>
                <c:pt idx="1020">
                  <c:v>4.8517029151926199</c:v>
                </c:pt>
                <c:pt idx="1021">
                  <c:v>3.2474883875693199</c:v>
                </c:pt>
                <c:pt idx="1022">
                  <c:v>0.28088303704953399</c:v>
                </c:pt>
                <c:pt idx="1023">
                  <c:v>1.2412574896216</c:v>
                </c:pt>
                <c:pt idx="1024">
                  <c:v>4.5753805221147603</c:v>
                </c:pt>
                <c:pt idx="1025">
                  <c:v>4.2921959726463701</c:v>
                </c:pt>
                <c:pt idx="1026">
                  <c:v>5.0713657044507299</c:v>
                </c:pt>
                <c:pt idx="1027">
                  <c:v>-5.4076917199672598</c:v>
                </c:pt>
                <c:pt idx="1028">
                  <c:v>-14.8055552862534</c:v>
                </c:pt>
                <c:pt idx="1029">
                  <c:v>-20.312579901120401</c:v>
                </c:pt>
                <c:pt idx="1030">
                  <c:v>-24.224475164441198</c:v>
                </c:pt>
                <c:pt idx="1031">
                  <c:v>-19.5852582584102</c:v>
                </c:pt>
                <c:pt idx="1032">
                  <c:v>-5.2331675644818496</c:v>
                </c:pt>
                <c:pt idx="1033">
                  <c:v>21.510605475488799</c:v>
                </c:pt>
                <c:pt idx="1034">
                  <c:v>49.856543861596002</c:v>
                </c:pt>
                <c:pt idx="1035">
                  <c:v>67.704207562317606</c:v>
                </c:pt>
                <c:pt idx="1036">
                  <c:v>74.869599174747194</c:v>
                </c:pt>
                <c:pt idx="1037">
                  <c:v>64.029744429444705</c:v>
                </c:pt>
                <c:pt idx="1038">
                  <c:v>46.528715017689997</c:v>
                </c:pt>
                <c:pt idx="1039">
                  <c:v>37.987926021661202</c:v>
                </c:pt>
                <c:pt idx="1040">
                  <c:v>25.0193102815538</c:v>
                </c:pt>
                <c:pt idx="1041">
                  <c:v>16.5768751409814</c:v>
                </c:pt>
                <c:pt idx="1042">
                  <c:v>15.0578114793179</c:v>
                </c:pt>
                <c:pt idx="1043">
                  <c:v>15.653588089267901</c:v>
                </c:pt>
                <c:pt idx="1044">
                  <c:v>14.358139156274801</c:v>
                </c:pt>
                <c:pt idx="1045">
                  <c:v>7.0586740591988901</c:v>
                </c:pt>
                <c:pt idx="1046">
                  <c:v>-4.7651876799400297</c:v>
                </c:pt>
                <c:pt idx="1047">
                  <c:v>-1.7283860033576299</c:v>
                </c:pt>
                <c:pt idx="1048">
                  <c:v>0.67171718975441796</c:v>
                </c:pt>
                <c:pt idx="1049">
                  <c:v>1.9631934174285599</c:v>
                </c:pt>
                <c:pt idx="1050">
                  <c:v>12.404175663916201</c:v>
                </c:pt>
                <c:pt idx="1051">
                  <c:v>11.336279861902799</c:v>
                </c:pt>
                <c:pt idx="1052">
                  <c:v>-3.4945610813256298</c:v>
                </c:pt>
                <c:pt idx="1053">
                  <c:v>-7.8117515203966796</c:v>
                </c:pt>
                <c:pt idx="1054">
                  <c:v>-4.6853683355448101</c:v>
                </c:pt>
                <c:pt idx="1055">
                  <c:v>-3.26720421415575</c:v>
                </c:pt>
                <c:pt idx="1056">
                  <c:v>-3.6748441463578301</c:v>
                </c:pt>
                <c:pt idx="1057">
                  <c:v>-8.4378244416611796</c:v>
                </c:pt>
                <c:pt idx="1058">
                  <c:v>-10.361927358008</c:v>
                </c:pt>
                <c:pt idx="1059">
                  <c:v>-5.9219596032398796</c:v>
                </c:pt>
                <c:pt idx="1060">
                  <c:v>0.106135927265314</c:v>
                </c:pt>
                <c:pt idx="1061">
                  <c:v>9.1498420524549093</c:v>
                </c:pt>
                <c:pt idx="1062">
                  <c:v>18.3109733293477</c:v>
                </c:pt>
                <c:pt idx="1063">
                  <c:v>31.019159980171899</c:v>
                </c:pt>
                <c:pt idx="1064">
                  <c:v>41.072551341058897</c:v>
                </c:pt>
                <c:pt idx="1065">
                  <c:v>43.268295031899498</c:v>
                </c:pt>
                <c:pt idx="1066">
                  <c:v>43.330785765712797</c:v>
                </c:pt>
                <c:pt idx="1067">
                  <c:v>40.7808310147866</c:v>
                </c:pt>
                <c:pt idx="1068">
                  <c:v>39.380646401180499</c:v>
                </c:pt>
                <c:pt idx="1069">
                  <c:v>31.070207275773999</c:v>
                </c:pt>
                <c:pt idx="1070">
                  <c:v>22.755832916652299</c:v>
                </c:pt>
                <c:pt idx="1071">
                  <c:v>15.315899460893901</c:v>
                </c:pt>
                <c:pt idx="1072">
                  <c:v>8.5018646358967107</c:v>
                </c:pt>
                <c:pt idx="1073">
                  <c:v>3.4915237831764898</c:v>
                </c:pt>
                <c:pt idx="1074">
                  <c:v>6.802767370742</c:v>
                </c:pt>
                <c:pt idx="1075">
                  <c:v>16.582336343313699</c:v>
                </c:pt>
                <c:pt idx="1076">
                  <c:v>30.176136441707101</c:v>
                </c:pt>
                <c:pt idx="1077">
                  <c:v>40.223650934143699</c:v>
                </c:pt>
                <c:pt idx="1078">
                  <c:v>51.0683877052479</c:v>
                </c:pt>
                <c:pt idx="1079">
                  <c:v>59.090924446489197</c:v>
                </c:pt>
                <c:pt idx="1080">
                  <c:v>57.868134750954603</c:v>
                </c:pt>
                <c:pt idx="1081">
                  <c:v>58.665533491863201</c:v>
                </c:pt>
                <c:pt idx="1082">
                  <c:v>62.563011105661602</c:v>
                </c:pt>
                <c:pt idx="1083">
                  <c:v>62.447466703529201</c:v>
                </c:pt>
                <c:pt idx="1084">
                  <c:v>52.4798124843865</c:v>
                </c:pt>
                <c:pt idx="1085">
                  <c:v>34.010289907600999</c:v>
                </c:pt>
                <c:pt idx="1086">
                  <c:v>28.018547066001702</c:v>
                </c:pt>
                <c:pt idx="1087">
                  <c:v>31.770892735942699</c:v>
                </c:pt>
                <c:pt idx="1088">
                  <c:v>26.853323785126101</c:v>
                </c:pt>
                <c:pt idx="1089">
                  <c:v>19.8627082479534</c:v>
                </c:pt>
                <c:pt idx="1090">
                  <c:v>11.2702111552871</c:v>
                </c:pt>
                <c:pt idx="1091">
                  <c:v>13.73745550273</c:v>
                </c:pt>
                <c:pt idx="1092">
                  <c:v>20.992400279105802</c:v>
                </c:pt>
                <c:pt idx="1093">
                  <c:v>24.5261559557384</c:v>
                </c:pt>
                <c:pt idx="1094">
                  <c:v>20.858354235364502</c:v>
                </c:pt>
                <c:pt idx="1095">
                  <c:v>21.623309902071899</c:v>
                </c:pt>
                <c:pt idx="1096">
                  <c:v>22.852285472223201</c:v>
                </c:pt>
                <c:pt idx="1097">
                  <c:v>17.745678129554101</c:v>
                </c:pt>
                <c:pt idx="1098">
                  <c:v>13.1624638922031</c:v>
                </c:pt>
                <c:pt idx="1099">
                  <c:v>12.513576874475801</c:v>
                </c:pt>
                <c:pt idx="1100">
                  <c:v>17.913193014394899</c:v>
                </c:pt>
                <c:pt idx="1101">
                  <c:v>20.4481477727049</c:v>
                </c:pt>
                <c:pt idx="1102">
                  <c:v>24.242410539582998</c:v>
                </c:pt>
                <c:pt idx="1103">
                  <c:v>36.194460145799901</c:v>
                </c:pt>
                <c:pt idx="1104">
                  <c:v>48.130269489529397</c:v>
                </c:pt>
                <c:pt idx="1105">
                  <c:v>56.584210494795997</c:v>
                </c:pt>
                <c:pt idx="1106">
                  <c:v>62.030556502499202</c:v>
                </c:pt>
                <c:pt idx="1107">
                  <c:v>62.363076667164002</c:v>
                </c:pt>
                <c:pt idx="1108">
                  <c:v>66.297994211864506</c:v>
                </c:pt>
                <c:pt idx="1109">
                  <c:v>69.240076725354797</c:v>
                </c:pt>
                <c:pt idx="1110">
                  <c:v>67.616498957249902</c:v>
                </c:pt>
                <c:pt idx="1111">
                  <c:v>58.011421121960701</c:v>
                </c:pt>
                <c:pt idx="1112">
                  <c:v>44.306943266463399</c:v>
                </c:pt>
                <c:pt idx="1113">
                  <c:v>27.2093206244217</c:v>
                </c:pt>
                <c:pt idx="1114">
                  <c:v>13.3972571085105</c:v>
                </c:pt>
                <c:pt idx="1115">
                  <c:v>5.9206872823197001</c:v>
                </c:pt>
                <c:pt idx="1116">
                  <c:v>6.29257319567387</c:v>
                </c:pt>
                <c:pt idx="1117">
                  <c:v>10.1045604966985</c:v>
                </c:pt>
                <c:pt idx="1118">
                  <c:v>13.566367067955101</c:v>
                </c:pt>
                <c:pt idx="1119">
                  <c:v>25.852733649395301</c:v>
                </c:pt>
                <c:pt idx="1120">
                  <c:v>35.6320928567593</c:v>
                </c:pt>
                <c:pt idx="1121">
                  <c:v>42.873390000716398</c:v>
                </c:pt>
                <c:pt idx="1122">
                  <c:v>47.6058904060164</c:v>
                </c:pt>
                <c:pt idx="1123">
                  <c:v>47.371041814344601</c:v>
                </c:pt>
                <c:pt idx="1124">
                  <c:v>38.7068919929416</c:v>
                </c:pt>
                <c:pt idx="1125">
                  <c:v>28.165871844147699</c:v>
                </c:pt>
                <c:pt idx="1126">
                  <c:v>19.043538228658701</c:v>
                </c:pt>
                <c:pt idx="1127">
                  <c:v>13.5647144117838</c:v>
                </c:pt>
                <c:pt idx="1128">
                  <c:v>8.5527153248267496</c:v>
                </c:pt>
                <c:pt idx="1129">
                  <c:v>8.6923593389092293</c:v>
                </c:pt>
                <c:pt idx="1130">
                  <c:v>6.4459973229359102</c:v>
                </c:pt>
                <c:pt idx="1131">
                  <c:v>0.52373247904415599</c:v>
                </c:pt>
                <c:pt idx="1132">
                  <c:v>3.0284496878393798</c:v>
                </c:pt>
                <c:pt idx="1133">
                  <c:v>20.630232859985</c:v>
                </c:pt>
                <c:pt idx="1134">
                  <c:v>22.9265515737698</c:v>
                </c:pt>
                <c:pt idx="1135">
                  <c:v>15.097676949139</c:v>
                </c:pt>
                <c:pt idx="1136">
                  <c:v>2.3827479337141999</c:v>
                </c:pt>
                <c:pt idx="1137">
                  <c:v>-7.6300357798881997</c:v>
                </c:pt>
                <c:pt idx="1138">
                  <c:v>-10.950786314635501</c:v>
                </c:pt>
                <c:pt idx="1139">
                  <c:v>-2.5387168922370602</c:v>
                </c:pt>
                <c:pt idx="1140">
                  <c:v>8.4743240348389008</c:v>
                </c:pt>
                <c:pt idx="1141">
                  <c:v>10.6160389459928</c:v>
                </c:pt>
                <c:pt idx="1142">
                  <c:v>15.070858651089999</c:v>
                </c:pt>
                <c:pt idx="1143">
                  <c:v>17.479620373766899</c:v>
                </c:pt>
                <c:pt idx="1144">
                  <c:v>17.521116159350601</c:v>
                </c:pt>
                <c:pt idx="1145">
                  <c:v>11.1730101172143</c:v>
                </c:pt>
                <c:pt idx="1146">
                  <c:v>5.48221129105423</c:v>
                </c:pt>
                <c:pt idx="1147">
                  <c:v>10.546314322758001</c:v>
                </c:pt>
                <c:pt idx="1148">
                  <c:v>19.9839041953555</c:v>
                </c:pt>
                <c:pt idx="1149">
                  <c:v>23.702667153410399</c:v>
                </c:pt>
                <c:pt idx="1150">
                  <c:v>28.636740824315901</c:v>
                </c:pt>
                <c:pt idx="1151">
                  <c:v>24.524071299581902</c:v>
                </c:pt>
                <c:pt idx="1152">
                  <c:v>14.601970611655799</c:v>
                </c:pt>
                <c:pt idx="1153">
                  <c:v>5.59868769218156</c:v>
                </c:pt>
                <c:pt idx="1154">
                  <c:v>-8.6645368672279801</c:v>
                </c:pt>
                <c:pt idx="1155">
                  <c:v>-14.0991832784684</c:v>
                </c:pt>
                <c:pt idx="1156">
                  <c:v>-21.863727961606902</c:v>
                </c:pt>
                <c:pt idx="1157">
                  <c:v>-27.586774263852</c:v>
                </c:pt>
                <c:pt idx="1158">
                  <c:v>-22.776725556652298</c:v>
                </c:pt>
                <c:pt idx="1159">
                  <c:v>-27.422837964277299</c:v>
                </c:pt>
                <c:pt idx="1160">
                  <c:v>-32.509393595573798</c:v>
                </c:pt>
                <c:pt idx="1161">
                  <c:v>-33.695254336395898</c:v>
                </c:pt>
                <c:pt idx="1162">
                  <c:v>-37.344031837447801</c:v>
                </c:pt>
                <c:pt idx="1163">
                  <c:v>-36.5902219520258</c:v>
                </c:pt>
                <c:pt idx="1164">
                  <c:v>-29.819045571503001</c:v>
                </c:pt>
                <c:pt idx="1165">
                  <c:v>-22.453507197061299</c:v>
                </c:pt>
                <c:pt idx="1166">
                  <c:v>-24.275504381664199</c:v>
                </c:pt>
                <c:pt idx="1167">
                  <c:v>-26.091443803642498</c:v>
                </c:pt>
                <c:pt idx="1168">
                  <c:v>-16.653959668836301</c:v>
                </c:pt>
                <c:pt idx="1169">
                  <c:v>-13.0126266913667</c:v>
                </c:pt>
                <c:pt idx="1170">
                  <c:v>-10.0996245400456</c:v>
                </c:pt>
                <c:pt idx="1171">
                  <c:v>0.10687888767734</c:v>
                </c:pt>
                <c:pt idx="1172">
                  <c:v>10.6448507884643</c:v>
                </c:pt>
                <c:pt idx="1173">
                  <c:v>17.9292059874833</c:v>
                </c:pt>
                <c:pt idx="1174">
                  <c:v>16.920692492760299</c:v>
                </c:pt>
                <c:pt idx="1175">
                  <c:v>16.2749949986164</c:v>
                </c:pt>
                <c:pt idx="1176">
                  <c:v>14.472147939662101</c:v>
                </c:pt>
                <c:pt idx="1177">
                  <c:v>8.7306629784034193</c:v>
                </c:pt>
                <c:pt idx="1178">
                  <c:v>-2.1435124440004101</c:v>
                </c:pt>
                <c:pt idx="1179">
                  <c:v>-6.8024854490040498</c:v>
                </c:pt>
                <c:pt idx="1180">
                  <c:v>-8.3004258779865303</c:v>
                </c:pt>
                <c:pt idx="1181">
                  <c:v>-12.7789323928118</c:v>
                </c:pt>
                <c:pt idx="1182">
                  <c:v>-17.194750835270501</c:v>
                </c:pt>
                <c:pt idx="1183">
                  <c:v>-14.4079479446145</c:v>
                </c:pt>
                <c:pt idx="1184">
                  <c:v>-5.6000159966542897</c:v>
                </c:pt>
                <c:pt idx="1185">
                  <c:v>-0.71947823494974705</c:v>
                </c:pt>
                <c:pt idx="1186">
                  <c:v>-2.1063396189893</c:v>
                </c:pt>
                <c:pt idx="1187">
                  <c:v>-3.7237248044675701</c:v>
                </c:pt>
                <c:pt idx="1188">
                  <c:v>-12.518818323388601</c:v>
                </c:pt>
                <c:pt idx="1189">
                  <c:v>-17.815456995000201</c:v>
                </c:pt>
                <c:pt idx="1190">
                  <c:v>-12.4311737337539</c:v>
                </c:pt>
                <c:pt idx="1191">
                  <c:v>-21.656107626706198</c:v>
                </c:pt>
                <c:pt idx="1192">
                  <c:v>-30.876215430961601</c:v>
                </c:pt>
                <c:pt idx="1193">
                  <c:v>-29.746086620847599</c:v>
                </c:pt>
                <c:pt idx="1194">
                  <c:v>-36.160309713230198</c:v>
                </c:pt>
                <c:pt idx="1195">
                  <c:v>-29.599340258666398</c:v>
                </c:pt>
                <c:pt idx="1196">
                  <c:v>-18.727341353246601</c:v>
                </c:pt>
                <c:pt idx="1197">
                  <c:v>-17.164383653535001</c:v>
                </c:pt>
                <c:pt idx="1198">
                  <c:v>-13.266657834719799</c:v>
                </c:pt>
                <c:pt idx="1199">
                  <c:v>-5.7129461546128404</c:v>
                </c:pt>
                <c:pt idx="1200">
                  <c:v>5.0604708798091496</c:v>
                </c:pt>
                <c:pt idx="1201">
                  <c:v>18.1466973645847</c:v>
                </c:pt>
                <c:pt idx="1202">
                  <c:v>22.915480208917</c:v>
                </c:pt>
                <c:pt idx="1203">
                  <c:v>14.1113862040283</c:v>
                </c:pt>
                <c:pt idx="1204">
                  <c:v>2.1236276594281698</c:v>
                </c:pt>
                <c:pt idx="1205">
                  <c:v>-0.17329451289515399</c:v>
                </c:pt>
                <c:pt idx="1206">
                  <c:v>-3.8092524951534901</c:v>
                </c:pt>
                <c:pt idx="1207">
                  <c:v>-6.8994835446119396</c:v>
                </c:pt>
                <c:pt idx="1208">
                  <c:v>-14.2033714921208</c:v>
                </c:pt>
                <c:pt idx="1209">
                  <c:v>-9.0697859617084795</c:v>
                </c:pt>
                <c:pt idx="1210">
                  <c:v>-1.7270312594291699</c:v>
                </c:pt>
                <c:pt idx="1211">
                  <c:v>4.6947554434336798</c:v>
                </c:pt>
                <c:pt idx="1212">
                  <c:v>6.8946841531669598</c:v>
                </c:pt>
                <c:pt idx="1213">
                  <c:v>5.7536836688823296</c:v>
                </c:pt>
                <c:pt idx="1214">
                  <c:v>1.1720299884855201</c:v>
                </c:pt>
                <c:pt idx="1215">
                  <c:v>6.0341504013194901E-3</c:v>
                </c:pt>
                <c:pt idx="1216">
                  <c:v>6.5136344101811101</c:v>
                </c:pt>
                <c:pt idx="1217">
                  <c:v>9.7269765403270902</c:v>
                </c:pt>
                <c:pt idx="1218">
                  <c:v>14.2628063242437</c:v>
                </c:pt>
                <c:pt idx="1219">
                  <c:v>10.215608777623901</c:v>
                </c:pt>
                <c:pt idx="1220">
                  <c:v>1.2903036075540499</c:v>
                </c:pt>
                <c:pt idx="1221">
                  <c:v>-10.6906897285289</c:v>
                </c:pt>
                <c:pt idx="1222">
                  <c:v>-14.0331795886341</c:v>
                </c:pt>
                <c:pt idx="1223">
                  <c:v>-11.7333566916523</c:v>
                </c:pt>
                <c:pt idx="1224">
                  <c:v>-6.1895714717065902</c:v>
                </c:pt>
                <c:pt idx="1225">
                  <c:v>-1.6797030512289</c:v>
                </c:pt>
                <c:pt idx="1226">
                  <c:v>-1.4022868395240899</c:v>
                </c:pt>
                <c:pt idx="1227">
                  <c:v>2.3625019207056499</c:v>
                </c:pt>
                <c:pt idx="1228">
                  <c:v>0.24285937186869</c:v>
                </c:pt>
                <c:pt idx="1229">
                  <c:v>-5.0782156596642398</c:v>
                </c:pt>
                <c:pt idx="1230">
                  <c:v>-10.481473038244999</c:v>
                </c:pt>
                <c:pt idx="1231">
                  <c:v>2.02119742470768</c:v>
                </c:pt>
                <c:pt idx="1232">
                  <c:v>12.371298379453</c:v>
                </c:pt>
                <c:pt idx="1233">
                  <c:v>15.221823670684</c:v>
                </c:pt>
                <c:pt idx="1234">
                  <c:v>16.013383474740301</c:v>
                </c:pt>
                <c:pt idx="1235">
                  <c:v>8.5174975674672204</c:v>
                </c:pt>
                <c:pt idx="1236">
                  <c:v>-5.2300261638611101</c:v>
                </c:pt>
                <c:pt idx="1237">
                  <c:v>-9.0889032639442995</c:v>
                </c:pt>
                <c:pt idx="1238">
                  <c:v>-21.432062991260899</c:v>
                </c:pt>
                <c:pt idx="1239">
                  <c:v>-35.468619701881799</c:v>
                </c:pt>
                <c:pt idx="1240">
                  <c:v>-47.598668201932</c:v>
                </c:pt>
                <c:pt idx="1241">
                  <c:v>-57.876500700109297</c:v>
                </c:pt>
                <c:pt idx="1242">
                  <c:v>-66.267323695225102</c:v>
                </c:pt>
                <c:pt idx="1243">
                  <c:v>-67.381770123586605</c:v>
                </c:pt>
                <c:pt idx="1244">
                  <c:v>-60.087916781047198</c:v>
                </c:pt>
                <c:pt idx="1245">
                  <c:v>-48.013026060304597</c:v>
                </c:pt>
                <c:pt idx="1246">
                  <c:v>-31.588957030553502</c:v>
                </c:pt>
                <c:pt idx="1247">
                  <c:v>-19.9108901899199</c:v>
                </c:pt>
                <c:pt idx="1248">
                  <c:v>-9.06316085475828</c:v>
                </c:pt>
                <c:pt idx="1249">
                  <c:v>-2.9962714906032502</c:v>
                </c:pt>
                <c:pt idx="1250">
                  <c:v>-2.9394591046629999</c:v>
                </c:pt>
                <c:pt idx="1251">
                  <c:v>-4.40062166815824</c:v>
                </c:pt>
                <c:pt idx="1252">
                  <c:v>-7.8517887365387704</c:v>
                </c:pt>
                <c:pt idx="1253">
                  <c:v>-14.9534227597615</c:v>
                </c:pt>
                <c:pt idx="1254">
                  <c:v>-25.7722935854908</c:v>
                </c:pt>
                <c:pt idx="1255">
                  <c:v>-38.623935841706</c:v>
                </c:pt>
                <c:pt idx="1256">
                  <c:v>-50.049566083029298</c:v>
                </c:pt>
                <c:pt idx="1257">
                  <c:v>-58.979196022049102</c:v>
                </c:pt>
                <c:pt idx="1258">
                  <c:v>-66.983713351561207</c:v>
                </c:pt>
                <c:pt idx="1259">
                  <c:v>-72.996031761129402</c:v>
                </c:pt>
                <c:pt idx="1260">
                  <c:v>-71.934675749493195</c:v>
                </c:pt>
                <c:pt idx="1261">
                  <c:v>-60.257966023490603</c:v>
                </c:pt>
                <c:pt idx="1262">
                  <c:v>-52.528512054260297</c:v>
                </c:pt>
                <c:pt idx="1263">
                  <c:v>-45.284216264696603</c:v>
                </c:pt>
                <c:pt idx="1264">
                  <c:v>-37.701369505292902</c:v>
                </c:pt>
                <c:pt idx="1265">
                  <c:v>-25.165044773870299</c:v>
                </c:pt>
                <c:pt idx="1266">
                  <c:v>-10.074945534488499</c:v>
                </c:pt>
                <c:pt idx="1267">
                  <c:v>-0.60550842876091304</c:v>
                </c:pt>
                <c:pt idx="1268">
                  <c:v>-6.1999786378073596</c:v>
                </c:pt>
                <c:pt idx="1269">
                  <c:v>-20.640096788633901</c:v>
                </c:pt>
                <c:pt idx="1270">
                  <c:v>-33.578788716660704</c:v>
                </c:pt>
                <c:pt idx="1271">
                  <c:v>-37.9325582548081</c:v>
                </c:pt>
                <c:pt idx="1272">
                  <c:v>-33.541197933601303</c:v>
                </c:pt>
                <c:pt idx="1273">
                  <c:v>-18.370152944595201</c:v>
                </c:pt>
                <c:pt idx="1274">
                  <c:v>-8.7251101675292393</c:v>
                </c:pt>
                <c:pt idx="1275">
                  <c:v>-10.942358795931799</c:v>
                </c:pt>
                <c:pt idx="1276">
                  <c:v>-6.7270159531826703</c:v>
                </c:pt>
                <c:pt idx="1277">
                  <c:v>-2.6133020109027698</c:v>
                </c:pt>
                <c:pt idx="1278">
                  <c:v>-0.20857219977187899</c:v>
                </c:pt>
                <c:pt idx="1279">
                  <c:v>-1.1612750361737201</c:v>
                </c:pt>
                <c:pt idx="1280">
                  <c:v>6.3892264521000497</c:v>
                </c:pt>
                <c:pt idx="1281">
                  <c:v>11.5365553641013</c:v>
                </c:pt>
                <c:pt idx="1282">
                  <c:v>8.2147190031791997</c:v>
                </c:pt>
                <c:pt idx="1283">
                  <c:v>6.8213922298127699E-2</c:v>
                </c:pt>
                <c:pt idx="1284">
                  <c:v>-5.8806060505276001</c:v>
                </c:pt>
                <c:pt idx="1285">
                  <c:v>-4.9237246750944896</c:v>
                </c:pt>
                <c:pt idx="1286">
                  <c:v>-7.2969703033513698</c:v>
                </c:pt>
                <c:pt idx="1287">
                  <c:v>-8.8372284166880508</c:v>
                </c:pt>
                <c:pt idx="1288">
                  <c:v>-7.8417480170100999</c:v>
                </c:pt>
                <c:pt idx="1289">
                  <c:v>-12.124838322158199</c:v>
                </c:pt>
                <c:pt idx="1290">
                  <c:v>-10.858392726188001</c:v>
                </c:pt>
                <c:pt idx="1291">
                  <c:v>1.6731311833045801</c:v>
                </c:pt>
                <c:pt idx="1292">
                  <c:v>6.5644692394826096</c:v>
                </c:pt>
                <c:pt idx="1293">
                  <c:v>4.5506982703591303</c:v>
                </c:pt>
                <c:pt idx="1294">
                  <c:v>1.1512595102622101</c:v>
                </c:pt>
                <c:pt idx="1295">
                  <c:v>2.4532584127928199</c:v>
                </c:pt>
                <c:pt idx="1296">
                  <c:v>14.538023429139701</c:v>
                </c:pt>
                <c:pt idx="1297">
                  <c:v>25.402019606728601</c:v>
                </c:pt>
                <c:pt idx="1298">
                  <c:v>38.221521032693097</c:v>
                </c:pt>
                <c:pt idx="1299">
                  <c:v>46.622761687568499</c:v>
                </c:pt>
                <c:pt idx="1300">
                  <c:v>49.442191458926601</c:v>
                </c:pt>
                <c:pt idx="1301">
                  <c:v>47.271059845460499</c:v>
                </c:pt>
                <c:pt idx="1302">
                  <c:v>41.2912053114351</c:v>
                </c:pt>
                <c:pt idx="1303">
                  <c:v>37.297472407148199</c:v>
                </c:pt>
                <c:pt idx="1304">
                  <c:v>33.425814621339697</c:v>
                </c:pt>
                <c:pt idx="1305">
                  <c:v>29.0935821153635</c:v>
                </c:pt>
                <c:pt idx="1306">
                  <c:v>31.7281136826623</c:v>
                </c:pt>
                <c:pt idx="1307">
                  <c:v>44.551668348885897</c:v>
                </c:pt>
                <c:pt idx="1308">
                  <c:v>48.541703982809899</c:v>
                </c:pt>
                <c:pt idx="1309">
                  <c:v>45.405124641995798</c:v>
                </c:pt>
                <c:pt idx="1310">
                  <c:v>50.766235191285901</c:v>
                </c:pt>
                <c:pt idx="1311">
                  <c:v>52.245336510473003</c:v>
                </c:pt>
                <c:pt idx="1312">
                  <c:v>51.6028563113478</c:v>
                </c:pt>
                <c:pt idx="1313">
                  <c:v>46.795221506190501</c:v>
                </c:pt>
                <c:pt idx="1314">
                  <c:v>38.675701244089403</c:v>
                </c:pt>
                <c:pt idx="1315">
                  <c:v>23.094741775456001</c:v>
                </c:pt>
                <c:pt idx="1316">
                  <c:v>8.3589993356736194</c:v>
                </c:pt>
                <c:pt idx="1317">
                  <c:v>4.6703985011472504</c:v>
                </c:pt>
                <c:pt idx="1318">
                  <c:v>-4.74319397816544</c:v>
                </c:pt>
                <c:pt idx="1319">
                  <c:v>-18.4118589641776</c:v>
                </c:pt>
                <c:pt idx="1320">
                  <c:v>-27.599662210785901</c:v>
                </c:pt>
                <c:pt idx="1321">
                  <c:v>-31.267183202362499</c:v>
                </c:pt>
                <c:pt idx="1322">
                  <c:v>-33.991868541812401</c:v>
                </c:pt>
                <c:pt idx="1323">
                  <c:v>-32.586261313885203</c:v>
                </c:pt>
                <c:pt idx="1324">
                  <c:v>-29.327831737970001</c:v>
                </c:pt>
                <c:pt idx="1325">
                  <c:v>-24.161111722888599</c:v>
                </c:pt>
                <c:pt idx="1326">
                  <c:v>-17.3070498587904</c:v>
                </c:pt>
                <c:pt idx="1327">
                  <c:v>-5.2466352349929402</c:v>
                </c:pt>
                <c:pt idx="1328">
                  <c:v>7.22900022912017</c:v>
                </c:pt>
                <c:pt idx="1329">
                  <c:v>9.6406779245744492</c:v>
                </c:pt>
                <c:pt idx="1330">
                  <c:v>6.5163343750846296</c:v>
                </c:pt>
                <c:pt idx="1331">
                  <c:v>1.9517734409182601</c:v>
                </c:pt>
                <c:pt idx="1332">
                  <c:v>-0.77118497013725595</c:v>
                </c:pt>
                <c:pt idx="1333">
                  <c:v>8.5136725932998196</c:v>
                </c:pt>
                <c:pt idx="1334">
                  <c:v>14.2266101785372</c:v>
                </c:pt>
                <c:pt idx="1335">
                  <c:v>18.848040467456499</c:v>
                </c:pt>
                <c:pt idx="1336">
                  <c:v>18.323531375106501</c:v>
                </c:pt>
                <c:pt idx="1337">
                  <c:v>24.681224466205101</c:v>
                </c:pt>
                <c:pt idx="1338">
                  <c:v>31.089604050228399</c:v>
                </c:pt>
                <c:pt idx="1339">
                  <c:v>36.567995534264803</c:v>
                </c:pt>
                <c:pt idx="1340">
                  <c:v>42.447837826413902</c:v>
                </c:pt>
                <c:pt idx="1341">
                  <c:v>41.873051674079797</c:v>
                </c:pt>
                <c:pt idx="1342">
                  <c:v>32.214036602834298</c:v>
                </c:pt>
                <c:pt idx="1343">
                  <c:v>9.1748331808685197</c:v>
                </c:pt>
                <c:pt idx="1344">
                  <c:v>-17.993309016364901</c:v>
                </c:pt>
                <c:pt idx="1345">
                  <c:v>-39.773399684954697</c:v>
                </c:pt>
                <c:pt idx="1346">
                  <c:v>-41.976040290536702</c:v>
                </c:pt>
                <c:pt idx="1347">
                  <c:v>-33.805595101050997</c:v>
                </c:pt>
                <c:pt idx="1348">
                  <c:v>-10.133584489993201</c:v>
                </c:pt>
                <c:pt idx="1349">
                  <c:v>12.477771950732899</c:v>
                </c:pt>
                <c:pt idx="1350">
                  <c:v>37.1940910326948</c:v>
                </c:pt>
                <c:pt idx="1351">
                  <c:v>65.309123978209797</c:v>
                </c:pt>
                <c:pt idx="1352">
                  <c:v>72.199636571749593</c:v>
                </c:pt>
                <c:pt idx="1353">
                  <c:v>61.671282001560002</c:v>
                </c:pt>
                <c:pt idx="1354">
                  <c:v>40.962927656434701</c:v>
                </c:pt>
                <c:pt idx="1355">
                  <c:v>17.785818495944099</c:v>
                </c:pt>
                <c:pt idx="1356">
                  <c:v>4.9771483488384503</c:v>
                </c:pt>
                <c:pt idx="1357">
                  <c:v>3.4729219843320598</c:v>
                </c:pt>
                <c:pt idx="1358">
                  <c:v>3.9139630724221202</c:v>
                </c:pt>
                <c:pt idx="1359">
                  <c:v>10.7772703486298</c:v>
                </c:pt>
                <c:pt idx="1360">
                  <c:v>18.783649710898299</c:v>
                </c:pt>
                <c:pt idx="1361">
                  <c:v>16.7463620863291</c:v>
                </c:pt>
                <c:pt idx="1362">
                  <c:v>12.2446221791797</c:v>
                </c:pt>
                <c:pt idx="1363">
                  <c:v>14.7771787070924</c:v>
                </c:pt>
                <c:pt idx="1364">
                  <c:v>25.722035738868701</c:v>
                </c:pt>
                <c:pt idx="1365">
                  <c:v>36.392455987037501</c:v>
                </c:pt>
                <c:pt idx="1366">
                  <c:v>36.2239061655455</c:v>
                </c:pt>
                <c:pt idx="1367">
                  <c:v>27.034165358725701</c:v>
                </c:pt>
                <c:pt idx="1368">
                  <c:v>17.0431858903248</c:v>
                </c:pt>
                <c:pt idx="1369">
                  <c:v>12.550084207667201</c:v>
                </c:pt>
                <c:pt idx="1370">
                  <c:v>14.5037075143027</c:v>
                </c:pt>
                <c:pt idx="1371">
                  <c:v>16.583436931374301</c:v>
                </c:pt>
                <c:pt idx="1372">
                  <c:v>18.539568390153399</c:v>
                </c:pt>
                <c:pt idx="1373">
                  <c:v>21.221585411347402</c:v>
                </c:pt>
                <c:pt idx="1374">
                  <c:v>26.673325131112499</c:v>
                </c:pt>
                <c:pt idx="1375">
                  <c:v>22.0756695163</c:v>
                </c:pt>
                <c:pt idx="1376">
                  <c:v>9.4579805556877492</c:v>
                </c:pt>
                <c:pt idx="1377">
                  <c:v>-2.7990734931409</c:v>
                </c:pt>
                <c:pt idx="1378">
                  <c:v>-5.5538804715342804</c:v>
                </c:pt>
                <c:pt idx="1379">
                  <c:v>-8.4351442284132592</c:v>
                </c:pt>
                <c:pt idx="1380">
                  <c:v>-16.271955734411701</c:v>
                </c:pt>
                <c:pt idx="1381">
                  <c:v>-7.0044579997174896</c:v>
                </c:pt>
                <c:pt idx="1382">
                  <c:v>-0.226127881644061</c:v>
                </c:pt>
                <c:pt idx="1383">
                  <c:v>4.6668247481720799</c:v>
                </c:pt>
                <c:pt idx="1384">
                  <c:v>8.2399672210012795</c:v>
                </c:pt>
                <c:pt idx="1385">
                  <c:v>6.9533929638564604</c:v>
                </c:pt>
                <c:pt idx="1386">
                  <c:v>13.3973925885384</c:v>
                </c:pt>
                <c:pt idx="1387">
                  <c:v>14.8758291910162</c:v>
                </c:pt>
                <c:pt idx="1388">
                  <c:v>5.1253247862314302</c:v>
                </c:pt>
                <c:pt idx="1389">
                  <c:v>-11.9828338637708</c:v>
                </c:pt>
                <c:pt idx="1390">
                  <c:v>-31.490842335659199</c:v>
                </c:pt>
                <c:pt idx="1391">
                  <c:v>-28.936714991296</c:v>
                </c:pt>
                <c:pt idx="1392">
                  <c:v>-25.563636160684801</c:v>
                </c:pt>
                <c:pt idx="1393">
                  <c:v>-27.980547223711302</c:v>
                </c:pt>
                <c:pt idx="1394">
                  <c:v>-26.715170928118798</c:v>
                </c:pt>
                <c:pt idx="1395">
                  <c:v>-20.049406704303699</c:v>
                </c:pt>
                <c:pt idx="1396">
                  <c:v>-9.2473953636290407</c:v>
                </c:pt>
                <c:pt idx="1397">
                  <c:v>-6.6973864265146403</c:v>
                </c:pt>
                <c:pt idx="1398">
                  <c:v>-2.1175877051428</c:v>
                </c:pt>
                <c:pt idx="1399">
                  <c:v>1.78639188242414</c:v>
                </c:pt>
                <c:pt idx="1400">
                  <c:v>8.7226551694948302</c:v>
                </c:pt>
                <c:pt idx="1401">
                  <c:v>20.843483360962601</c:v>
                </c:pt>
                <c:pt idx="1402">
                  <c:v>35.868920396964299</c:v>
                </c:pt>
                <c:pt idx="1403">
                  <c:v>32.334838110286</c:v>
                </c:pt>
                <c:pt idx="1404">
                  <c:v>14.447149361663801</c:v>
                </c:pt>
                <c:pt idx="1405">
                  <c:v>1.40828589362718</c:v>
                </c:pt>
                <c:pt idx="1406">
                  <c:v>4.0745461750902896</c:v>
                </c:pt>
                <c:pt idx="1407">
                  <c:v>3.37115660900781</c:v>
                </c:pt>
                <c:pt idx="1408">
                  <c:v>0.82619805958165704</c:v>
                </c:pt>
                <c:pt idx="1409">
                  <c:v>-5.74175452152849</c:v>
                </c:pt>
                <c:pt idx="1410">
                  <c:v>-3.5413848354874098</c:v>
                </c:pt>
                <c:pt idx="1411">
                  <c:v>2.8505991696256401</c:v>
                </c:pt>
                <c:pt idx="1412">
                  <c:v>8.0552412399756594</c:v>
                </c:pt>
                <c:pt idx="1413">
                  <c:v>18.282590405329799</c:v>
                </c:pt>
                <c:pt idx="1414">
                  <c:v>30.1282487477492</c:v>
                </c:pt>
                <c:pt idx="1415">
                  <c:v>36.992207298899302</c:v>
                </c:pt>
                <c:pt idx="1416">
                  <c:v>26.774431840534799</c:v>
                </c:pt>
                <c:pt idx="1417">
                  <c:v>20.1691872106658</c:v>
                </c:pt>
                <c:pt idx="1418">
                  <c:v>21.635473139567701</c:v>
                </c:pt>
                <c:pt idx="1419">
                  <c:v>15.394305938734799</c:v>
                </c:pt>
                <c:pt idx="1420">
                  <c:v>4.3306599914976696</c:v>
                </c:pt>
                <c:pt idx="1421">
                  <c:v>-7.8590735706366104</c:v>
                </c:pt>
                <c:pt idx="1422">
                  <c:v>-13.054011470290799</c:v>
                </c:pt>
                <c:pt idx="1423">
                  <c:v>-10.0582937223608</c:v>
                </c:pt>
                <c:pt idx="1424">
                  <c:v>1.36055930615839</c:v>
                </c:pt>
                <c:pt idx="1425">
                  <c:v>19.026219160281499</c:v>
                </c:pt>
                <c:pt idx="1426">
                  <c:v>29.136618943864999</c:v>
                </c:pt>
                <c:pt idx="1427">
                  <c:v>18.911677467565799</c:v>
                </c:pt>
                <c:pt idx="1428">
                  <c:v>-2.0176494844545201</c:v>
                </c:pt>
                <c:pt idx="1429">
                  <c:v>-19.677919745899999</c:v>
                </c:pt>
                <c:pt idx="1430">
                  <c:v>-23.394491055551001</c:v>
                </c:pt>
                <c:pt idx="1431">
                  <c:v>-24.461134222065098</c:v>
                </c:pt>
                <c:pt idx="1432">
                  <c:v>-27.2271484301091</c:v>
                </c:pt>
                <c:pt idx="1433">
                  <c:v>-34.966148079482103</c:v>
                </c:pt>
                <c:pt idx="1434">
                  <c:v>-46.736647573739901</c:v>
                </c:pt>
                <c:pt idx="1435">
                  <c:v>-62.437553673904397</c:v>
                </c:pt>
                <c:pt idx="1436">
                  <c:v>-77.451607025654098</c:v>
                </c:pt>
                <c:pt idx="1437">
                  <c:v>-88.105362504076794</c:v>
                </c:pt>
                <c:pt idx="1438">
                  <c:v>-96.110744779947694</c:v>
                </c:pt>
                <c:pt idx="1439">
                  <c:v>-89.9896156796258</c:v>
                </c:pt>
                <c:pt idx="1440">
                  <c:v>-89.381895583024701</c:v>
                </c:pt>
                <c:pt idx="1441">
                  <c:v>-94.435281121843204</c:v>
                </c:pt>
                <c:pt idx="1442">
                  <c:v>-95.154227039094593</c:v>
                </c:pt>
                <c:pt idx="1443">
                  <c:v>-87.547680963902195</c:v>
                </c:pt>
                <c:pt idx="1444">
                  <c:v>-74.308212163156</c:v>
                </c:pt>
                <c:pt idx="1445">
                  <c:v>-54.331251737037697</c:v>
                </c:pt>
                <c:pt idx="1446">
                  <c:v>-33.439402853748099</c:v>
                </c:pt>
                <c:pt idx="1447">
                  <c:v>-7.1881646914625899</c:v>
                </c:pt>
                <c:pt idx="1448">
                  <c:v>27.0309248032117</c:v>
                </c:pt>
                <c:pt idx="1449">
                  <c:v>68.020290117105105</c:v>
                </c:pt>
                <c:pt idx="1450">
                  <c:v>117.23871944008199</c:v>
                </c:pt>
                <c:pt idx="1451">
                  <c:v>149.46255380469799</c:v>
                </c:pt>
                <c:pt idx="1452">
                  <c:v>156.31298396006099</c:v>
                </c:pt>
                <c:pt idx="1453">
                  <c:v>147.05248309236401</c:v>
                </c:pt>
                <c:pt idx="1454">
                  <c:v>123.741503265379</c:v>
                </c:pt>
                <c:pt idx="1455">
                  <c:v>100.782022439293</c:v>
                </c:pt>
                <c:pt idx="1456">
                  <c:v>89.7136158578123</c:v>
                </c:pt>
                <c:pt idx="1457">
                  <c:v>81.821044599984802</c:v>
                </c:pt>
                <c:pt idx="1458">
                  <c:v>64.748402967112298</c:v>
                </c:pt>
                <c:pt idx="1459">
                  <c:v>54.007068218386799</c:v>
                </c:pt>
                <c:pt idx="1460">
                  <c:v>57.3519899050589</c:v>
                </c:pt>
                <c:pt idx="1461">
                  <c:v>54.957129543356103</c:v>
                </c:pt>
                <c:pt idx="1462">
                  <c:v>42.2529233731875</c:v>
                </c:pt>
                <c:pt idx="1463">
                  <c:v>31.398425375462502</c:v>
                </c:pt>
                <c:pt idx="1464">
                  <c:v>24.604127291502699</c:v>
                </c:pt>
                <c:pt idx="1465">
                  <c:v>26.699420339862598</c:v>
                </c:pt>
                <c:pt idx="1466">
                  <c:v>30.079534121909099</c:v>
                </c:pt>
                <c:pt idx="1467">
                  <c:v>33.215216239088498</c:v>
                </c:pt>
                <c:pt idx="1468">
                  <c:v>34.396997329136902</c:v>
                </c:pt>
                <c:pt idx="1469">
                  <c:v>41.238120690914002</c:v>
                </c:pt>
                <c:pt idx="1470">
                  <c:v>43.838797487738702</c:v>
                </c:pt>
                <c:pt idx="1471">
                  <c:v>42.669951761436103</c:v>
                </c:pt>
                <c:pt idx="1472">
                  <c:v>46.662619513776001</c:v>
                </c:pt>
                <c:pt idx="1473">
                  <c:v>45.004430869936201</c:v>
                </c:pt>
                <c:pt idx="1474">
                  <c:v>32.274714320397798</c:v>
                </c:pt>
                <c:pt idx="1475">
                  <c:v>23.967684681469098</c:v>
                </c:pt>
                <c:pt idx="1476">
                  <c:v>24.282950408096401</c:v>
                </c:pt>
                <c:pt idx="1477">
                  <c:v>34.254890896523598</c:v>
                </c:pt>
                <c:pt idx="1478">
                  <c:v>43.2118656367402</c:v>
                </c:pt>
                <c:pt idx="1479">
                  <c:v>55.611734083860902</c:v>
                </c:pt>
                <c:pt idx="1480">
                  <c:v>60.810709357041603</c:v>
                </c:pt>
                <c:pt idx="1481">
                  <c:v>59.8738199461677</c:v>
                </c:pt>
                <c:pt idx="1482">
                  <c:v>61.086166908935397</c:v>
                </c:pt>
                <c:pt idx="1483">
                  <c:v>49.080905775594097</c:v>
                </c:pt>
                <c:pt idx="1484">
                  <c:v>31.621866299934499</c:v>
                </c:pt>
                <c:pt idx="1485">
                  <c:v>20.406442665169401</c:v>
                </c:pt>
                <c:pt idx="1486">
                  <c:v>6.1255052555934499</c:v>
                </c:pt>
                <c:pt idx="1487">
                  <c:v>-6.1321761929320902</c:v>
                </c:pt>
                <c:pt idx="1488">
                  <c:v>-0.51544151298912799</c:v>
                </c:pt>
                <c:pt idx="1489">
                  <c:v>7.3794882258971501</c:v>
                </c:pt>
                <c:pt idx="1490">
                  <c:v>11.3903264401924</c:v>
                </c:pt>
                <c:pt idx="1491">
                  <c:v>9.3530515606889804</c:v>
                </c:pt>
                <c:pt idx="1492">
                  <c:v>-7.1021857795058203</c:v>
                </c:pt>
                <c:pt idx="1493">
                  <c:v>-18.749450663068298</c:v>
                </c:pt>
                <c:pt idx="1494">
                  <c:v>-10.787623083495401</c:v>
                </c:pt>
                <c:pt idx="1495">
                  <c:v>6.8165986711701398</c:v>
                </c:pt>
                <c:pt idx="1496">
                  <c:v>9.1737568614826195</c:v>
                </c:pt>
                <c:pt idx="1497">
                  <c:v>7.1661856285427303</c:v>
                </c:pt>
                <c:pt idx="1498">
                  <c:v>10.081176404037301</c:v>
                </c:pt>
                <c:pt idx="1499">
                  <c:v>11.389485743915399</c:v>
                </c:pt>
                <c:pt idx="1500">
                  <c:v>16.416227489225999</c:v>
                </c:pt>
                <c:pt idx="1501">
                  <c:v>15.784339836795001</c:v>
                </c:pt>
                <c:pt idx="1502">
                  <c:v>13.296483594522201</c:v>
                </c:pt>
                <c:pt idx="1503">
                  <c:v>15.6960086177878</c:v>
                </c:pt>
                <c:pt idx="1504">
                  <c:v>31.036612496820499</c:v>
                </c:pt>
                <c:pt idx="1505">
                  <c:v>36.0219749170938</c:v>
                </c:pt>
                <c:pt idx="1506">
                  <c:v>26.9185181193006</c:v>
                </c:pt>
                <c:pt idx="1507">
                  <c:v>11.745978203016399</c:v>
                </c:pt>
                <c:pt idx="1508">
                  <c:v>0.88454920630647405</c:v>
                </c:pt>
                <c:pt idx="1509">
                  <c:v>10.261329887787699</c:v>
                </c:pt>
                <c:pt idx="1510">
                  <c:v>29.4871168621412</c:v>
                </c:pt>
                <c:pt idx="1511">
                  <c:v>31.733395197905299</c:v>
                </c:pt>
                <c:pt idx="1512">
                  <c:v>20.589810347446502</c:v>
                </c:pt>
                <c:pt idx="1513">
                  <c:v>9.1585060573888804</c:v>
                </c:pt>
                <c:pt idx="1514">
                  <c:v>-1.7188328766096701</c:v>
                </c:pt>
                <c:pt idx="1515">
                  <c:v>-12.2583384084373</c:v>
                </c:pt>
                <c:pt idx="1516">
                  <c:v>-7.7275789275754496</c:v>
                </c:pt>
                <c:pt idx="1517">
                  <c:v>-5.7237910349795103</c:v>
                </c:pt>
                <c:pt idx="1518">
                  <c:v>-1.97026504543101</c:v>
                </c:pt>
                <c:pt idx="1519">
                  <c:v>5.1606806128693297</c:v>
                </c:pt>
                <c:pt idx="1520">
                  <c:v>12.900889656039</c:v>
                </c:pt>
                <c:pt idx="1521">
                  <c:v>27.387293106270601</c:v>
                </c:pt>
                <c:pt idx="1522">
                  <c:v>42.2917167300293</c:v>
                </c:pt>
                <c:pt idx="1523">
                  <c:v>46.612428418251497</c:v>
                </c:pt>
                <c:pt idx="1524">
                  <c:v>40.0646876294104</c:v>
                </c:pt>
                <c:pt idx="1525">
                  <c:v>33.8616335380866</c:v>
                </c:pt>
                <c:pt idx="1526">
                  <c:v>27.787145225440302</c:v>
                </c:pt>
                <c:pt idx="1527">
                  <c:v>22.918963767535399</c:v>
                </c:pt>
                <c:pt idx="1528">
                  <c:v>5.5352597485580199</c:v>
                </c:pt>
                <c:pt idx="1529">
                  <c:v>-19.177953913556799</c:v>
                </c:pt>
                <c:pt idx="1530">
                  <c:v>-27.537555358971101</c:v>
                </c:pt>
                <c:pt idx="1531">
                  <c:v>-41.015322545779803</c:v>
                </c:pt>
                <c:pt idx="1532">
                  <c:v>-61.611796197612399</c:v>
                </c:pt>
                <c:pt idx="1533">
                  <c:v>-72.994239894123893</c:v>
                </c:pt>
                <c:pt idx="1534">
                  <c:v>-79.477040886491494</c:v>
                </c:pt>
                <c:pt idx="1535">
                  <c:v>-76.225401146603005</c:v>
                </c:pt>
                <c:pt idx="1536">
                  <c:v>-63.993018937124397</c:v>
                </c:pt>
                <c:pt idx="1537">
                  <c:v>-42.982459429491399</c:v>
                </c:pt>
                <c:pt idx="1538">
                  <c:v>-13.070574979165</c:v>
                </c:pt>
                <c:pt idx="1539">
                  <c:v>27.3772078386373</c:v>
                </c:pt>
                <c:pt idx="1540">
                  <c:v>59.979095942333501</c:v>
                </c:pt>
                <c:pt idx="1541">
                  <c:v>92.324588869352695</c:v>
                </c:pt>
                <c:pt idx="1542">
                  <c:v>111.050805869529</c:v>
                </c:pt>
                <c:pt idx="1543">
                  <c:v>103.231817481703</c:v>
                </c:pt>
                <c:pt idx="1544">
                  <c:v>91.047928359588695</c:v>
                </c:pt>
                <c:pt idx="1545">
                  <c:v>97.326068982236393</c:v>
                </c:pt>
                <c:pt idx="1546">
                  <c:v>104.59665866119801</c:v>
                </c:pt>
                <c:pt idx="1547">
                  <c:v>108.625993417627</c:v>
                </c:pt>
                <c:pt idx="1548">
                  <c:v>108.746065526124</c:v>
                </c:pt>
                <c:pt idx="1549">
                  <c:v>110.874813509907</c:v>
                </c:pt>
                <c:pt idx="1550">
                  <c:v>106.17039078339801</c:v>
                </c:pt>
                <c:pt idx="1551">
                  <c:v>92.475435054324393</c:v>
                </c:pt>
                <c:pt idx="1552">
                  <c:v>64.355674235905099</c:v>
                </c:pt>
                <c:pt idx="1553">
                  <c:v>44.273261794393001</c:v>
                </c:pt>
                <c:pt idx="1554">
                  <c:v>34.256260361769797</c:v>
                </c:pt>
                <c:pt idx="1555">
                  <c:v>19.5853423098633</c:v>
                </c:pt>
                <c:pt idx="1556">
                  <c:v>15.6688861772545</c:v>
                </c:pt>
                <c:pt idx="1557">
                  <c:v>16.330936301632399</c:v>
                </c:pt>
                <c:pt idx="1558">
                  <c:v>18.399332013654199</c:v>
                </c:pt>
                <c:pt idx="1559">
                  <c:v>15.551448285814301</c:v>
                </c:pt>
                <c:pt idx="1560">
                  <c:v>4.1469415984283797</c:v>
                </c:pt>
                <c:pt idx="1561">
                  <c:v>-8.0911037420373795</c:v>
                </c:pt>
                <c:pt idx="1562">
                  <c:v>-19.305416191800798</c:v>
                </c:pt>
                <c:pt idx="1563">
                  <c:v>-28.672045597348198</c:v>
                </c:pt>
                <c:pt idx="1564">
                  <c:v>-32.578003224569301</c:v>
                </c:pt>
                <c:pt idx="1565">
                  <c:v>-34.228631014040701</c:v>
                </c:pt>
                <c:pt idx="1566">
                  <c:v>-31.853316619246499</c:v>
                </c:pt>
                <c:pt idx="1567">
                  <c:v>-23.937784006693601</c:v>
                </c:pt>
                <c:pt idx="1568">
                  <c:v>-17.427138075043299</c:v>
                </c:pt>
                <c:pt idx="1569">
                  <c:v>-16.994822134520302</c:v>
                </c:pt>
                <c:pt idx="1570">
                  <c:v>-12.430710430411599</c:v>
                </c:pt>
                <c:pt idx="1571">
                  <c:v>-6.6694011788076804</c:v>
                </c:pt>
                <c:pt idx="1572">
                  <c:v>-4.3619035278861702</c:v>
                </c:pt>
                <c:pt idx="1573">
                  <c:v>-6.2777474477661599</c:v>
                </c:pt>
                <c:pt idx="1574">
                  <c:v>-7.6389272733140396</c:v>
                </c:pt>
                <c:pt idx="1575">
                  <c:v>-7.4769001572076403</c:v>
                </c:pt>
                <c:pt idx="1576">
                  <c:v>-14.256394041234699</c:v>
                </c:pt>
                <c:pt idx="1577">
                  <c:v>-26.963536276915001</c:v>
                </c:pt>
                <c:pt idx="1578">
                  <c:v>-38.561216611460601</c:v>
                </c:pt>
                <c:pt idx="1579">
                  <c:v>-52.3075885862036</c:v>
                </c:pt>
                <c:pt idx="1580">
                  <c:v>-62.122457185281696</c:v>
                </c:pt>
                <c:pt idx="1581">
                  <c:v>-61.902446819029102</c:v>
                </c:pt>
                <c:pt idx="1582">
                  <c:v>-59.404930140955898</c:v>
                </c:pt>
                <c:pt idx="1583">
                  <c:v>-65.738954126058204</c:v>
                </c:pt>
                <c:pt idx="1584">
                  <c:v>-81.228380509370297</c:v>
                </c:pt>
                <c:pt idx="1585">
                  <c:v>-86.591520350628301</c:v>
                </c:pt>
                <c:pt idx="1586">
                  <c:v>-86.170697573339595</c:v>
                </c:pt>
                <c:pt idx="1587">
                  <c:v>-85.034845619904402</c:v>
                </c:pt>
                <c:pt idx="1588">
                  <c:v>-79.258969746117103</c:v>
                </c:pt>
                <c:pt idx="1589">
                  <c:v>-79.822904548440405</c:v>
                </c:pt>
                <c:pt idx="1590">
                  <c:v>-80.490484704394504</c:v>
                </c:pt>
                <c:pt idx="1591">
                  <c:v>-78.6299508390439</c:v>
                </c:pt>
                <c:pt idx="1592">
                  <c:v>-76.959696262067197</c:v>
                </c:pt>
                <c:pt idx="1593">
                  <c:v>-72.873644884473805</c:v>
                </c:pt>
                <c:pt idx="1594">
                  <c:v>-71.651303291710093</c:v>
                </c:pt>
                <c:pt idx="1595">
                  <c:v>-71.752790300312</c:v>
                </c:pt>
                <c:pt idx="1596">
                  <c:v>-75.290223395018998</c:v>
                </c:pt>
                <c:pt idx="1597">
                  <c:v>-69.415824206214893</c:v>
                </c:pt>
                <c:pt idx="1598">
                  <c:v>-57.361370317745198</c:v>
                </c:pt>
                <c:pt idx="1599">
                  <c:v>-37.796071463675602</c:v>
                </c:pt>
                <c:pt idx="1600">
                  <c:v>-22.021843697713798</c:v>
                </c:pt>
                <c:pt idx="1601">
                  <c:v>-13.6367109861239</c:v>
                </c:pt>
                <c:pt idx="1602">
                  <c:v>-10.331778433863301</c:v>
                </c:pt>
                <c:pt idx="1603">
                  <c:v>-6.39191376300914</c:v>
                </c:pt>
                <c:pt idx="1604">
                  <c:v>1.5465701239754699</c:v>
                </c:pt>
                <c:pt idx="1605">
                  <c:v>17.897545827714598</c:v>
                </c:pt>
                <c:pt idx="1606">
                  <c:v>43.699940871756603</c:v>
                </c:pt>
                <c:pt idx="1607">
                  <c:v>64.2584396719121</c:v>
                </c:pt>
                <c:pt idx="1608">
                  <c:v>65.513810956495902</c:v>
                </c:pt>
                <c:pt idx="1609">
                  <c:v>60.883382124558899</c:v>
                </c:pt>
                <c:pt idx="1610">
                  <c:v>57.222981525439501</c:v>
                </c:pt>
                <c:pt idx="1611">
                  <c:v>52.521159468689802</c:v>
                </c:pt>
                <c:pt idx="1612">
                  <c:v>50.164324946472298</c:v>
                </c:pt>
                <c:pt idx="1613">
                  <c:v>53.552730832272601</c:v>
                </c:pt>
                <c:pt idx="1614">
                  <c:v>53.644802364533497</c:v>
                </c:pt>
                <c:pt idx="1615">
                  <c:v>56.987954343918297</c:v>
                </c:pt>
                <c:pt idx="1616">
                  <c:v>55.307034494317101</c:v>
                </c:pt>
                <c:pt idx="1617">
                  <c:v>54.735801346341802</c:v>
                </c:pt>
                <c:pt idx="1618">
                  <c:v>50.817791994772101</c:v>
                </c:pt>
                <c:pt idx="1619">
                  <c:v>48.4211085324132</c:v>
                </c:pt>
                <c:pt idx="1620">
                  <c:v>39.287286623324697</c:v>
                </c:pt>
                <c:pt idx="1621">
                  <c:v>30.178302280683099</c:v>
                </c:pt>
                <c:pt idx="1622">
                  <c:v>15.215444188705099</c:v>
                </c:pt>
                <c:pt idx="1623">
                  <c:v>5.0297176472104201</c:v>
                </c:pt>
                <c:pt idx="1624">
                  <c:v>0</c:v>
                </c:pt>
                <c:pt idx="1625">
                  <c:v>9.4876468249531207</c:v>
                </c:pt>
                <c:pt idx="1626">
                  <c:v>16.558496812054699</c:v>
                </c:pt>
                <c:pt idx="1627">
                  <c:v>36.584091105372899</c:v>
                </c:pt>
                <c:pt idx="1628">
                  <c:v>48.356300668252501</c:v>
                </c:pt>
                <c:pt idx="1629">
                  <c:v>48.533976685828698</c:v>
                </c:pt>
                <c:pt idx="1630">
                  <c:v>49.237425725128602</c:v>
                </c:pt>
                <c:pt idx="1631">
                  <c:v>46.044559020745503</c:v>
                </c:pt>
                <c:pt idx="1632">
                  <c:v>41.495071308447201</c:v>
                </c:pt>
                <c:pt idx="1633">
                  <c:v>25.133675683950099</c:v>
                </c:pt>
                <c:pt idx="1634">
                  <c:v>13.6161123310139</c:v>
                </c:pt>
                <c:pt idx="1635">
                  <c:v>25.5710707680919</c:v>
                </c:pt>
                <c:pt idx="1636">
                  <c:v>29.207523743852999</c:v>
                </c:pt>
                <c:pt idx="1637">
                  <c:v>26.1837482357823</c:v>
                </c:pt>
                <c:pt idx="1638">
                  <c:v>18.902803496637699</c:v>
                </c:pt>
                <c:pt idx="1639">
                  <c:v>5.0716814429924897</c:v>
                </c:pt>
                <c:pt idx="1640">
                  <c:v>-2.33520250505171</c:v>
                </c:pt>
                <c:pt idx="1641">
                  <c:v>6.00472790819913</c:v>
                </c:pt>
                <c:pt idx="1642">
                  <c:v>13.2033996872378</c:v>
                </c:pt>
                <c:pt idx="1643">
                  <c:v>17.383887218862601</c:v>
                </c:pt>
                <c:pt idx="1644">
                  <c:v>30.266448468502901</c:v>
                </c:pt>
                <c:pt idx="1645">
                  <c:v>30.303084123337602</c:v>
                </c:pt>
                <c:pt idx="1646">
                  <c:v>30.777876452357301</c:v>
                </c:pt>
                <c:pt idx="1647">
                  <c:v>32.657835441697898</c:v>
                </c:pt>
                <c:pt idx="1648">
                  <c:v>36.892713042891003</c:v>
                </c:pt>
                <c:pt idx="1649">
                  <c:v>54.7428776409579</c:v>
                </c:pt>
                <c:pt idx="1650">
                  <c:v>81.789100044226899</c:v>
                </c:pt>
                <c:pt idx="1651">
                  <c:v>105.24635576844599</c:v>
                </c:pt>
                <c:pt idx="1652">
                  <c:v>114.014847458275</c:v>
                </c:pt>
                <c:pt idx="1653">
                  <c:v>116.190467300245</c:v>
                </c:pt>
                <c:pt idx="1654">
                  <c:v>93.078707246444495</c:v>
                </c:pt>
                <c:pt idx="1655">
                  <c:v>58.188511233282</c:v>
                </c:pt>
                <c:pt idx="1656">
                  <c:v>40.810351876829401</c:v>
                </c:pt>
                <c:pt idx="1657">
                  <c:v>34.851912911739397</c:v>
                </c:pt>
                <c:pt idx="1658">
                  <c:v>37.0013304068816</c:v>
                </c:pt>
                <c:pt idx="1659">
                  <c:v>45.641106312163203</c:v>
                </c:pt>
                <c:pt idx="1660">
                  <c:v>52.976261081543299</c:v>
                </c:pt>
                <c:pt idx="1661">
                  <c:v>65.442701179394106</c:v>
                </c:pt>
                <c:pt idx="1662">
                  <c:v>76.006725973218593</c:v>
                </c:pt>
                <c:pt idx="1663">
                  <c:v>78.583344573542504</c:v>
                </c:pt>
                <c:pt idx="1664">
                  <c:v>80.531117916427306</c:v>
                </c:pt>
                <c:pt idx="1665">
                  <c:v>92.058044774317807</c:v>
                </c:pt>
                <c:pt idx="1666">
                  <c:v>109.428869113235</c:v>
                </c:pt>
                <c:pt idx="1667">
                  <c:v>122.52432679825</c:v>
                </c:pt>
                <c:pt idx="1668">
                  <c:v>115.49199743041601</c:v>
                </c:pt>
                <c:pt idx="1669">
                  <c:v>81.308520839635094</c:v>
                </c:pt>
                <c:pt idx="1670">
                  <c:v>49.925015361581202</c:v>
                </c:pt>
                <c:pt idx="1671">
                  <c:v>34.632903674233603</c:v>
                </c:pt>
                <c:pt idx="1672">
                  <c:v>25.7788315489124</c:v>
                </c:pt>
                <c:pt idx="1673">
                  <c:v>16.723281890908801</c:v>
                </c:pt>
                <c:pt idx="1674">
                  <c:v>9.8178837894047302</c:v>
                </c:pt>
                <c:pt idx="1675">
                  <c:v>12.712394020078101</c:v>
                </c:pt>
                <c:pt idx="1676">
                  <c:v>13.8467008814259</c:v>
                </c:pt>
                <c:pt idx="1677">
                  <c:v>15.5880853905583</c:v>
                </c:pt>
                <c:pt idx="1678">
                  <c:v>25.536752891426701</c:v>
                </c:pt>
                <c:pt idx="1679">
                  <c:v>36.1783216052008</c:v>
                </c:pt>
                <c:pt idx="1680">
                  <c:v>43.399773893261198</c:v>
                </c:pt>
                <c:pt idx="1681">
                  <c:v>36.415785560322497</c:v>
                </c:pt>
                <c:pt idx="1682">
                  <c:v>22.421279323232699</c:v>
                </c:pt>
                <c:pt idx="1683">
                  <c:v>12.432085173093601</c:v>
                </c:pt>
                <c:pt idx="1684">
                  <c:v>11.2259347743384</c:v>
                </c:pt>
                <c:pt idx="1685">
                  <c:v>15.186303598260601</c:v>
                </c:pt>
                <c:pt idx="1686">
                  <c:v>1.2587147378581001</c:v>
                </c:pt>
                <c:pt idx="1687">
                  <c:v>-10.743963493594499</c:v>
                </c:pt>
                <c:pt idx="1688">
                  <c:v>-13.2664128044999</c:v>
                </c:pt>
                <c:pt idx="1689">
                  <c:v>-17.781479139474001</c:v>
                </c:pt>
                <c:pt idx="1690">
                  <c:v>-22.895628259511799</c:v>
                </c:pt>
                <c:pt idx="1691">
                  <c:v>-25.637866503868299</c:v>
                </c:pt>
                <c:pt idx="1692">
                  <c:v>-25.5387181697042</c:v>
                </c:pt>
                <c:pt idx="1693">
                  <c:v>-26.136753075084901</c:v>
                </c:pt>
                <c:pt idx="1694">
                  <c:v>-29.643241385816498</c:v>
                </c:pt>
                <c:pt idx="1695">
                  <c:v>-30.104687552247899</c:v>
                </c:pt>
                <c:pt idx="1696">
                  <c:v>-20.2095875021041</c:v>
                </c:pt>
                <c:pt idx="1697">
                  <c:v>4.1224570708418504</c:v>
                </c:pt>
                <c:pt idx="1698">
                  <c:v>21.7543795366892</c:v>
                </c:pt>
                <c:pt idx="1699">
                  <c:v>22.694200366897299</c:v>
                </c:pt>
                <c:pt idx="1700">
                  <c:v>15.070925243369899</c:v>
                </c:pt>
                <c:pt idx="1701">
                  <c:v>14.957133425741601</c:v>
                </c:pt>
                <c:pt idx="1702">
                  <c:v>20.027197463961802</c:v>
                </c:pt>
                <c:pt idx="1703">
                  <c:v>19.129789260654402</c:v>
                </c:pt>
                <c:pt idx="1704">
                  <c:v>16.656176911941699</c:v>
                </c:pt>
                <c:pt idx="1705">
                  <c:v>11.7294675507255</c:v>
                </c:pt>
                <c:pt idx="1706">
                  <c:v>0.71630455165723095</c:v>
                </c:pt>
                <c:pt idx="1707">
                  <c:v>-13.0679882740569</c:v>
                </c:pt>
                <c:pt idx="1708">
                  <c:v>-35.053807308689997</c:v>
                </c:pt>
                <c:pt idx="1709">
                  <c:v>-63.298572477700901</c:v>
                </c:pt>
                <c:pt idx="1710">
                  <c:v>-93.521638478241599</c:v>
                </c:pt>
                <c:pt idx="1711">
                  <c:v>-114.04023381851</c:v>
                </c:pt>
                <c:pt idx="1712">
                  <c:v>-113.061145368607</c:v>
                </c:pt>
                <c:pt idx="1713">
                  <c:v>-103.851223170042</c:v>
                </c:pt>
                <c:pt idx="1714">
                  <c:v>-105.19185146854601</c:v>
                </c:pt>
                <c:pt idx="1715">
                  <c:v>-107.946049999691</c:v>
                </c:pt>
                <c:pt idx="1716">
                  <c:v>-100.68686179634599</c:v>
                </c:pt>
                <c:pt idx="1717">
                  <c:v>-81.1337266784831</c:v>
                </c:pt>
                <c:pt idx="1718">
                  <c:v>-69.123116946753697</c:v>
                </c:pt>
                <c:pt idx="1719">
                  <c:v>-58.409051249749602</c:v>
                </c:pt>
                <c:pt idx="1720">
                  <c:v>-38.586858807420903</c:v>
                </c:pt>
                <c:pt idx="1721">
                  <c:v>-7.9630541994556596</c:v>
                </c:pt>
                <c:pt idx="1722">
                  <c:v>23.0525694891985</c:v>
                </c:pt>
                <c:pt idx="1723">
                  <c:v>47.072979456692302</c:v>
                </c:pt>
                <c:pt idx="1724">
                  <c:v>39.521051275976802</c:v>
                </c:pt>
                <c:pt idx="1725">
                  <c:v>6.8273524391752298</c:v>
                </c:pt>
                <c:pt idx="1726">
                  <c:v>-32.110771443489298</c:v>
                </c:pt>
                <c:pt idx="1727">
                  <c:v>-46.843617668831897</c:v>
                </c:pt>
                <c:pt idx="1728">
                  <c:v>-30.9545630868088</c:v>
                </c:pt>
                <c:pt idx="1729">
                  <c:v>-13.849769188396699</c:v>
                </c:pt>
                <c:pt idx="1730">
                  <c:v>-5.8306831082409198</c:v>
                </c:pt>
                <c:pt idx="1731">
                  <c:v>-2.6257852116486902</c:v>
                </c:pt>
                <c:pt idx="1732">
                  <c:v>-3.3982193392912499</c:v>
                </c:pt>
                <c:pt idx="1733">
                  <c:v>-4.2237644379038102</c:v>
                </c:pt>
                <c:pt idx="1734">
                  <c:v>-4.9142583100892798</c:v>
                </c:pt>
                <c:pt idx="1735">
                  <c:v>6.8136605646541302</c:v>
                </c:pt>
                <c:pt idx="1736">
                  <c:v>13.519374473233301</c:v>
                </c:pt>
                <c:pt idx="1737">
                  <c:v>21.220972455148502</c:v>
                </c:pt>
                <c:pt idx="1738">
                  <c:v>18.906024023785001</c:v>
                </c:pt>
                <c:pt idx="1739">
                  <c:v>18.628195330900802</c:v>
                </c:pt>
                <c:pt idx="1740">
                  <c:v>23.841890502460998</c:v>
                </c:pt>
                <c:pt idx="1741">
                  <c:v>25.7613212107881</c:v>
                </c:pt>
                <c:pt idx="1742">
                  <c:v>28.554094889681402</c:v>
                </c:pt>
                <c:pt idx="1743">
                  <c:v>41.603774924353303</c:v>
                </c:pt>
                <c:pt idx="1744">
                  <c:v>60.183408402786903</c:v>
                </c:pt>
                <c:pt idx="1745">
                  <c:v>70.243470883266099</c:v>
                </c:pt>
                <c:pt idx="1746">
                  <c:v>58.362286609692099</c:v>
                </c:pt>
                <c:pt idx="1747">
                  <c:v>42.551002447235099</c:v>
                </c:pt>
                <c:pt idx="1748">
                  <c:v>27.4993475817773</c:v>
                </c:pt>
                <c:pt idx="1749">
                  <c:v>9.0264648531901894</c:v>
                </c:pt>
                <c:pt idx="1750">
                  <c:v>-25.846437357844501</c:v>
                </c:pt>
                <c:pt idx="1751">
                  <c:v>-63.257012869724299</c:v>
                </c:pt>
                <c:pt idx="1752">
                  <c:v>-99.311407412300497</c:v>
                </c:pt>
                <c:pt idx="1753">
                  <c:v>-104.831026401844</c:v>
                </c:pt>
                <c:pt idx="1754">
                  <c:v>-94.716773650674398</c:v>
                </c:pt>
                <c:pt idx="1755">
                  <c:v>-68.303821438630607</c:v>
                </c:pt>
                <c:pt idx="1756">
                  <c:v>-27.710868959113199</c:v>
                </c:pt>
                <c:pt idx="1757">
                  <c:v>24.274125050158499</c:v>
                </c:pt>
                <c:pt idx="1758">
                  <c:v>85.269541510873793</c:v>
                </c:pt>
                <c:pt idx="1759">
                  <c:v>156.101762333945</c:v>
                </c:pt>
                <c:pt idx="1760">
                  <c:v>223.86579578881199</c:v>
                </c:pt>
                <c:pt idx="1761">
                  <c:v>239.86292937605</c:v>
                </c:pt>
                <c:pt idx="1762">
                  <c:v>214.41137365224901</c:v>
                </c:pt>
                <c:pt idx="1763">
                  <c:v>170.618510731654</c:v>
                </c:pt>
                <c:pt idx="1764">
                  <c:v>139.35632785087</c:v>
                </c:pt>
                <c:pt idx="1765">
                  <c:v>130.15506208354799</c:v>
                </c:pt>
                <c:pt idx="1766">
                  <c:v>123.25212526210299</c:v>
                </c:pt>
                <c:pt idx="1767">
                  <c:v>117.264162265208</c:v>
                </c:pt>
                <c:pt idx="1768">
                  <c:v>117.001931420917</c:v>
                </c:pt>
                <c:pt idx="1769">
                  <c:v>106.701754358155</c:v>
                </c:pt>
                <c:pt idx="1770">
                  <c:v>99.731378746841102</c:v>
                </c:pt>
                <c:pt idx="1771">
                  <c:v>95.264995354671598</c:v>
                </c:pt>
                <c:pt idx="1772">
                  <c:v>90.910979667969499</c:v>
                </c:pt>
                <c:pt idx="1773">
                  <c:v>86.821899731792698</c:v>
                </c:pt>
                <c:pt idx="1774">
                  <c:v>88.508848436657004</c:v>
                </c:pt>
                <c:pt idx="1775">
                  <c:v>90.612035658954497</c:v>
                </c:pt>
                <c:pt idx="1776">
                  <c:v>92.709555998000695</c:v>
                </c:pt>
                <c:pt idx="1777">
                  <c:v>92.971804325421502</c:v>
                </c:pt>
                <c:pt idx="1778">
                  <c:v>89.565955129486596</c:v>
                </c:pt>
                <c:pt idx="1779">
                  <c:v>88.856373969702005</c:v>
                </c:pt>
                <c:pt idx="1780">
                  <c:v>83.919837007162599</c:v>
                </c:pt>
                <c:pt idx="1781">
                  <c:v>76.998940949846698</c:v>
                </c:pt>
                <c:pt idx="1782">
                  <c:v>73.219186098018298</c:v>
                </c:pt>
                <c:pt idx="1783">
                  <c:v>69.730781962496593</c:v>
                </c:pt>
                <c:pt idx="1784">
                  <c:v>66.350023760076496</c:v>
                </c:pt>
                <c:pt idx="1785">
                  <c:v>49.83763882321</c:v>
                </c:pt>
                <c:pt idx="1786">
                  <c:v>29.109298635745301</c:v>
                </c:pt>
                <c:pt idx="1787">
                  <c:v>21.183035140458699</c:v>
                </c:pt>
                <c:pt idx="1788">
                  <c:v>24.655555586592499</c:v>
                </c:pt>
                <c:pt idx="1789">
                  <c:v>39.800784461371201</c:v>
                </c:pt>
                <c:pt idx="1790">
                  <c:v>60.349163965600397</c:v>
                </c:pt>
                <c:pt idx="1791">
                  <c:v>86.868748090775597</c:v>
                </c:pt>
                <c:pt idx="1792">
                  <c:v>109.749213504349</c:v>
                </c:pt>
                <c:pt idx="1793">
                  <c:v>133.62671838831599</c:v>
                </c:pt>
                <c:pt idx="1794">
                  <c:v>135.12186407544499</c:v>
                </c:pt>
                <c:pt idx="1795">
                  <c:v>127.344316894812</c:v>
                </c:pt>
                <c:pt idx="1796">
                  <c:v>133.054253634036</c:v>
                </c:pt>
                <c:pt idx="1797">
                  <c:v>140.50713339454299</c:v>
                </c:pt>
                <c:pt idx="1798">
                  <c:v>145.102768464321</c:v>
                </c:pt>
                <c:pt idx="1799">
                  <c:v>140.901405652547</c:v>
                </c:pt>
                <c:pt idx="1800">
                  <c:v>123.74011381214</c:v>
                </c:pt>
                <c:pt idx="1801">
                  <c:v>107.730708125389</c:v>
                </c:pt>
                <c:pt idx="1802">
                  <c:v>102.354326965826</c:v>
                </c:pt>
                <c:pt idx="1803">
                  <c:v>104.50041616885601</c:v>
                </c:pt>
                <c:pt idx="1804">
                  <c:v>111.217317826198</c:v>
                </c:pt>
                <c:pt idx="1805">
                  <c:v>110.618148154072</c:v>
                </c:pt>
                <c:pt idx="1806">
                  <c:v>99.874380039798794</c:v>
                </c:pt>
                <c:pt idx="1807">
                  <c:v>82.219910607753306</c:v>
                </c:pt>
                <c:pt idx="1808">
                  <c:v>56.474841560297101</c:v>
                </c:pt>
                <c:pt idx="1809">
                  <c:v>38.352148152103801</c:v>
                </c:pt>
                <c:pt idx="1810">
                  <c:v>32.089066061422301</c:v>
                </c:pt>
                <c:pt idx="1811">
                  <c:v>23.9160621483516</c:v>
                </c:pt>
                <c:pt idx="1812">
                  <c:v>12.7875204541015</c:v>
                </c:pt>
                <c:pt idx="1813">
                  <c:v>8.6177230398407101</c:v>
                </c:pt>
                <c:pt idx="1814">
                  <c:v>6.7327176748567599</c:v>
                </c:pt>
                <c:pt idx="1815">
                  <c:v>4.7537388681048496</c:v>
                </c:pt>
                <c:pt idx="1816">
                  <c:v>8.3197812127855304</c:v>
                </c:pt>
                <c:pt idx="1817">
                  <c:v>11.002713547504801</c:v>
                </c:pt>
                <c:pt idx="1818">
                  <c:v>14.0894583635927</c:v>
                </c:pt>
                <c:pt idx="1819">
                  <c:v>22.873471921540801</c:v>
                </c:pt>
                <c:pt idx="1820">
                  <c:v>35.7027150747181</c:v>
                </c:pt>
                <c:pt idx="1821">
                  <c:v>46.338348103527103</c:v>
                </c:pt>
                <c:pt idx="1822">
                  <c:v>50.922448114777602</c:v>
                </c:pt>
                <c:pt idx="1823">
                  <c:v>51.232899315555201</c:v>
                </c:pt>
                <c:pt idx="1824">
                  <c:v>46.957026184032699</c:v>
                </c:pt>
                <c:pt idx="1825">
                  <c:v>47.7389195797059</c:v>
                </c:pt>
                <c:pt idx="1826">
                  <c:v>46.221978500028897</c:v>
                </c:pt>
                <c:pt idx="1827">
                  <c:v>38.9067770172514</c:v>
                </c:pt>
                <c:pt idx="1828">
                  <c:v>45.356128714001898</c:v>
                </c:pt>
                <c:pt idx="1829">
                  <c:v>54.296110163530102</c:v>
                </c:pt>
                <c:pt idx="1830">
                  <c:v>61.245824181261902</c:v>
                </c:pt>
                <c:pt idx="1831">
                  <c:v>70.536391620808004</c:v>
                </c:pt>
                <c:pt idx="1832">
                  <c:v>69.972528047288506</c:v>
                </c:pt>
                <c:pt idx="1833">
                  <c:v>67.010879712763199</c:v>
                </c:pt>
                <c:pt idx="1834">
                  <c:v>66.850030594989207</c:v>
                </c:pt>
                <c:pt idx="1835">
                  <c:v>49.362417923548499</c:v>
                </c:pt>
                <c:pt idx="1836">
                  <c:v>19.047589206573299</c:v>
                </c:pt>
                <c:pt idx="1837">
                  <c:v>-16.260818096105101</c:v>
                </c:pt>
                <c:pt idx="1838">
                  <c:v>-52.425566828827897</c:v>
                </c:pt>
                <c:pt idx="1839">
                  <c:v>-68.176055243686307</c:v>
                </c:pt>
                <c:pt idx="1840">
                  <c:v>-67.486191559379193</c:v>
                </c:pt>
                <c:pt idx="1841">
                  <c:v>-48.920712557403</c:v>
                </c:pt>
                <c:pt idx="1842">
                  <c:v>-32.521133660055099</c:v>
                </c:pt>
                <c:pt idx="1843">
                  <c:v>-10.2452290841393</c:v>
                </c:pt>
                <c:pt idx="1844">
                  <c:v>24.079890031547599</c:v>
                </c:pt>
                <c:pt idx="1845">
                  <c:v>68.598247079869907</c:v>
                </c:pt>
                <c:pt idx="1846">
                  <c:v>107.680075575679</c:v>
                </c:pt>
                <c:pt idx="1847">
                  <c:v>125.90784301245</c:v>
                </c:pt>
                <c:pt idx="1848">
                  <c:v>136.598849401975</c:v>
                </c:pt>
                <c:pt idx="1849">
                  <c:v>117.252494997843</c:v>
                </c:pt>
                <c:pt idx="1850">
                  <c:v>81.6932399019515</c:v>
                </c:pt>
                <c:pt idx="1851">
                  <c:v>53.142522868727603</c:v>
                </c:pt>
                <c:pt idx="1852">
                  <c:v>37.2798430956027</c:v>
                </c:pt>
                <c:pt idx="1853">
                  <c:v>28.418021114284802</c:v>
                </c:pt>
                <c:pt idx="1854">
                  <c:v>25.1364827179641</c:v>
                </c:pt>
                <c:pt idx="1855">
                  <c:v>19.901975908285699</c:v>
                </c:pt>
                <c:pt idx="1856">
                  <c:v>11.4256259278754</c:v>
                </c:pt>
                <c:pt idx="1857">
                  <c:v>1.2518215104846599</c:v>
                </c:pt>
                <c:pt idx="1858">
                  <c:v>-10.1439982567972</c:v>
                </c:pt>
                <c:pt idx="1859">
                  <c:v>-3.2589630312268101</c:v>
                </c:pt>
                <c:pt idx="1860">
                  <c:v>-4.2814071707325603</c:v>
                </c:pt>
                <c:pt idx="1861">
                  <c:v>-5.4268994783378703</c:v>
                </c:pt>
                <c:pt idx="1862">
                  <c:v>4.5265575814264603</c:v>
                </c:pt>
                <c:pt idx="1863">
                  <c:v>12.7547585797165</c:v>
                </c:pt>
                <c:pt idx="1864">
                  <c:v>13.9421028469096</c:v>
                </c:pt>
                <c:pt idx="1865">
                  <c:v>19.024760185500799</c:v>
                </c:pt>
                <c:pt idx="1866">
                  <c:v>40.359897221473098</c:v>
                </c:pt>
                <c:pt idx="1867">
                  <c:v>63.7696226968947</c:v>
                </c:pt>
                <c:pt idx="1868">
                  <c:v>81.445791954895</c:v>
                </c:pt>
                <c:pt idx="1869">
                  <c:v>95.894123096508295</c:v>
                </c:pt>
                <c:pt idx="1870">
                  <c:v>89.8987979688591</c:v>
                </c:pt>
                <c:pt idx="1871">
                  <c:v>60.478006296303597</c:v>
                </c:pt>
                <c:pt idx="1872">
                  <c:v>24.240534535963899</c:v>
                </c:pt>
                <c:pt idx="1873">
                  <c:v>9.3105169310711098</c:v>
                </c:pt>
                <c:pt idx="1874">
                  <c:v>9.4377240371231892</c:v>
                </c:pt>
                <c:pt idx="1875">
                  <c:v>2.1803441445081302</c:v>
                </c:pt>
                <c:pt idx="1876">
                  <c:v>-4.9180997610092199</c:v>
                </c:pt>
                <c:pt idx="1877">
                  <c:v>-2.6347562741575499</c:v>
                </c:pt>
                <c:pt idx="1878">
                  <c:v>11.1710475761629</c:v>
                </c:pt>
                <c:pt idx="1879">
                  <c:v>30.919493255725701</c:v>
                </c:pt>
                <c:pt idx="1880">
                  <c:v>46.020087831384402</c:v>
                </c:pt>
                <c:pt idx="1881">
                  <c:v>45.521692799506098</c:v>
                </c:pt>
                <c:pt idx="1882">
                  <c:v>47.259257143558003</c:v>
                </c:pt>
                <c:pt idx="1883">
                  <c:v>56.776488268360502</c:v>
                </c:pt>
                <c:pt idx="1884">
                  <c:v>57.995880650430998</c:v>
                </c:pt>
                <c:pt idx="1885">
                  <c:v>65.387770418625195</c:v>
                </c:pt>
                <c:pt idx="1886">
                  <c:v>71.069428458193201</c:v>
                </c:pt>
                <c:pt idx="1887">
                  <c:v>73.430338127338501</c:v>
                </c:pt>
                <c:pt idx="1888">
                  <c:v>73.571666635585601</c:v>
                </c:pt>
                <c:pt idx="1889">
                  <c:v>76.719021456945498</c:v>
                </c:pt>
                <c:pt idx="1890">
                  <c:v>86.7777793187106</c:v>
                </c:pt>
                <c:pt idx="1891">
                  <c:v>89.951046204567305</c:v>
                </c:pt>
                <c:pt idx="1892">
                  <c:v>78.946257251665898</c:v>
                </c:pt>
                <c:pt idx="1893">
                  <c:v>68.801876980149203</c:v>
                </c:pt>
                <c:pt idx="1894">
                  <c:v>64.897241452898001</c:v>
                </c:pt>
                <c:pt idx="1895">
                  <c:v>69.837532089868503</c:v>
                </c:pt>
                <c:pt idx="1896">
                  <c:v>80.279633691863594</c:v>
                </c:pt>
                <c:pt idx="1897">
                  <c:v>93.498248170291802</c:v>
                </c:pt>
                <c:pt idx="1898">
                  <c:v>96.919416036618699</c:v>
                </c:pt>
                <c:pt idx="1899">
                  <c:v>98.035219459266997</c:v>
                </c:pt>
                <c:pt idx="1900">
                  <c:v>103.65274764966701</c:v>
                </c:pt>
                <c:pt idx="1901">
                  <c:v>115.262742200346</c:v>
                </c:pt>
                <c:pt idx="1902">
                  <c:v>125.844889041427</c:v>
                </c:pt>
                <c:pt idx="1903">
                  <c:v>127.86479602267001</c:v>
                </c:pt>
                <c:pt idx="1904">
                  <c:v>129.91087279496199</c:v>
                </c:pt>
                <c:pt idx="1905">
                  <c:v>135.58558561733801</c:v>
                </c:pt>
                <c:pt idx="1906">
                  <c:v>134.84530542844701</c:v>
                </c:pt>
                <c:pt idx="1907">
                  <c:v>132.145195674864</c:v>
                </c:pt>
                <c:pt idx="1908">
                  <c:v>121.60006508478</c:v>
                </c:pt>
                <c:pt idx="1909">
                  <c:v>106.981293847421</c:v>
                </c:pt>
                <c:pt idx="1910">
                  <c:v>95.400824768323204</c:v>
                </c:pt>
                <c:pt idx="1911">
                  <c:v>84.927745207374798</c:v>
                </c:pt>
                <c:pt idx="1912">
                  <c:v>68.174734059592097</c:v>
                </c:pt>
                <c:pt idx="1913">
                  <c:v>55.3375117604701</c:v>
                </c:pt>
                <c:pt idx="1914">
                  <c:v>53.059099066573303</c:v>
                </c:pt>
                <c:pt idx="1915">
                  <c:v>50.2182285396539</c:v>
                </c:pt>
                <c:pt idx="1916">
                  <c:v>47.126215208867499</c:v>
                </c:pt>
                <c:pt idx="1917">
                  <c:v>45.428132162232899</c:v>
                </c:pt>
                <c:pt idx="1918">
                  <c:v>49.301281670779602</c:v>
                </c:pt>
                <c:pt idx="1919">
                  <c:v>61.182687551905502</c:v>
                </c:pt>
                <c:pt idx="1920">
                  <c:v>67.998413277840896</c:v>
                </c:pt>
                <c:pt idx="1921">
                  <c:v>66.722923953699095</c:v>
                </c:pt>
                <c:pt idx="1922">
                  <c:v>65.4035962107519</c:v>
                </c:pt>
                <c:pt idx="1923">
                  <c:v>57.904071143613699</c:v>
                </c:pt>
                <c:pt idx="1924">
                  <c:v>45.092567022096802</c:v>
                </c:pt>
                <c:pt idx="1925">
                  <c:v>28.6209022350758</c:v>
                </c:pt>
                <c:pt idx="1926">
                  <c:v>12.2135932060719</c:v>
                </c:pt>
                <c:pt idx="1927">
                  <c:v>-3.9284266118229398</c:v>
                </c:pt>
                <c:pt idx="1928">
                  <c:v>2.0704948173806801</c:v>
                </c:pt>
                <c:pt idx="1929">
                  <c:v>6.2220604496724299</c:v>
                </c:pt>
                <c:pt idx="1930">
                  <c:v>5.9074757025900899</c:v>
                </c:pt>
                <c:pt idx="1931">
                  <c:v>5.2248960254401</c:v>
                </c:pt>
                <c:pt idx="1932">
                  <c:v>20.376719916759601</c:v>
                </c:pt>
                <c:pt idx="1933">
                  <c:v>36.174568754498999</c:v>
                </c:pt>
                <c:pt idx="1934">
                  <c:v>57.6540878589512</c:v>
                </c:pt>
                <c:pt idx="1935">
                  <c:v>56.1299650242727</c:v>
                </c:pt>
                <c:pt idx="1936">
                  <c:v>41.918255767888702</c:v>
                </c:pt>
                <c:pt idx="1937">
                  <c:v>31.244753478145899</c:v>
                </c:pt>
                <c:pt idx="1938">
                  <c:v>31.895895614276</c:v>
                </c:pt>
                <c:pt idx="1939">
                  <c:v>27.155705160261299</c:v>
                </c:pt>
                <c:pt idx="1940">
                  <c:v>22.425441210252799</c:v>
                </c:pt>
                <c:pt idx="1941">
                  <c:v>27.507232773936298</c:v>
                </c:pt>
                <c:pt idx="1942">
                  <c:v>25.381601177914501</c:v>
                </c:pt>
                <c:pt idx="1943">
                  <c:v>25.685617665363701</c:v>
                </c:pt>
                <c:pt idx="1944">
                  <c:v>17.440510517613799</c:v>
                </c:pt>
                <c:pt idx="1945">
                  <c:v>10.0494650496803</c:v>
                </c:pt>
                <c:pt idx="1946">
                  <c:v>25.508994663528899</c:v>
                </c:pt>
                <c:pt idx="1947">
                  <c:v>50.066514209571302</c:v>
                </c:pt>
                <c:pt idx="1948">
                  <c:v>79.599795574049494</c:v>
                </c:pt>
                <c:pt idx="1949">
                  <c:v>103.024114316169</c:v>
                </c:pt>
                <c:pt idx="1950">
                  <c:v>121.76769289297</c:v>
                </c:pt>
                <c:pt idx="1951">
                  <c:v>117.40005248002301</c:v>
                </c:pt>
                <c:pt idx="1952">
                  <c:v>87.216916285171493</c:v>
                </c:pt>
                <c:pt idx="1953">
                  <c:v>40.4731636491397</c:v>
                </c:pt>
                <c:pt idx="1954">
                  <c:v>-1.4507139790257499</c:v>
                </c:pt>
                <c:pt idx="1955">
                  <c:v>-16.740207533763201</c:v>
                </c:pt>
                <c:pt idx="1956">
                  <c:v>-18.539388034021599</c:v>
                </c:pt>
                <c:pt idx="1957">
                  <c:v>-21.441198970582299</c:v>
                </c:pt>
                <c:pt idx="1958">
                  <c:v>-16.408762543329399</c:v>
                </c:pt>
                <c:pt idx="1959">
                  <c:v>2.9718696126328701</c:v>
                </c:pt>
                <c:pt idx="1960">
                  <c:v>32.693670433349297</c:v>
                </c:pt>
                <c:pt idx="1961">
                  <c:v>70.889007058474803</c:v>
                </c:pt>
                <c:pt idx="1962">
                  <c:v>123.12943453432899</c:v>
                </c:pt>
                <c:pt idx="1963">
                  <c:v>176.945453548507</c:v>
                </c:pt>
                <c:pt idx="1964">
                  <c:v>214.114710840524</c:v>
                </c:pt>
                <c:pt idx="1965">
                  <c:v>207.01402174222699</c:v>
                </c:pt>
                <c:pt idx="1966">
                  <c:v>166.49899504732801</c:v>
                </c:pt>
                <c:pt idx="1967">
                  <c:v>117.11899036272401</c:v>
                </c:pt>
                <c:pt idx="1968">
                  <c:v>74.593952624109093</c:v>
                </c:pt>
                <c:pt idx="1969">
                  <c:v>53.083266047231497</c:v>
                </c:pt>
                <c:pt idx="1970">
                  <c:v>46.082145531596296</c:v>
                </c:pt>
                <c:pt idx="1971">
                  <c:v>48.038126160514402</c:v>
                </c:pt>
                <c:pt idx="1972">
                  <c:v>49.244590489566697</c:v>
                </c:pt>
                <c:pt idx="1973">
                  <c:v>51.0102003123557</c:v>
                </c:pt>
                <c:pt idx="1974">
                  <c:v>66.340020234105396</c:v>
                </c:pt>
                <c:pt idx="1975">
                  <c:v>76.852453837031106</c:v>
                </c:pt>
                <c:pt idx="1976">
                  <c:v>83.388166491335099</c:v>
                </c:pt>
                <c:pt idx="1977">
                  <c:v>77.832163435681693</c:v>
                </c:pt>
                <c:pt idx="1978">
                  <c:v>67.418541129725796</c:v>
                </c:pt>
                <c:pt idx="1979">
                  <c:v>63.072869286974303</c:v>
                </c:pt>
                <c:pt idx="1980">
                  <c:v>65.301744921936901</c:v>
                </c:pt>
                <c:pt idx="1981">
                  <c:v>63.378848512216798</c:v>
                </c:pt>
                <c:pt idx="1982">
                  <c:v>58.209599832163804</c:v>
                </c:pt>
                <c:pt idx="1983">
                  <c:v>48.198180552928498</c:v>
                </c:pt>
                <c:pt idx="1984">
                  <c:v>41.268681445788403</c:v>
                </c:pt>
                <c:pt idx="1985">
                  <c:v>40.126256749506901</c:v>
                </c:pt>
                <c:pt idx="1986">
                  <c:v>29.686383377622398</c:v>
                </c:pt>
                <c:pt idx="1987">
                  <c:v>20.193588584048499</c:v>
                </c:pt>
                <c:pt idx="1988">
                  <c:v>2.5330694022759399</c:v>
                </c:pt>
                <c:pt idx="1989">
                  <c:v>-14.679029430115399</c:v>
                </c:pt>
                <c:pt idx="1990">
                  <c:v>-26.132375745311901</c:v>
                </c:pt>
                <c:pt idx="1991">
                  <c:v>-30.547455667801799</c:v>
                </c:pt>
                <c:pt idx="1992">
                  <c:v>-28.4485622468728</c:v>
                </c:pt>
                <c:pt idx="1993">
                  <c:v>-27.6772642265787</c:v>
                </c:pt>
                <c:pt idx="1994">
                  <c:v>-25.813308228274799</c:v>
                </c:pt>
                <c:pt idx="1995">
                  <c:v>-24.441925916018601</c:v>
                </c:pt>
                <c:pt idx="1996">
                  <c:v>-21.192507965564801</c:v>
                </c:pt>
                <c:pt idx="1997">
                  <c:v>-14.9810446349657</c:v>
                </c:pt>
                <c:pt idx="1998">
                  <c:v>-15.5484323308137</c:v>
                </c:pt>
                <c:pt idx="1999">
                  <c:v>-20.580566522356101</c:v>
                </c:pt>
                <c:pt idx="2000">
                  <c:v>-13.749168111526201</c:v>
                </c:pt>
                <c:pt idx="2001">
                  <c:v>-9.4009507121609204</c:v>
                </c:pt>
                <c:pt idx="2002">
                  <c:v>-6.4576746049879103</c:v>
                </c:pt>
                <c:pt idx="2003">
                  <c:v>-3.61014073211481</c:v>
                </c:pt>
                <c:pt idx="2004">
                  <c:v>-3.46094848752728</c:v>
                </c:pt>
                <c:pt idx="2005">
                  <c:v>-1.87321055991379</c:v>
                </c:pt>
                <c:pt idx="2006">
                  <c:v>8.1295616871466301</c:v>
                </c:pt>
                <c:pt idx="2007">
                  <c:v>15.9320062695861</c:v>
                </c:pt>
                <c:pt idx="2008">
                  <c:v>24.0328853512965</c:v>
                </c:pt>
                <c:pt idx="2009">
                  <c:v>24.656575955792501</c:v>
                </c:pt>
                <c:pt idx="2010">
                  <c:v>26.5538662102717</c:v>
                </c:pt>
                <c:pt idx="2011">
                  <c:v>33.742711132108496</c:v>
                </c:pt>
                <c:pt idx="2012">
                  <c:v>48.596994287852802</c:v>
                </c:pt>
                <c:pt idx="2013">
                  <c:v>75.269730974447199</c:v>
                </c:pt>
                <c:pt idx="2014">
                  <c:v>104.556616947664</c:v>
                </c:pt>
                <c:pt idx="2015">
                  <c:v>136.68722005241901</c:v>
                </c:pt>
                <c:pt idx="2016">
                  <c:v>145.961812642474</c:v>
                </c:pt>
                <c:pt idx="2017">
                  <c:v>128.36230782781101</c:v>
                </c:pt>
                <c:pt idx="2018">
                  <c:v>104.79093253443899</c:v>
                </c:pt>
                <c:pt idx="2019">
                  <c:v>94.1919864627816</c:v>
                </c:pt>
                <c:pt idx="2020">
                  <c:v>102.436946482887</c:v>
                </c:pt>
                <c:pt idx="2021">
                  <c:v>94.018276012819101</c:v>
                </c:pt>
                <c:pt idx="2022">
                  <c:v>83.401404184778599</c:v>
                </c:pt>
                <c:pt idx="2023">
                  <c:v>79.483851364528206</c:v>
                </c:pt>
                <c:pt idx="2024">
                  <c:v>76.532082285404599</c:v>
                </c:pt>
                <c:pt idx="2025">
                  <c:v>73.8175897868296</c:v>
                </c:pt>
                <c:pt idx="2026">
                  <c:v>66.530249431583798</c:v>
                </c:pt>
                <c:pt idx="2027">
                  <c:v>64.575095380147104</c:v>
                </c:pt>
                <c:pt idx="2028">
                  <c:v>86.005757987091798</c:v>
                </c:pt>
                <c:pt idx="2029">
                  <c:v>102.461572781749</c:v>
                </c:pt>
                <c:pt idx="2030">
                  <c:v>100.205035370445</c:v>
                </c:pt>
                <c:pt idx="2031">
                  <c:v>95.697324432256195</c:v>
                </c:pt>
                <c:pt idx="2032">
                  <c:v>97.3902444319192</c:v>
                </c:pt>
                <c:pt idx="2033">
                  <c:v>100.426974936108</c:v>
                </c:pt>
                <c:pt idx="2034">
                  <c:v>108.841463926876</c:v>
                </c:pt>
                <c:pt idx="2035">
                  <c:v>112.865197234805</c:v>
                </c:pt>
                <c:pt idx="2036">
                  <c:v>110.204506341044</c:v>
                </c:pt>
                <c:pt idx="2037">
                  <c:v>118.886077526824</c:v>
                </c:pt>
                <c:pt idx="2038">
                  <c:v>126.369018788049</c:v>
                </c:pt>
                <c:pt idx="2039">
                  <c:v>108.88436267415599</c:v>
                </c:pt>
                <c:pt idx="2040">
                  <c:v>82.378032255946906</c:v>
                </c:pt>
                <c:pt idx="2041">
                  <c:v>72.972913441743003</c:v>
                </c:pt>
                <c:pt idx="2042">
                  <c:v>73.7791467705065</c:v>
                </c:pt>
                <c:pt idx="2043">
                  <c:v>77.929688786636703</c:v>
                </c:pt>
                <c:pt idx="2044">
                  <c:v>88.352941158451401</c:v>
                </c:pt>
                <c:pt idx="2045">
                  <c:v>102.05594183990399</c:v>
                </c:pt>
                <c:pt idx="2046">
                  <c:v>112.76469378378</c:v>
                </c:pt>
                <c:pt idx="2047">
                  <c:v>115.380234000108</c:v>
                </c:pt>
                <c:pt idx="2048">
                  <c:v>113.267105476203</c:v>
                </c:pt>
                <c:pt idx="2049">
                  <c:v>109.107568921054</c:v>
                </c:pt>
                <c:pt idx="2050">
                  <c:v>111.21329492649799</c:v>
                </c:pt>
                <c:pt idx="2051">
                  <c:v>122.348980094213</c:v>
                </c:pt>
                <c:pt idx="2052">
                  <c:v>129.69425844037099</c:v>
                </c:pt>
                <c:pt idx="2053">
                  <c:v>130.44545759914899</c:v>
                </c:pt>
                <c:pt idx="2054">
                  <c:v>127.56253884108099</c:v>
                </c:pt>
                <c:pt idx="2055">
                  <c:v>109.987610759541</c:v>
                </c:pt>
                <c:pt idx="2056">
                  <c:v>86.229212762824304</c:v>
                </c:pt>
                <c:pt idx="2057">
                  <c:v>75.476467417385706</c:v>
                </c:pt>
                <c:pt idx="2058">
                  <c:v>68.945692161811195</c:v>
                </c:pt>
                <c:pt idx="2059">
                  <c:v>75.512635063529203</c:v>
                </c:pt>
                <c:pt idx="2060">
                  <c:v>92.593036894550096</c:v>
                </c:pt>
                <c:pt idx="2061">
                  <c:v>94.978155027396497</c:v>
                </c:pt>
                <c:pt idx="2062">
                  <c:v>82.534635574726096</c:v>
                </c:pt>
                <c:pt idx="2063">
                  <c:v>79.375767067865993</c:v>
                </c:pt>
                <c:pt idx="2064">
                  <c:v>66.426764780744605</c:v>
                </c:pt>
                <c:pt idx="2065">
                  <c:v>60.513863733978702</c:v>
                </c:pt>
                <c:pt idx="2066">
                  <c:v>74.961454222890097</c:v>
                </c:pt>
                <c:pt idx="2067">
                  <c:v>90.031476052234197</c:v>
                </c:pt>
                <c:pt idx="2068">
                  <c:v>99.327942882251605</c:v>
                </c:pt>
                <c:pt idx="2069">
                  <c:v>105.91331634502799</c:v>
                </c:pt>
                <c:pt idx="2070">
                  <c:v>98.553628080473601</c:v>
                </c:pt>
                <c:pt idx="2071">
                  <c:v>89.164164359805</c:v>
                </c:pt>
                <c:pt idx="2072">
                  <c:v>98.490652776708899</c:v>
                </c:pt>
                <c:pt idx="2073">
                  <c:v>121.45043170462699</c:v>
                </c:pt>
                <c:pt idx="2074">
                  <c:v>127.26364928575801</c:v>
                </c:pt>
                <c:pt idx="2075">
                  <c:v>124.862556035114</c:v>
                </c:pt>
                <c:pt idx="2076">
                  <c:v>107.23077373428001</c:v>
                </c:pt>
                <c:pt idx="2077">
                  <c:v>87.1546497999352</c:v>
                </c:pt>
                <c:pt idx="2078">
                  <c:v>79.872447113722998</c:v>
                </c:pt>
                <c:pt idx="2079">
                  <c:v>100.508895258674</c:v>
                </c:pt>
                <c:pt idx="2080">
                  <c:v>111.73588975987499</c:v>
                </c:pt>
                <c:pt idx="2081">
                  <c:v>111.936615174522</c:v>
                </c:pt>
                <c:pt idx="2082">
                  <c:v>111.00329170238</c:v>
                </c:pt>
                <c:pt idx="2083">
                  <c:v>106.31705226143799</c:v>
                </c:pt>
                <c:pt idx="2084">
                  <c:v>99.6369860352861</c:v>
                </c:pt>
                <c:pt idx="2085">
                  <c:v>99.862254374429497</c:v>
                </c:pt>
                <c:pt idx="2086">
                  <c:v>102.487415794027</c:v>
                </c:pt>
                <c:pt idx="2087">
                  <c:v>118.459556206763</c:v>
                </c:pt>
                <c:pt idx="2088">
                  <c:v>125.87014919069399</c:v>
                </c:pt>
                <c:pt idx="2089">
                  <c:v>128.58524434972401</c:v>
                </c:pt>
                <c:pt idx="2090">
                  <c:v>138.94670613861101</c:v>
                </c:pt>
                <c:pt idx="2091">
                  <c:v>135.87469294392901</c:v>
                </c:pt>
                <c:pt idx="2092">
                  <c:v>119.49415090604499</c:v>
                </c:pt>
                <c:pt idx="2093">
                  <c:v>101.83466810865499</c:v>
                </c:pt>
                <c:pt idx="2094">
                  <c:v>100.00361890058601</c:v>
                </c:pt>
                <c:pt idx="2095">
                  <c:v>92.208623371085196</c:v>
                </c:pt>
                <c:pt idx="2096">
                  <c:v>85.416512243484206</c:v>
                </c:pt>
                <c:pt idx="2097">
                  <c:v>69.668906344304602</c:v>
                </c:pt>
                <c:pt idx="2098">
                  <c:v>61.9949398250901</c:v>
                </c:pt>
                <c:pt idx="2099">
                  <c:v>67.778888170570994</c:v>
                </c:pt>
                <c:pt idx="2100">
                  <c:v>74.043655829184004</c:v>
                </c:pt>
                <c:pt idx="2101">
                  <c:v>78.674980471219897</c:v>
                </c:pt>
                <c:pt idx="2102">
                  <c:v>84.549180047681105</c:v>
                </c:pt>
                <c:pt idx="2103">
                  <c:v>83.589004121888095</c:v>
                </c:pt>
                <c:pt idx="2104">
                  <c:v>82.4098864784482</c:v>
                </c:pt>
                <c:pt idx="2105">
                  <c:v>77.597357643218899</c:v>
                </c:pt>
                <c:pt idx="2106">
                  <c:v>62.395551370154898</c:v>
                </c:pt>
                <c:pt idx="2107">
                  <c:v>40.667851808479099</c:v>
                </c:pt>
                <c:pt idx="2108">
                  <c:v>19.154497993140499</c:v>
                </c:pt>
                <c:pt idx="2109">
                  <c:v>16.131315473621701</c:v>
                </c:pt>
                <c:pt idx="2110">
                  <c:v>38.659678416930497</c:v>
                </c:pt>
                <c:pt idx="2111">
                  <c:v>74.042918530360097</c:v>
                </c:pt>
                <c:pt idx="2112">
                  <c:v>110.768578807225</c:v>
                </c:pt>
                <c:pt idx="2113">
                  <c:v>150.43811355255801</c:v>
                </c:pt>
                <c:pt idx="2114">
                  <c:v>164.69069676059601</c:v>
                </c:pt>
                <c:pt idx="2115">
                  <c:v>144.33138944726099</c:v>
                </c:pt>
                <c:pt idx="2116">
                  <c:v>106.987748078762</c:v>
                </c:pt>
                <c:pt idx="2117">
                  <c:v>84.069103494595794</c:v>
                </c:pt>
                <c:pt idx="2118">
                  <c:v>88.133146466809194</c:v>
                </c:pt>
                <c:pt idx="2119">
                  <c:v>91.615867533519094</c:v>
                </c:pt>
                <c:pt idx="2120">
                  <c:v>87.970694536437804</c:v>
                </c:pt>
                <c:pt idx="2121">
                  <c:v>81.409991807097001</c:v>
                </c:pt>
                <c:pt idx="2122">
                  <c:v>76.486925574858105</c:v>
                </c:pt>
                <c:pt idx="2123">
                  <c:v>81.727658478803306</c:v>
                </c:pt>
                <c:pt idx="2124">
                  <c:v>87.683349897688501</c:v>
                </c:pt>
                <c:pt idx="2125">
                  <c:v>89.327300303471901</c:v>
                </c:pt>
                <c:pt idx="2126">
                  <c:v>96.266360500963899</c:v>
                </c:pt>
                <c:pt idx="2127">
                  <c:v>92.832555710579996</c:v>
                </c:pt>
                <c:pt idx="2128">
                  <c:v>78.068924310433403</c:v>
                </c:pt>
                <c:pt idx="2129">
                  <c:v>60.080411143009798</c:v>
                </c:pt>
                <c:pt idx="2130">
                  <c:v>45.151554527190498</c:v>
                </c:pt>
                <c:pt idx="2131">
                  <c:v>49.097150456105702</c:v>
                </c:pt>
                <c:pt idx="2132">
                  <c:v>49.555766964824201</c:v>
                </c:pt>
                <c:pt idx="2133">
                  <c:v>38.9590285168943</c:v>
                </c:pt>
                <c:pt idx="2134">
                  <c:v>30.265201247848399</c:v>
                </c:pt>
                <c:pt idx="2135">
                  <c:v>22.589075560194001</c:v>
                </c:pt>
                <c:pt idx="2136">
                  <c:v>13.9954784628972</c:v>
                </c:pt>
                <c:pt idx="2137">
                  <c:v>3.0485075083943198</c:v>
                </c:pt>
                <c:pt idx="2138">
                  <c:v>-2.99269751567408</c:v>
                </c:pt>
                <c:pt idx="2139">
                  <c:v>6.3038157687860803</c:v>
                </c:pt>
                <c:pt idx="2140">
                  <c:v>23.500177266660099</c:v>
                </c:pt>
                <c:pt idx="2141">
                  <c:v>51.920234355053303</c:v>
                </c:pt>
                <c:pt idx="2142">
                  <c:v>87.045948537235702</c:v>
                </c:pt>
                <c:pt idx="2143">
                  <c:v>122.97648084446701</c:v>
                </c:pt>
                <c:pt idx="2144">
                  <c:v>156.922860000019</c:v>
                </c:pt>
                <c:pt idx="2145">
                  <c:v>173.72801117115901</c:v>
                </c:pt>
                <c:pt idx="2146">
                  <c:v>173.32895131922101</c:v>
                </c:pt>
                <c:pt idx="2147">
                  <c:v>170.58147209214599</c:v>
                </c:pt>
                <c:pt idx="2148">
                  <c:v>168.27776243554899</c:v>
                </c:pt>
                <c:pt idx="2149">
                  <c:v>158.757618445128</c:v>
                </c:pt>
                <c:pt idx="2150">
                  <c:v>147.879487007596</c:v>
                </c:pt>
                <c:pt idx="2151">
                  <c:v>144.62134270946399</c:v>
                </c:pt>
                <c:pt idx="2152">
                  <c:v>144.44130661565401</c:v>
                </c:pt>
                <c:pt idx="2153">
                  <c:v>135.472903519856</c:v>
                </c:pt>
                <c:pt idx="2154">
                  <c:v>121.837576253534</c:v>
                </c:pt>
                <c:pt idx="2155">
                  <c:v>115.00571935607699</c:v>
                </c:pt>
                <c:pt idx="2156">
                  <c:v>115.935222997445</c:v>
                </c:pt>
                <c:pt idx="2157">
                  <c:v>110.24346275101701</c:v>
                </c:pt>
                <c:pt idx="2158">
                  <c:v>109.937989050683</c:v>
                </c:pt>
                <c:pt idx="2159">
                  <c:v>109.877327678078</c:v>
                </c:pt>
                <c:pt idx="2160">
                  <c:v>111.212649473631</c:v>
                </c:pt>
                <c:pt idx="2161">
                  <c:v>110.961532272691</c:v>
                </c:pt>
                <c:pt idx="2162">
                  <c:v>112.731352922927</c:v>
                </c:pt>
                <c:pt idx="2163">
                  <c:v>109.430481677122</c:v>
                </c:pt>
                <c:pt idx="2164">
                  <c:v>103.29911078323499</c:v>
                </c:pt>
                <c:pt idx="2165">
                  <c:v>99.699698800915897</c:v>
                </c:pt>
                <c:pt idx="2166">
                  <c:v>105.679698201471</c:v>
                </c:pt>
                <c:pt idx="2167">
                  <c:v>98.717573260026299</c:v>
                </c:pt>
                <c:pt idx="2168">
                  <c:v>85.6193717157566</c:v>
                </c:pt>
                <c:pt idx="2169">
                  <c:v>78.269064251871896</c:v>
                </c:pt>
                <c:pt idx="2170">
                  <c:v>83.441972858703593</c:v>
                </c:pt>
                <c:pt idx="2171">
                  <c:v>105.854960736229</c:v>
                </c:pt>
                <c:pt idx="2172">
                  <c:v>126.222010446014</c:v>
                </c:pt>
                <c:pt idx="2173">
                  <c:v>126.87385115568399</c:v>
                </c:pt>
                <c:pt idx="2174">
                  <c:v>120.31363792945</c:v>
                </c:pt>
                <c:pt idx="2175">
                  <c:v>122.159240552661</c:v>
                </c:pt>
                <c:pt idx="2176">
                  <c:v>134.02481438513701</c:v>
                </c:pt>
                <c:pt idx="2177">
                  <c:v>146.39598977535599</c:v>
                </c:pt>
                <c:pt idx="2178">
                  <c:v>162.64884454486099</c:v>
                </c:pt>
                <c:pt idx="2179">
                  <c:v>184.65691530004699</c:v>
                </c:pt>
                <c:pt idx="2180">
                  <c:v>216.36622287776299</c:v>
                </c:pt>
                <c:pt idx="2181">
                  <c:v>244.61088579260701</c:v>
                </c:pt>
                <c:pt idx="2182">
                  <c:v>261.678227355964</c:v>
                </c:pt>
                <c:pt idx="2183">
                  <c:v>278.31878364065398</c:v>
                </c:pt>
                <c:pt idx="2184">
                  <c:v>294.732570966335</c:v>
                </c:pt>
                <c:pt idx="2185">
                  <c:v>302.901174712326</c:v>
                </c:pt>
                <c:pt idx="2186">
                  <c:v>283.04556086868098</c:v>
                </c:pt>
                <c:pt idx="2187">
                  <c:v>238.21279877945</c:v>
                </c:pt>
                <c:pt idx="2188">
                  <c:v>186.049171569077</c:v>
                </c:pt>
                <c:pt idx="2189">
                  <c:v>160.73448106921899</c:v>
                </c:pt>
                <c:pt idx="2190">
                  <c:v>164.04682500737499</c:v>
                </c:pt>
                <c:pt idx="2191">
                  <c:v>166.990951556645</c:v>
                </c:pt>
                <c:pt idx="2192">
                  <c:v>143.75234579659099</c:v>
                </c:pt>
                <c:pt idx="2193">
                  <c:v>113.202700924458</c:v>
                </c:pt>
                <c:pt idx="2194">
                  <c:v>77.530694670520504</c:v>
                </c:pt>
                <c:pt idx="2195">
                  <c:v>51.999185543401801</c:v>
                </c:pt>
                <c:pt idx="2196">
                  <c:v>48.4936399208746</c:v>
                </c:pt>
                <c:pt idx="2197">
                  <c:v>36.610502188637803</c:v>
                </c:pt>
                <c:pt idx="2198">
                  <c:v>24.945959685342999</c:v>
                </c:pt>
                <c:pt idx="2199">
                  <c:v>33.243173621643997</c:v>
                </c:pt>
                <c:pt idx="2200">
                  <c:v>55.228541225562402</c:v>
                </c:pt>
                <c:pt idx="2201">
                  <c:v>72.207579481891997</c:v>
                </c:pt>
                <c:pt idx="2202">
                  <c:v>75.353636465117205</c:v>
                </c:pt>
                <c:pt idx="2203">
                  <c:v>72.594886279904998</c:v>
                </c:pt>
                <c:pt idx="2204">
                  <c:v>69.029257066957101</c:v>
                </c:pt>
                <c:pt idx="2205">
                  <c:v>68.980604723448806</c:v>
                </c:pt>
                <c:pt idx="2206">
                  <c:v>78.204071599726404</c:v>
                </c:pt>
                <c:pt idx="2207">
                  <c:v>83.299698228729497</c:v>
                </c:pt>
                <c:pt idx="2208">
                  <c:v>86.395085913274698</c:v>
                </c:pt>
                <c:pt idx="2209">
                  <c:v>91.264090817579898</c:v>
                </c:pt>
                <c:pt idx="2210">
                  <c:v>87.053702338033006</c:v>
                </c:pt>
                <c:pt idx="2211">
                  <c:v>81.752129732512898</c:v>
                </c:pt>
                <c:pt idx="2212">
                  <c:v>85.3496802764639</c:v>
                </c:pt>
                <c:pt idx="2213">
                  <c:v>94.438600999341404</c:v>
                </c:pt>
                <c:pt idx="2214">
                  <c:v>95.643261776262094</c:v>
                </c:pt>
                <c:pt idx="2215">
                  <c:v>95.559743782603604</c:v>
                </c:pt>
                <c:pt idx="2216">
                  <c:v>97.320528051237503</c:v>
                </c:pt>
                <c:pt idx="2217">
                  <c:v>104.019590362934</c:v>
                </c:pt>
                <c:pt idx="2218">
                  <c:v>108.88713642402</c:v>
                </c:pt>
                <c:pt idx="2219">
                  <c:v>123.26991642326701</c:v>
                </c:pt>
                <c:pt idx="2220">
                  <c:v>140.70624827774901</c:v>
                </c:pt>
                <c:pt idx="2221">
                  <c:v>135.04025416407799</c:v>
                </c:pt>
                <c:pt idx="2222">
                  <c:v>115.072275335822</c:v>
                </c:pt>
                <c:pt idx="2223">
                  <c:v>108.93695626591</c:v>
                </c:pt>
                <c:pt idx="2224">
                  <c:v>97.529472909483999</c:v>
                </c:pt>
                <c:pt idx="2225">
                  <c:v>76.078803147704093</c:v>
                </c:pt>
                <c:pt idx="2226">
                  <c:v>58.131527025911097</c:v>
                </c:pt>
                <c:pt idx="2227">
                  <c:v>50.0881232268312</c:v>
                </c:pt>
                <c:pt idx="2228">
                  <c:v>55.475233407254599</c:v>
                </c:pt>
                <c:pt idx="2229">
                  <c:v>71.690408795189796</c:v>
                </c:pt>
                <c:pt idx="2230">
                  <c:v>81.650246680903393</c:v>
                </c:pt>
                <c:pt idx="2231">
                  <c:v>90.335644564449495</c:v>
                </c:pt>
                <c:pt idx="2232">
                  <c:v>112.329437566024</c:v>
                </c:pt>
                <c:pt idx="2233">
                  <c:v>134.95747481939401</c:v>
                </c:pt>
                <c:pt idx="2234">
                  <c:v>153.72869246574399</c:v>
                </c:pt>
                <c:pt idx="2235">
                  <c:v>171.99069803684</c:v>
                </c:pt>
                <c:pt idx="2236">
                  <c:v>182.57721353003399</c:v>
                </c:pt>
                <c:pt idx="2237">
                  <c:v>178.58779041292499</c:v>
                </c:pt>
                <c:pt idx="2238">
                  <c:v>157.99299081314501</c:v>
                </c:pt>
                <c:pt idx="2239">
                  <c:v>148.17954499074</c:v>
                </c:pt>
                <c:pt idx="2240">
                  <c:v>151.851288597089</c:v>
                </c:pt>
                <c:pt idx="2241">
                  <c:v>153.122102188865</c:v>
                </c:pt>
                <c:pt idx="2242">
                  <c:v>147.084621421571</c:v>
                </c:pt>
                <c:pt idx="2243">
                  <c:v>134.333384291844</c:v>
                </c:pt>
                <c:pt idx="2244">
                  <c:v>118.77098180682</c:v>
                </c:pt>
                <c:pt idx="2245">
                  <c:v>94.198109367416706</c:v>
                </c:pt>
                <c:pt idx="2246">
                  <c:v>73.717112216205393</c:v>
                </c:pt>
                <c:pt idx="2247">
                  <c:v>72.543253619369395</c:v>
                </c:pt>
                <c:pt idx="2248">
                  <c:v>65.312068517134307</c:v>
                </c:pt>
                <c:pt idx="2249">
                  <c:v>61.946772669281899</c:v>
                </c:pt>
                <c:pt idx="2250">
                  <c:v>56.776222985068699</c:v>
                </c:pt>
                <c:pt idx="2251">
                  <c:v>61.421802844623002</c:v>
                </c:pt>
                <c:pt idx="2252">
                  <c:v>75.316806232307499</c:v>
                </c:pt>
                <c:pt idx="2253">
                  <c:v>83.433344914577901</c:v>
                </c:pt>
                <c:pt idx="2254">
                  <c:v>111.546567895986</c:v>
                </c:pt>
                <c:pt idx="2255">
                  <c:v>134.34217098073401</c:v>
                </c:pt>
                <c:pt idx="2256">
                  <c:v>133.28903291727499</c:v>
                </c:pt>
                <c:pt idx="2257">
                  <c:v>124.186421359531</c:v>
                </c:pt>
                <c:pt idx="2258">
                  <c:v>124.67221703737999</c:v>
                </c:pt>
                <c:pt idx="2259">
                  <c:v>120.658849171234</c:v>
                </c:pt>
                <c:pt idx="2260">
                  <c:v>125.693797352922</c:v>
                </c:pt>
                <c:pt idx="2261">
                  <c:v>127.935749041153</c:v>
                </c:pt>
                <c:pt idx="2262">
                  <c:v>125.66170668390301</c:v>
                </c:pt>
                <c:pt idx="2263">
                  <c:v>118.667593316401</c:v>
                </c:pt>
                <c:pt idx="2264">
                  <c:v>108.37559355286101</c:v>
                </c:pt>
                <c:pt idx="2265">
                  <c:v>108.584836957145</c:v>
                </c:pt>
                <c:pt idx="2266">
                  <c:v>108.97789340768399</c:v>
                </c:pt>
                <c:pt idx="2267">
                  <c:v>105.294960319476</c:v>
                </c:pt>
                <c:pt idx="2268">
                  <c:v>96.091707207566301</c:v>
                </c:pt>
                <c:pt idx="2269">
                  <c:v>88.419515855322999</c:v>
                </c:pt>
                <c:pt idx="2270">
                  <c:v>78.949038976245006</c:v>
                </c:pt>
                <c:pt idx="2271">
                  <c:v>80.307134396076407</c:v>
                </c:pt>
                <c:pt idx="2272">
                  <c:v>94.238386433466104</c:v>
                </c:pt>
                <c:pt idx="2273">
                  <c:v>91.951865769218799</c:v>
                </c:pt>
                <c:pt idx="2274">
                  <c:v>85.607172355312301</c:v>
                </c:pt>
                <c:pt idx="2275">
                  <c:v>81.791177478416998</c:v>
                </c:pt>
                <c:pt idx="2276">
                  <c:v>75.314217089902698</c:v>
                </c:pt>
                <c:pt idx="2277">
                  <c:v>74.395373475212196</c:v>
                </c:pt>
                <c:pt idx="2278">
                  <c:v>72.730090262217303</c:v>
                </c:pt>
                <c:pt idx="2279">
                  <c:v>69.194001903570097</c:v>
                </c:pt>
                <c:pt idx="2280">
                  <c:v>64.224775385271599</c:v>
                </c:pt>
                <c:pt idx="2281">
                  <c:v>61.174501144170797</c:v>
                </c:pt>
                <c:pt idx="2282">
                  <c:v>70.210881643222805</c:v>
                </c:pt>
                <c:pt idx="2283">
                  <c:v>81.074170704581803</c:v>
                </c:pt>
                <c:pt idx="2284">
                  <c:v>88.058427103580499</c:v>
                </c:pt>
                <c:pt idx="2285">
                  <c:v>93.478122137758007</c:v>
                </c:pt>
                <c:pt idx="2286">
                  <c:v>101.326826329258</c:v>
                </c:pt>
                <c:pt idx="2287">
                  <c:v>111.67342625486</c:v>
                </c:pt>
                <c:pt idx="2288">
                  <c:v>121.630792033604</c:v>
                </c:pt>
                <c:pt idx="2289">
                  <c:v>126.54016405905</c:v>
                </c:pt>
                <c:pt idx="2290">
                  <c:v>136.14984302955401</c:v>
                </c:pt>
                <c:pt idx="2291">
                  <c:v>143.81346495263799</c:v>
                </c:pt>
                <c:pt idx="2292">
                  <c:v>150.21332183473501</c:v>
                </c:pt>
                <c:pt idx="2293">
                  <c:v>152.04829289756199</c:v>
                </c:pt>
                <c:pt idx="2294">
                  <c:v>125.00439800549999</c:v>
                </c:pt>
                <c:pt idx="2295">
                  <c:v>83.718391300917602</c:v>
                </c:pt>
                <c:pt idx="2296">
                  <c:v>47.039827897067902</c:v>
                </c:pt>
                <c:pt idx="2297">
                  <c:v>36.6770655119617</c:v>
                </c:pt>
                <c:pt idx="2298">
                  <c:v>33.653733735056399</c:v>
                </c:pt>
                <c:pt idx="2299">
                  <c:v>41.118480730985503</c:v>
                </c:pt>
                <c:pt idx="2300">
                  <c:v>63.704168621466998</c:v>
                </c:pt>
                <c:pt idx="2301">
                  <c:v>85.604682770546802</c:v>
                </c:pt>
                <c:pt idx="2302">
                  <c:v>104.13238249138</c:v>
                </c:pt>
                <c:pt idx="2303">
                  <c:v>120.40400357025101</c:v>
                </c:pt>
                <c:pt idx="2304">
                  <c:v>125.21966415086401</c:v>
                </c:pt>
                <c:pt idx="2305">
                  <c:v>98.116294890272897</c:v>
                </c:pt>
                <c:pt idx="2306">
                  <c:v>64.715188957348801</c:v>
                </c:pt>
                <c:pt idx="2307">
                  <c:v>54.569482965463997</c:v>
                </c:pt>
                <c:pt idx="2308">
                  <c:v>66.506851200929304</c:v>
                </c:pt>
                <c:pt idx="2309">
                  <c:v>74.378070282722504</c:v>
                </c:pt>
                <c:pt idx="2310">
                  <c:v>76.949320664365601</c:v>
                </c:pt>
                <c:pt idx="2311">
                  <c:v>83.572327219604603</c:v>
                </c:pt>
                <c:pt idx="2312">
                  <c:v>79.451976376802094</c:v>
                </c:pt>
                <c:pt idx="2313">
                  <c:v>65.818739011894706</c:v>
                </c:pt>
                <c:pt idx="2314">
                  <c:v>51.806386601045197</c:v>
                </c:pt>
                <c:pt idx="2315">
                  <c:v>28.922523311433899</c:v>
                </c:pt>
                <c:pt idx="2316">
                  <c:v>4.0924492578069502</c:v>
                </c:pt>
                <c:pt idx="2317">
                  <c:v>-7.0912957720793202E-2</c:v>
                </c:pt>
                <c:pt idx="2318">
                  <c:v>3.9927949264165399</c:v>
                </c:pt>
                <c:pt idx="2319">
                  <c:v>10.1444196644097</c:v>
                </c:pt>
                <c:pt idx="2320">
                  <c:v>32.773218315051103</c:v>
                </c:pt>
                <c:pt idx="2321">
                  <c:v>48.019597718115598</c:v>
                </c:pt>
                <c:pt idx="2322">
                  <c:v>52.441378109402599</c:v>
                </c:pt>
                <c:pt idx="2323">
                  <c:v>46.0556592485027</c:v>
                </c:pt>
                <c:pt idx="2324">
                  <c:v>35.386243590437502</c:v>
                </c:pt>
                <c:pt idx="2325">
                  <c:v>38.775556235457799</c:v>
                </c:pt>
                <c:pt idx="2326">
                  <c:v>48.050709566687097</c:v>
                </c:pt>
                <c:pt idx="2327">
                  <c:v>50.117596023963401</c:v>
                </c:pt>
                <c:pt idx="2328">
                  <c:v>50.350982719288403</c:v>
                </c:pt>
                <c:pt idx="2329">
                  <c:v>63.898705729159701</c:v>
                </c:pt>
                <c:pt idx="2330">
                  <c:v>82.879948187326605</c:v>
                </c:pt>
                <c:pt idx="2331">
                  <c:v>86.2438886305317</c:v>
                </c:pt>
                <c:pt idx="2332">
                  <c:v>87.638650083488798</c:v>
                </c:pt>
                <c:pt idx="2333">
                  <c:v>101.854085663012</c:v>
                </c:pt>
                <c:pt idx="2334">
                  <c:v>103.54018160446699</c:v>
                </c:pt>
                <c:pt idx="2335">
                  <c:v>97.736648393300101</c:v>
                </c:pt>
                <c:pt idx="2336">
                  <c:v>102.618785672743</c:v>
                </c:pt>
                <c:pt idx="2337">
                  <c:v>109.860686331636</c:v>
                </c:pt>
                <c:pt idx="2338">
                  <c:v>122.353851274007</c:v>
                </c:pt>
                <c:pt idx="2339">
                  <c:v>138.54374056452301</c:v>
                </c:pt>
                <c:pt idx="2340">
                  <c:v>145.56738428344801</c:v>
                </c:pt>
                <c:pt idx="2341">
                  <c:v>151.84268845909699</c:v>
                </c:pt>
                <c:pt idx="2342">
                  <c:v>157.01744676326399</c:v>
                </c:pt>
                <c:pt idx="2343">
                  <c:v>158.157609593274</c:v>
                </c:pt>
                <c:pt idx="2344">
                  <c:v>152.39025033759799</c:v>
                </c:pt>
                <c:pt idx="2345">
                  <c:v>150.393027019589</c:v>
                </c:pt>
                <c:pt idx="2346">
                  <c:v>156.175104291173</c:v>
                </c:pt>
                <c:pt idx="2347">
                  <c:v>163.664746239061</c:v>
                </c:pt>
                <c:pt idx="2348">
                  <c:v>168.848228599431</c:v>
                </c:pt>
                <c:pt idx="2349">
                  <c:v>149.04778055397401</c:v>
                </c:pt>
                <c:pt idx="2350">
                  <c:v>114.727728540314</c:v>
                </c:pt>
                <c:pt idx="2351">
                  <c:v>88.030276224058994</c:v>
                </c:pt>
                <c:pt idx="2352">
                  <c:v>85.502542791276895</c:v>
                </c:pt>
                <c:pt idx="2353">
                  <c:v>91.956923123192595</c:v>
                </c:pt>
                <c:pt idx="2354">
                  <c:v>99.613624290677805</c:v>
                </c:pt>
                <c:pt idx="2355">
                  <c:v>106.410320996256</c:v>
                </c:pt>
                <c:pt idx="2356">
                  <c:v>112.56922457799401</c:v>
                </c:pt>
                <c:pt idx="2357">
                  <c:v>119.56716924506701</c:v>
                </c:pt>
                <c:pt idx="2358">
                  <c:v>114.19781660032599</c:v>
                </c:pt>
                <c:pt idx="2359">
                  <c:v>103.748667893042</c:v>
                </c:pt>
                <c:pt idx="2360">
                  <c:v>94.062692466804904</c:v>
                </c:pt>
                <c:pt idx="2361">
                  <c:v>91.699712664813006</c:v>
                </c:pt>
                <c:pt idx="2362">
                  <c:v>91.311872819133001</c:v>
                </c:pt>
                <c:pt idx="2363">
                  <c:v>92.592216341745399</c:v>
                </c:pt>
                <c:pt idx="2364">
                  <c:v>101.787982779579</c:v>
                </c:pt>
                <c:pt idx="2365">
                  <c:v>111.28911653945001</c:v>
                </c:pt>
                <c:pt idx="2366">
                  <c:v>128.71521646970399</c:v>
                </c:pt>
                <c:pt idx="2367">
                  <c:v>149.10437688715999</c:v>
                </c:pt>
                <c:pt idx="2368">
                  <c:v>168.053857468882</c:v>
                </c:pt>
                <c:pt idx="2369">
                  <c:v>166.197004223204</c:v>
                </c:pt>
                <c:pt idx="2370">
                  <c:v>155.58955920425299</c:v>
                </c:pt>
                <c:pt idx="2371">
                  <c:v>150.02892591891401</c:v>
                </c:pt>
                <c:pt idx="2372">
                  <c:v>146.56133676425301</c:v>
                </c:pt>
                <c:pt idx="2373">
                  <c:v>143.23114886683501</c:v>
                </c:pt>
                <c:pt idx="2374">
                  <c:v>144.483515396445</c:v>
                </c:pt>
                <c:pt idx="2375">
                  <c:v>149.035570729928</c:v>
                </c:pt>
                <c:pt idx="2376">
                  <c:v>156.320823579365</c:v>
                </c:pt>
                <c:pt idx="2377">
                  <c:v>150.54251090663499</c:v>
                </c:pt>
                <c:pt idx="2378">
                  <c:v>135.925789630022</c:v>
                </c:pt>
                <c:pt idx="2379">
                  <c:v>124.348142884444</c:v>
                </c:pt>
                <c:pt idx="2380">
                  <c:v>113.448116662681</c:v>
                </c:pt>
                <c:pt idx="2381">
                  <c:v>96.613331133712606</c:v>
                </c:pt>
                <c:pt idx="2382">
                  <c:v>86.123226594712804</c:v>
                </c:pt>
                <c:pt idx="2383">
                  <c:v>78.690361393702901</c:v>
                </c:pt>
                <c:pt idx="2384">
                  <c:v>67.007216132171393</c:v>
                </c:pt>
                <c:pt idx="2385">
                  <c:v>48.263480588560903</c:v>
                </c:pt>
                <c:pt idx="2386">
                  <c:v>29.9911071676961</c:v>
                </c:pt>
                <c:pt idx="2387">
                  <c:v>36.625644026569702</c:v>
                </c:pt>
                <c:pt idx="2388">
                  <c:v>53.223369926954497</c:v>
                </c:pt>
                <c:pt idx="2389">
                  <c:v>90.810611422135494</c:v>
                </c:pt>
                <c:pt idx="2390">
                  <c:v>130.60532916905299</c:v>
                </c:pt>
                <c:pt idx="2391">
                  <c:v>155.75622206582599</c:v>
                </c:pt>
                <c:pt idx="2392">
                  <c:v>167.747763726389</c:v>
                </c:pt>
                <c:pt idx="2393">
                  <c:v>174.38301831978799</c:v>
                </c:pt>
                <c:pt idx="2394">
                  <c:v>172.48351307912299</c:v>
                </c:pt>
                <c:pt idx="2395">
                  <c:v>155.75132020962499</c:v>
                </c:pt>
                <c:pt idx="2396">
                  <c:v>129.948142642617</c:v>
                </c:pt>
                <c:pt idx="2397">
                  <c:v>111.82279642396</c:v>
                </c:pt>
                <c:pt idx="2398">
                  <c:v>96.019137393241195</c:v>
                </c:pt>
                <c:pt idx="2399">
                  <c:v>92.658355442234097</c:v>
                </c:pt>
                <c:pt idx="2400">
                  <c:v>103.17309092297</c:v>
                </c:pt>
                <c:pt idx="2401">
                  <c:v>122.330682379104</c:v>
                </c:pt>
                <c:pt idx="2402">
                  <c:v>126.32239667029501</c:v>
                </c:pt>
                <c:pt idx="2403">
                  <c:v>115.304207009818</c:v>
                </c:pt>
                <c:pt idx="2404">
                  <c:v>112.46566026552701</c:v>
                </c:pt>
                <c:pt idx="2405">
                  <c:v>114.01487374144401</c:v>
                </c:pt>
                <c:pt idx="2406">
                  <c:v>119.70324660506</c:v>
                </c:pt>
                <c:pt idx="2407">
                  <c:v>138.16597179417801</c:v>
                </c:pt>
                <c:pt idx="2408">
                  <c:v>162.464559234662</c:v>
                </c:pt>
                <c:pt idx="2409">
                  <c:v>184.368117807473</c:v>
                </c:pt>
                <c:pt idx="2410">
                  <c:v>204.49744548994701</c:v>
                </c:pt>
                <c:pt idx="2411">
                  <c:v>204.87122321965199</c:v>
                </c:pt>
                <c:pt idx="2412">
                  <c:v>189.46294345051501</c:v>
                </c:pt>
                <c:pt idx="2413">
                  <c:v>169.08688553014699</c:v>
                </c:pt>
                <c:pt idx="2414">
                  <c:v>176.931029640671</c:v>
                </c:pt>
                <c:pt idx="2415">
                  <c:v>192.118507308125</c:v>
                </c:pt>
                <c:pt idx="2416">
                  <c:v>196.988141601818</c:v>
                </c:pt>
                <c:pt idx="2417">
                  <c:v>173.563015733745</c:v>
                </c:pt>
                <c:pt idx="2418">
                  <c:v>134.708498681875</c:v>
                </c:pt>
                <c:pt idx="2419">
                  <c:v>109.120459509675</c:v>
                </c:pt>
                <c:pt idx="2420">
                  <c:v>105.148772847277</c:v>
                </c:pt>
                <c:pt idx="2421">
                  <c:v>103.304237811508</c:v>
                </c:pt>
                <c:pt idx="2422">
                  <c:v>97.471352579972503</c:v>
                </c:pt>
                <c:pt idx="2423">
                  <c:v>93.505213758595303</c:v>
                </c:pt>
                <c:pt idx="2424">
                  <c:v>102.80164853610199</c:v>
                </c:pt>
                <c:pt idx="2425">
                  <c:v>110.813452481101</c:v>
                </c:pt>
                <c:pt idx="2426">
                  <c:v>115.36254266582699</c:v>
                </c:pt>
                <c:pt idx="2427">
                  <c:v>124.92547348089801</c:v>
                </c:pt>
                <c:pt idx="2428">
                  <c:v>137.25269941372801</c:v>
                </c:pt>
                <c:pt idx="2429">
                  <c:v>138.966284918626</c:v>
                </c:pt>
                <c:pt idx="2430">
                  <c:v>136.94034940730299</c:v>
                </c:pt>
                <c:pt idx="2431">
                  <c:v>132.37954982607499</c:v>
                </c:pt>
                <c:pt idx="2432">
                  <c:v>114.961739475508</c:v>
                </c:pt>
                <c:pt idx="2433">
                  <c:v>112.420874604592</c:v>
                </c:pt>
                <c:pt idx="2434">
                  <c:v>115.38913284201401</c:v>
                </c:pt>
                <c:pt idx="2435">
                  <c:v>115.677010712014</c:v>
                </c:pt>
                <c:pt idx="2436">
                  <c:v>125.652270469527</c:v>
                </c:pt>
                <c:pt idx="2437">
                  <c:v>131.726006487603</c:v>
                </c:pt>
                <c:pt idx="2438">
                  <c:v>124.941003726752</c:v>
                </c:pt>
                <c:pt idx="2439">
                  <c:v>101.091758894778</c:v>
                </c:pt>
                <c:pt idx="2440">
                  <c:v>65.786295724605196</c:v>
                </c:pt>
                <c:pt idx="2441">
                  <c:v>34.821245509467197</c:v>
                </c:pt>
                <c:pt idx="2442">
                  <c:v>18.737504469947499</c:v>
                </c:pt>
                <c:pt idx="2443">
                  <c:v>14.6023153924216</c:v>
                </c:pt>
                <c:pt idx="2444">
                  <c:v>29.127906956587999</c:v>
                </c:pt>
                <c:pt idx="2445">
                  <c:v>58.314587429338602</c:v>
                </c:pt>
                <c:pt idx="2446">
                  <c:v>88.227954310083106</c:v>
                </c:pt>
                <c:pt idx="2447">
                  <c:v>122.301750879531</c:v>
                </c:pt>
                <c:pt idx="2448">
                  <c:v>146.04609962168101</c:v>
                </c:pt>
                <c:pt idx="2449">
                  <c:v>153.945313943164</c:v>
                </c:pt>
                <c:pt idx="2450">
                  <c:v>163.965819456324</c:v>
                </c:pt>
                <c:pt idx="2451">
                  <c:v>178.804372171848</c:v>
                </c:pt>
                <c:pt idx="2452">
                  <c:v>178.02220873749499</c:v>
                </c:pt>
                <c:pt idx="2453">
                  <c:v>165.25281718746399</c:v>
                </c:pt>
                <c:pt idx="2454">
                  <c:v>148.19388784602401</c:v>
                </c:pt>
                <c:pt idx="2455">
                  <c:v>130.392409151929</c:v>
                </c:pt>
                <c:pt idx="2456">
                  <c:v>108.10242429413699</c:v>
                </c:pt>
                <c:pt idx="2457">
                  <c:v>82.151527823927594</c:v>
                </c:pt>
                <c:pt idx="2458">
                  <c:v>74.167235982864398</c:v>
                </c:pt>
                <c:pt idx="2459">
                  <c:v>77.696692185820197</c:v>
                </c:pt>
                <c:pt idx="2460">
                  <c:v>96.953506496472997</c:v>
                </c:pt>
                <c:pt idx="2461">
                  <c:v>110.739078598923</c:v>
                </c:pt>
                <c:pt idx="2462">
                  <c:v>120.64361825834899</c:v>
                </c:pt>
                <c:pt idx="2463">
                  <c:v>141.64890651540401</c:v>
                </c:pt>
                <c:pt idx="2464">
                  <c:v>168.36943963805399</c:v>
                </c:pt>
                <c:pt idx="2465">
                  <c:v>191.82352879543399</c:v>
                </c:pt>
                <c:pt idx="2466">
                  <c:v>181.28631136110599</c:v>
                </c:pt>
                <c:pt idx="2467">
                  <c:v>156.489743709517</c:v>
                </c:pt>
                <c:pt idx="2468">
                  <c:v>150.34635559648601</c:v>
                </c:pt>
                <c:pt idx="2469">
                  <c:v>156.03520832778699</c:v>
                </c:pt>
                <c:pt idx="2470">
                  <c:v>151.68978429296999</c:v>
                </c:pt>
                <c:pt idx="2471">
                  <c:v>146.939519595913</c:v>
                </c:pt>
                <c:pt idx="2472">
                  <c:v>137.57562641822599</c:v>
                </c:pt>
                <c:pt idx="2473">
                  <c:v>105.277717998271</c:v>
                </c:pt>
                <c:pt idx="2474">
                  <c:v>69.255436610061196</c:v>
                </c:pt>
                <c:pt idx="2475">
                  <c:v>61.581788101955702</c:v>
                </c:pt>
                <c:pt idx="2476">
                  <c:v>74.209833421293297</c:v>
                </c:pt>
                <c:pt idx="2477">
                  <c:v>95.602561657287893</c:v>
                </c:pt>
                <c:pt idx="2478">
                  <c:v>128.691011857034</c:v>
                </c:pt>
                <c:pt idx="2479">
                  <c:v>160.65220192402401</c:v>
                </c:pt>
                <c:pt idx="2480">
                  <c:v>177.589314961095</c:v>
                </c:pt>
                <c:pt idx="2481">
                  <c:v>203.07219613672399</c:v>
                </c:pt>
                <c:pt idx="2482">
                  <c:v>232.839356942926</c:v>
                </c:pt>
                <c:pt idx="2483">
                  <c:v>250.66757927258899</c:v>
                </c:pt>
                <c:pt idx="2484">
                  <c:v>261.14211632176603</c:v>
                </c:pt>
                <c:pt idx="2485">
                  <c:v>268.12407162445197</c:v>
                </c:pt>
                <c:pt idx="2486">
                  <c:v>246.61239461731699</c:v>
                </c:pt>
                <c:pt idx="2487">
                  <c:v>207.69956206338401</c:v>
                </c:pt>
                <c:pt idx="2488">
                  <c:v>168.14531486069399</c:v>
                </c:pt>
                <c:pt idx="2489">
                  <c:v>138.72647412594199</c:v>
                </c:pt>
                <c:pt idx="2490">
                  <c:v>114.627184002844</c:v>
                </c:pt>
                <c:pt idx="2491">
                  <c:v>109.159536844307</c:v>
                </c:pt>
                <c:pt idx="2492">
                  <c:v>115.683757071816</c:v>
                </c:pt>
                <c:pt idx="2493">
                  <c:v>152.07989602553599</c:v>
                </c:pt>
                <c:pt idx="2494">
                  <c:v>201.88298205627001</c:v>
                </c:pt>
                <c:pt idx="2495">
                  <c:v>217.70729913733001</c:v>
                </c:pt>
                <c:pt idx="2496">
                  <c:v>202.69105594667599</c:v>
                </c:pt>
                <c:pt idx="2497">
                  <c:v>176.40593489956299</c:v>
                </c:pt>
                <c:pt idx="2498">
                  <c:v>154.41829750645999</c:v>
                </c:pt>
                <c:pt idx="2499">
                  <c:v>150.75550230327801</c:v>
                </c:pt>
                <c:pt idx="2500">
                  <c:v>146.959028929254</c:v>
                </c:pt>
                <c:pt idx="2501">
                  <c:v>140.89886505852701</c:v>
                </c:pt>
                <c:pt idx="2502">
                  <c:v>138.49678543028901</c:v>
                </c:pt>
                <c:pt idx="2503">
                  <c:v>136.24807867700801</c:v>
                </c:pt>
                <c:pt idx="2504">
                  <c:v>135.55977531056499</c:v>
                </c:pt>
                <c:pt idx="2505">
                  <c:v>132.118018398754</c:v>
                </c:pt>
                <c:pt idx="2506">
                  <c:v>135.95092033296001</c:v>
                </c:pt>
                <c:pt idx="2507">
                  <c:v>140.75730464789601</c:v>
                </c:pt>
                <c:pt idx="2508">
                  <c:v>132.90241751578799</c:v>
                </c:pt>
                <c:pt idx="2509">
                  <c:v>116.456183994789</c:v>
                </c:pt>
                <c:pt idx="2510">
                  <c:v>99.582620447639798</c:v>
                </c:pt>
                <c:pt idx="2511">
                  <c:v>79.621693550705501</c:v>
                </c:pt>
                <c:pt idx="2512">
                  <c:v>56.046321574847802</c:v>
                </c:pt>
                <c:pt idx="2513">
                  <c:v>43.9119854084583</c:v>
                </c:pt>
                <c:pt idx="2514">
                  <c:v>57.315990583716498</c:v>
                </c:pt>
                <c:pt idx="2515">
                  <c:v>79.718477012302202</c:v>
                </c:pt>
                <c:pt idx="2516">
                  <c:v>111.34577204394</c:v>
                </c:pt>
                <c:pt idx="2517">
                  <c:v>148.69152016424201</c:v>
                </c:pt>
                <c:pt idx="2518">
                  <c:v>173.762141958325</c:v>
                </c:pt>
                <c:pt idx="2519">
                  <c:v>192.11393881120401</c:v>
                </c:pt>
                <c:pt idx="2520">
                  <c:v>220.57156246912899</c:v>
                </c:pt>
                <c:pt idx="2521">
                  <c:v>246.46166758582299</c:v>
                </c:pt>
                <c:pt idx="2522">
                  <c:v>252.33182458213901</c:v>
                </c:pt>
                <c:pt idx="2523">
                  <c:v>244.041077817337</c:v>
                </c:pt>
                <c:pt idx="2524">
                  <c:v>234.51549672881401</c:v>
                </c:pt>
                <c:pt idx="2525">
                  <c:v>213.634641908167</c:v>
                </c:pt>
                <c:pt idx="2526">
                  <c:v>199.74825442162501</c:v>
                </c:pt>
                <c:pt idx="2527">
                  <c:v>187.53896118706899</c:v>
                </c:pt>
                <c:pt idx="2528">
                  <c:v>180.32505169135899</c:v>
                </c:pt>
                <c:pt idx="2529">
                  <c:v>174.26356739006999</c:v>
                </c:pt>
                <c:pt idx="2530">
                  <c:v>166.421675983505</c:v>
                </c:pt>
                <c:pt idx="2531">
                  <c:v>144.56862075310499</c:v>
                </c:pt>
                <c:pt idx="2532">
                  <c:v>119.96327249301601</c:v>
                </c:pt>
                <c:pt idx="2533">
                  <c:v>103.924305067156</c:v>
                </c:pt>
                <c:pt idx="2534">
                  <c:v>96.120726906237905</c:v>
                </c:pt>
                <c:pt idx="2535">
                  <c:v>93.023411846126706</c:v>
                </c:pt>
                <c:pt idx="2536">
                  <c:v>111.95624977718801</c:v>
                </c:pt>
                <c:pt idx="2537">
                  <c:v>131.872454706707</c:v>
                </c:pt>
                <c:pt idx="2538">
                  <c:v>146.112342132956</c:v>
                </c:pt>
                <c:pt idx="2539">
                  <c:v>155.77964057853899</c:v>
                </c:pt>
                <c:pt idx="2540">
                  <c:v>163.47329327699799</c:v>
                </c:pt>
                <c:pt idx="2541">
                  <c:v>184.063891701469</c:v>
                </c:pt>
                <c:pt idx="2542">
                  <c:v>196.216731439326</c:v>
                </c:pt>
                <c:pt idx="2543">
                  <c:v>187.58190374465599</c:v>
                </c:pt>
                <c:pt idx="2544">
                  <c:v>165.87116171416901</c:v>
                </c:pt>
                <c:pt idx="2545">
                  <c:v>159.508820175544</c:v>
                </c:pt>
                <c:pt idx="2546">
                  <c:v>164.11274909650101</c:v>
                </c:pt>
                <c:pt idx="2547">
                  <c:v>163.11216008544901</c:v>
                </c:pt>
                <c:pt idx="2548">
                  <c:v>172.28276351729099</c:v>
                </c:pt>
                <c:pt idx="2549">
                  <c:v>204.41904977597</c:v>
                </c:pt>
                <c:pt idx="2550">
                  <c:v>209.31261146092399</c:v>
                </c:pt>
                <c:pt idx="2551">
                  <c:v>192.115399514476</c:v>
                </c:pt>
                <c:pt idx="2552">
                  <c:v>164.504617398146</c:v>
                </c:pt>
                <c:pt idx="2553">
                  <c:v>138.87252621481599</c:v>
                </c:pt>
                <c:pt idx="2554">
                  <c:v>132.58277240234699</c:v>
                </c:pt>
                <c:pt idx="2555">
                  <c:v>145.19385871689499</c:v>
                </c:pt>
                <c:pt idx="2556">
                  <c:v>151.74953552926101</c:v>
                </c:pt>
                <c:pt idx="2557">
                  <c:v>158.135650820981</c:v>
                </c:pt>
                <c:pt idx="2558">
                  <c:v>162.420646620252</c:v>
                </c:pt>
                <c:pt idx="2559">
                  <c:v>159.941593815673</c:v>
                </c:pt>
                <c:pt idx="2560">
                  <c:v>154.277024939423</c:v>
                </c:pt>
                <c:pt idx="2561">
                  <c:v>164.30279113415199</c:v>
                </c:pt>
                <c:pt idx="2562">
                  <c:v>168.74692533768601</c:v>
                </c:pt>
                <c:pt idx="2563">
                  <c:v>172.48690667935099</c:v>
                </c:pt>
                <c:pt idx="2564">
                  <c:v>162.27734317602199</c:v>
                </c:pt>
                <c:pt idx="2565">
                  <c:v>158.92455120926601</c:v>
                </c:pt>
                <c:pt idx="2566">
                  <c:v>165.33774503050299</c:v>
                </c:pt>
                <c:pt idx="2567">
                  <c:v>174.267577183615</c:v>
                </c:pt>
                <c:pt idx="2568">
                  <c:v>200.268618571095</c:v>
                </c:pt>
                <c:pt idx="2569">
                  <c:v>219.52422933968001</c:v>
                </c:pt>
                <c:pt idx="2570">
                  <c:v>221.64999867249</c:v>
                </c:pt>
                <c:pt idx="2571">
                  <c:v>220.962529331029</c:v>
                </c:pt>
                <c:pt idx="2572">
                  <c:v>218.20638116423501</c:v>
                </c:pt>
                <c:pt idx="2573">
                  <c:v>211.783830544062</c:v>
                </c:pt>
                <c:pt idx="2574">
                  <c:v>199.059984309231</c:v>
                </c:pt>
                <c:pt idx="2575">
                  <c:v>185.81975012281001</c:v>
                </c:pt>
                <c:pt idx="2576">
                  <c:v>180.9062966482</c:v>
                </c:pt>
                <c:pt idx="2577">
                  <c:v>175.54009436156201</c:v>
                </c:pt>
                <c:pt idx="2578">
                  <c:v>173.81796105746099</c:v>
                </c:pt>
                <c:pt idx="2579">
                  <c:v>166.56379284045599</c:v>
                </c:pt>
                <c:pt idx="2580">
                  <c:v>152.866758113863</c:v>
                </c:pt>
                <c:pt idx="2581">
                  <c:v>142.15972327087499</c:v>
                </c:pt>
                <c:pt idx="2582">
                  <c:v>139.34392013530501</c:v>
                </c:pt>
                <c:pt idx="2583">
                  <c:v>150.611490014086</c:v>
                </c:pt>
                <c:pt idx="2584">
                  <c:v>169.292211509906</c:v>
                </c:pt>
                <c:pt idx="2585">
                  <c:v>192.67127019856201</c:v>
                </c:pt>
                <c:pt idx="2586">
                  <c:v>223.629620125923</c:v>
                </c:pt>
                <c:pt idx="2587">
                  <c:v>262.79284135123498</c:v>
                </c:pt>
                <c:pt idx="2588">
                  <c:v>289.78430815410297</c:v>
                </c:pt>
                <c:pt idx="2589">
                  <c:v>278.466134875698</c:v>
                </c:pt>
                <c:pt idx="2590">
                  <c:v>259.20387981930401</c:v>
                </c:pt>
                <c:pt idx="2591">
                  <c:v>261.16928779741801</c:v>
                </c:pt>
                <c:pt idx="2592">
                  <c:v>265.618391044742</c:v>
                </c:pt>
                <c:pt idx="2593">
                  <c:v>264.60336735744602</c:v>
                </c:pt>
                <c:pt idx="2594">
                  <c:v>256.927090816072</c:v>
                </c:pt>
                <c:pt idx="2595">
                  <c:v>241.90268226013399</c:v>
                </c:pt>
                <c:pt idx="2596">
                  <c:v>235.38319375413801</c:v>
                </c:pt>
                <c:pt idx="2597">
                  <c:v>239.80741663424101</c:v>
                </c:pt>
                <c:pt idx="2598">
                  <c:v>245.575283790284</c:v>
                </c:pt>
                <c:pt idx="2599">
                  <c:v>251.07602084293299</c:v>
                </c:pt>
                <c:pt idx="2600">
                  <c:v>251.41588185375099</c:v>
                </c:pt>
                <c:pt idx="2601">
                  <c:v>237.59826216419799</c:v>
                </c:pt>
                <c:pt idx="2602">
                  <c:v>209.462250397492</c:v>
                </c:pt>
                <c:pt idx="2603">
                  <c:v>171.20936092687</c:v>
                </c:pt>
                <c:pt idx="2604">
                  <c:v>128.73128954961601</c:v>
                </c:pt>
                <c:pt idx="2605">
                  <c:v>102.52647780800901</c:v>
                </c:pt>
                <c:pt idx="2606">
                  <c:v>89.1833879640471</c:v>
                </c:pt>
                <c:pt idx="2607">
                  <c:v>97.531463361245201</c:v>
                </c:pt>
                <c:pt idx="2608">
                  <c:v>108.527624339958</c:v>
                </c:pt>
                <c:pt idx="2609">
                  <c:v>107.366913377358</c:v>
                </c:pt>
                <c:pt idx="2610">
                  <c:v>105.295392712975</c:v>
                </c:pt>
                <c:pt idx="2611">
                  <c:v>114.994752012164</c:v>
                </c:pt>
                <c:pt idx="2612">
                  <c:v>140.08582650079001</c:v>
                </c:pt>
                <c:pt idx="2613">
                  <c:v>175.15934469865499</c:v>
                </c:pt>
                <c:pt idx="2614">
                  <c:v>221.222488869264</c:v>
                </c:pt>
                <c:pt idx="2615">
                  <c:v>274.93325486576401</c:v>
                </c:pt>
                <c:pt idx="2616">
                  <c:v>329.85300438425702</c:v>
                </c:pt>
                <c:pt idx="2617">
                  <c:v>372.97929900944501</c:v>
                </c:pt>
                <c:pt idx="2618">
                  <c:v>383.06522348037799</c:v>
                </c:pt>
                <c:pt idx="2619">
                  <c:v>357.577163031194</c:v>
                </c:pt>
                <c:pt idx="2620">
                  <c:v>322.25397979785203</c:v>
                </c:pt>
                <c:pt idx="2621">
                  <c:v>302.63262769855299</c:v>
                </c:pt>
                <c:pt idx="2622">
                  <c:v>297.76755004248099</c:v>
                </c:pt>
                <c:pt idx="2623">
                  <c:v>282.69701063001202</c:v>
                </c:pt>
                <c:pt idx="2624">
                  <c:v>253.48079867706801</c:v>
                </c:pt>
                <c:pt idx="2625">
                  <c:v>207.77639126600499</c:v>
                </c:pt>
                <c:pt idx="2626">
                  <c:v>162.74600174358599</c:v>
                </c:pt>
                <c:pt idx="2627">
                  <c:v>146.80220462541001</c:v>
                </c:pt>
                <c:pt idx="2628">
                  <c:v>161.511122571492</c:v>
                </c:pt>
                <c:pt idx="2629">
                  <c:v>195.428825880332</c:v>
                </c:pt>
                <c:pt idx="2630">
                  <c:v>242.67353629598301</c:v>
                </c:pt>
                <c:pt idx="2631">
                  <c:v>299.59945799756298</c:v>
                </c:pt>
                <c:pt idx="2632">
                  <c:v>340.90545814925099</c:v>
                </c:pt>
                <c:pt idx="2633">
                  <c:v>379.02500128266502</c:v>
                </c:pt>
                <c:pt idx="2634">
                  <c:v>414.22805244095099</c:v>
                </c:pt>
                <c:pt idx="2635">
                  <c:v>448.26725487850899</c:v>
                </c:pt>
                <c:pt idx="2636">
                  <c:v>489.77089212658899</c:v>
                </c:pt>
                <c:pt idx="2637">
                  <c:v>484.65889545907203</c:v>
                </c:pt>
                <c:pt idx="2638">
                  <c:v>428.519342911857</c:v>
                </c:pt>
                <c:pt idx="2639">
                  <c:v>330.73931827341403</c:v>
                </c:pt>
                <c:pt idx="2640">
                  <c:v>231.36405770204101</c:v>
                </c:pt>
                <c:pt idx="2641">
                  <c:v>138.355601585534</c:v>
                </c:pt>
                <c:pt idx="2642">
                  <c:v>60.942307644629203</c:v>
                </c:pt>
                <c:pt idx="2643">
                  <c:v>15.377265138533399</c:v>
                </c:pt>
                <c:pt idx="2644">
                  <c:v>-4.4070522704878403</c:v>
                </c:pt>
                <c:pt idx="2645">
                  <c:v>-9.3166993854538305</c:v>
                </c:pt>
                <c:pt idx="2646">
                  <c:v>6.6096132297498098</c:v>
                </c:pt>
                <c:pt idx="2647">
                  <c:v>39.649549203691997</c:v>
                </c:pt>
                <c:pt idx="2648">
                  <c:v>90.527318800155598</c:v>
                </c:pt>
                <c:pt idx="2649">
                  <c:v>156.45228203954301</c:v>
                </c:pt>
                <c:pt idx="2650">
                  <c:v>225.85729692012001</c:v>
                </c:pt>
                <c:pt idx="2651">
                  <c:v>258.874535013767</c:v>
                </c:pt>
                <c:pt idx="2652">
                  <c:v>268.211380402445</c:v>
                </c:pt>
                <c:pt idx="2653">
                  <c:v>268.220789348106</c:v>
                </c:pt>
                <c:pt idx="2654">
                  <c:v>267.37307081071401</c:v>
                </c:pt>
                <c:pt idx="2655">
                  <c:v>256.512342009637</c:v>
                </c:pt>
                <c:pt idx="2656">
                  <c:v>241.95897435024</c:v>
                </c:pt>
                <c:pt idx="2657">
                  <c:v>221.74760575547199</c:v>
                </c:pt>
                <c:pt idx="2658">
                  <c:v>220.018328407485</c:v>
                </c:pt>
                <c:pt idx="2659">
                  <c:v>232.95224650380601</c:v>
                </c:pt>
                <c:pt idx="2660">
                  <c:v>226.952308987604</c:v>
                </c:pt>
                <c:pt idx="2661">
                  <c:v>226.31314983302201</c:v>
                </c:pt>
                <c:pt idx="2662">
                  <c:v>249.142222658202</c:v>
                </c:pt>
                <c:pt idx="2663">
                  <c:v>289.497501764356</c:v>
                </c:pt>
                <c:pt idx="2664">
                  <c:v>312.57415118329698</c:v>
                </c:pt>
                <c:pt idx="2665">
                  <c:v>298.940518119925</c:v>
                </c:pt>
                <c:pt idx="2666">
                  <c:v>275.57958876815798</c:v>
                </c:pt>
                <c:pt idx="2667">
                  <c:v>259.04820160235801</c:v>
                </c:pt>
                <c:pt idx="2668">
                  <c:v>255.823823811041</c:v>
                </c:pt>
                <c:pt idx="2669">
                  <c:v>274.13971408349602</c:v>
                </c:pt>
                <c:pt idx="2670">
                  <c:v>304.43099277654801</c:v>
                </c:pt>
                <c:pt idx="2671">
                  <c:v>310.88058279855102</c:v>
                </c:pt>
                <c:pt idx="2672">
                  <c:v>295.836604604336</c:v>
                </c:pt>
                <c:pt idx="2673">
                  <c:v>279.59145661415101</c:v>
                </c:pt>
                <c:pt idx="2674">
                  <c:v>267.95612681160497</c:v>
                </c:pt>
                <c:pt idx="2675">
                  <c:v>249.58317332705701</c:v>
                </c:pt>
                <c:pt idx="2676">
                  <c:v>226.596190499644</c:v>
                </c:pt>
                <c:pt idx="2677">
                  <c:v>216.636078701928</c:v>
                </c:pt>
                <c:pt idx="2678">
                  <c:v>221.63932480803899</c:v>
                </c:pt>
                <c:pt idx="2679">
                  <c:v>217.262323391975</c:v>
                </c:pt>
                <c:pt idx="2680">
                  <c:v>202.687152777797</c:v>
                </c:pt>
                <c:pt idx="2681">
                  <c:v>202.09047536853001</c:v>
                </c:pt>
                <c:pt idx="2682">
                  <c:v>225.25468439921499</c:v>
                </c:pt>
                <c:pt idx="2683">
                  <c:v>252.22711588070001</c:v>
                </c:pt>
                <c:pt idx="2684">
                  <c:v>277.13893112675902</c:v>
                </c:pt>
                <c:pt idx="2685">
                  <c:v>285.38125384536198</c:v>
                </c:pt>
                <c:pt idx="2686">
                  <c:v>289.11397651838502</c:v>
                </c:pt>
                <c:pt idx="2687">
                  <c:v>295.91741946324697</c:v>
                </c:pt>
                <c:pt idx="2688">
                  <c:v>297.30096437517398</c:v>
                </c:pt>
                <c:pt idx="2689">
                  <c:v>277.90809586284399</c:v>
                </c:pt>
                <c:pt idx="2690">
                  <c:v>254.11630793644699</c:v>
                </c:pt>
                <c:pt idx="2691">
                  <c:v>226.68160580133599</c:v>
                </c:pt>
                <c:pt idx="2692">
                  <c:v>185.028796157991</c:v>
                </c:pt>
                <c:pt idx="2693">
                  <c:v>151.506125718101</c:v>
                </c:pt>
                <c:pt idx="2694">
                  <c:v>148.05544770939699</c:v>
                </c:pt>
                <c:pt idx="2695">
                  <c:v>144.61339388191499</c:v>
                </c:pt>
                <c:pt idx="2696">
                  <c:v>137.197880712103</c:v>
                </c:pt>
                <c:pt idx="2697">
                  <c:v>131.13931593855</c:v>
                </c:pt>
                <c:pt idx="2698">
                  <c:v>127.888376926006</c:v>
                </c:pt>
                <c:pt idx="2699">
                  <c:v>128.71940617923099</c:v>
                </c:pt>
                <c:pt idx="2700">
                  <c:v>131.99784122492699</c:v>
                </c:pt>
                <c:pt idx="2701">
                  <c:v>134.555511251589</c:v>
                </c:pt>
                <c:pt idx="2702">
                  <c:v>135.966548516562</c:v>
                </c:pt>
                <c:pt idx="2703">
                  <c:v>133.423445728415</c:v>
                </c:pt>
                <c:pt idx="2704">
                  <c:v>128.42592934021701</c:v>
                </c:pt>
                <c:pt idx="2705">
                  <c:v>128.08602735809501</c:v>
                </c:pt>
                <c:pt idx="2706">
                  <c:v>139.34570042156301</c:v>
                </c:pt>
                <c:pt idx="2707">
                  <c:v>154.86516770682499</c:v>
                </c:pt>
                <c:pt idx="2708">
                  <c:v>158.064626670781</c:v>
                </c:pt>
                <c:pt idx="2709">
                  <c:v>156.276040796405</c:v>
                </c:pt>
                <c:pt idx="2710">
                  <c:v>145.80350832295301</c:v>
                </c:pt>
                <c:pt idx="2711">
                  <c:v>122.49436468057</c:v>
                </c:pt>
                <c:pt idx="2712">
                  <c:v>95.564389368053497</c:v>
                </c:pt>
                <c:pt idx="2713">
                  <c:v>83.664866367807903</c:v>
                </c:pt>
                <c:pt idx="2714">
                  <c:v>89.687801529422401</c:v>
                </c:pt>
                <c:pt idx="2715">
                  <c:v>93.866250404076695</c:v>
                </c:pt>
                <c:pt idx="2716">
                  <c:v>101.92809329440399</c:v>
                </c:pt>
                <c:pt idx="2717">
                  <c:v>117.944335779874</c:v>
                </c:pt>
                <c:pt idx="2718">
                  <c:v>139.814833579338</c:v>
                </c:pt>
                <c:pt idx="2719">
                  <c:v>156.41788792752999</c:v>
                </c:pt>
                <c:pt idx="2720">
                  <c:v>172.295300309037</c:v>
                </c:pt>
                <c:pt idx="2721">
                  <c:v>168.28995527530401</c:v>
                </c:pt>
                <c:pt idx="2722">
                  <c:v>155.37893370804201</c:v>
                </c:pt>
                <c:pt idx="2723">
                  <c:v>147.62083233886</c:v>
                </c:pt>
                <c:pt idx="2724">
                  <c:v>143.68660044862401</c:v>
                </c:pt>
                <c:pt idx="2725">
                  <c:v>145.93866528682699</c:v>
                </c:pt>
                <c:pt idx="2726">
                  <c:v>153.68592192651701</c:v>
                </c:pt>
                <c:pt idx="2727">
                  <c:v>157.67094956195299</c:v>
                </c:pt>
                <c:pt idx="2728">
                  <c:v>165.82944927666699</c:v>
                </c:pt>
                <c:pt idx="2729">
                  <c:v>160.83568435079499</c:v>
                </c:pt>
                <c:pt idx="2730">
                  <c:v>152.05695359159799</c:v>
                </c:pt>
                <c:pt idx="2731">
                  <c:v>165.656550383997</c:v>
                </c:pt>
                <c:pt idx="2732">
                  <c:v>179.00962385689999</c:v>
                </c:pt>
                <c:pt idx="2733">
                  <c:v>195.793067782744</c:v>
                </c:pt>
                <c:pt idx="2734">
                  <c:v>201.92007593297799</c:v>
                </c:pt>
                <c:pt idx="2735">
                  <c:v>185.85178542535101</c:v>
                </c:pt>
                <c:pt idx="2736">
                  <c:v>164.03637731353601</c:v>
                </c:pt>
                <c:pt idx="2737">
                  <c:v>145.28328501688699</c:v>
                </c:pt>
                <c:pt idx="2738">
                  <c:v>126.84524258795101</c:v>
                </c:pt>
                <c:pt idx="2739">
                  <c:v>120.688923591812</c:v>
                </c:pt>
                <c:pt idx="2740">
                  <c:v>110.54514600454399</c:v>
                </c:pt>
                <c:pt idx="2741">
                  <c:v>103.780328247414</c:v>
                </c:pt>
                <c:pt idx="2742">
                  <c:v>93.518410062099093</c:v>
                </c:pt>
                <c:pt idx="2743">
                  <c:v>83.814262804324201</c:v>
                </c:pt>
                <c:pt idx="2744">
                  <c:v>91.423854566533905</c:v>
                </c:pt>
                <c:pt idx="2745">
                  <c:v>106.38107375029</c:v>
                </c:pt>
                <c:pt idx="2746">
                  <c:v>129.98385711168501</c:v>
                </c:pt>
                <c:pt idx="2747">
                  <c:v>160.68294331057001</c:v>
                </c:pt>
                <c:pt idx="2748">
                  <c:v>198.005338184739</c:v>
                </c:pt>
                <c:pt idx="2749">
                  <c:v>234.37973257714501</c:v>
                </c:pt>
                <c:pt idx="2750">
                  <c:v>279.02097830394598</c:v>
                </c:pt>
                <c:pt idx="2751">
                  <c:v>333.62985979813999</c:v>
                </c:pt>
                <c:pt idx="2752">
                  <c:v>395.41696798983702</c:v>
                </c:pt>
                <c:pt idx="2753">
                  <c:v>461.06678007824502</c:v>
                </c:pt>
                <c:pt idx="2754">
                  <c:v>501.91594403889002</c:v>
                </c:pt>
                <c:pt idx="2755">
                  <c:v>494.83222919949702</c:v>
                </c:pt>
                <c:pt idx="2756">
                  <c:v>458.72836381957302</c:v>
                </c:pt>
                <c:pt idx="2757">
                  <c:v>420.06474450150898</c:v>
                </c:pt>
                <c:pt idx="2758">
                  <c:v>403.26481522817102</c:v>
                </c:pt>
                <c:pt idx="2759">
                  <c:v>396.01557214285799</c:v>
                </c:pt>
                <c:pt idx="2760">
                  <c:v>403.47742263241702</c:v>
                </c:pt>
                <c:pt idx="2761">
                  <c:v>441.48361845601198</c:v>
                </c:pt>
                <c:pt idx="2762">
                  <c:v>495.01128282711898</c:v>
                </c:pt>
                <c:pt idx="2763">
                  <c:v>565.384691954765</c:v>
                </c:pt>
                <c:pt idx="2764">
                  <c:v>610.99902793106401</c:v>
                </c:pt>
                <c:pt idx="2765">
                  <c:v>637.04389272167305</c:v>
                </c:pt>
                <c:pt idx="2766">
                  <c:v>635.87506049387798</c:v>
                </c:pt>
                <c:pt idx="2767">
                  <c:v>614.27161650469304</c:v>
                </c:pt>
                <c:pt idx="2768">
                  <c:v>561.70974970608597</c:v>
                </c:pt>
                <c:pt idx="2769">
                  <c:v>512.68650360534605</c:v>
                </c:pt>
                <c:pt idx="2770">
                  <c:v>509.97472083295401</c:v>
                </c:pt>
                <c:pt idx="2771">
                  <c:v>524.64606740909005</c:v>
                </c:pt>
                <c:pt idx="2772">
                  <c:v>530.03637448578002</c:v>
                </c:pt>
                <c:pt idx="2773">
                  <c:v>504.40044179236099</c:v>
                </c:pt>
                <c:pt idx="2774">
                  <c:v>444.38576228384801</c:v>
                </c:pt>
                <c:pt idx="2775">
                  <c:v>369.789855335026</c:v>
                </c:pt>
                <c:pt idx="2776">
                  <c:v>302.28902893330297</c:v>
                </c:pt>
                <c:pt idx="2777">
                  <c:v>246.25112026687901</c:v>
                </c:pt>
                <c:pt idx="2778">
                  <c:v>212.41552919965</c:v>
                </c:pt>
                <c:pt idx="2779">
                  <c:v>188.922061939869</c:v>
                </c:pt>
                <c:pt idx="2780">
                  <c:v>186.29416025747599</c:v>
                </c:pt>
                <c:pt idx="2781">
                  <c:v>173.68057649076599</c:v>
                </c:pt>
                <c:pt idx="2782">
                  <c:v>141.79214150909701</c:v>
                </c:pt>
                <c:pt idx="2783">
                  <c:v>117.24619981722201</c:v>
                </c:pt>
                <c:pt idx="2784">
                  <c:v>118.631544164487</c:v>
                </c:pt>
                <c:pt idx="2785">
                  <c:v>122.37241632587001</c:v>
                </c:pt>
                <c:pt idx="2786">
                  <c:v>118.287318019255</c:v>
                </c:pt>
                <c:pt idx="2787">
                  <c:v>105.92816135324399</c:v>
                </c:pt>
                <c:pt idx="2788">
                  <c:v>93.818495378902298</c:v>
                </c:pt>
                <c:pt idx="2789">
                  <c:v>99.174657829014905</c:v>
                </c:pt>
                <c:pt idx="2790">
                  <c:v>121.417583521328</c:v>
                </c:pt>
                <c:pt idx="2791">
                  <c:v>138.26263761391999</c:v>
                </c:pt>
                <c:pt idx="2792">
                  <c:v>146.378092821797</c:v>
                </c:pt>
                <c:pt idx="2793">
                  <c:v>148.272185245401</c:v>
                </c:pt>
                <c:pt idx="2794">
                  <c:v>147.26343657279401</c:v>
                </c:pt>
                <c:pt idx="2795">
                  <c:v>140.62847356881301</c:v>
                </c:pt>
                <c:pt idx="2796">
                  <c:v>139.56816924829801</c:v>
                </c:pt>
                <c:pt idx="2797">
                  <c:v>149.08711766964601</c:v>
                </c:pt>
                <c:pt idx="2798">
                  <c:v>146.98981097123001</c:v>
                </c:pt>
                <c:pt idx="2799">
                  <c:v>149.58607217684801</c:v>
                </c:pt>
                <c:pt idx="2800">
                  <c:v>164.571407617506</c:v>
                </c:pt>
                <c:pt idx="2801">
                  <c:v>172.34240582165901</c:v>
                </c:pt>
                <c:pt idx="2802">
                  <c:v>176.70591209283899</c:v>
                </c:pt>
                <c:pt idx="2803">
                  <c:v>196.73874358266801</c:v>
                </c:pt>
                <c:pt idx="2804">
                  <c:v>216.69340389721799</c:v>
                </c:pt>
                <c:pt idx="2805">
                  <c:v>240.15978861905</c:v>
                </c:pt>
                <c:pt idx="2806">
                  <c:v>248.179856087459</c:v>
                </c:pt>
                <c:pt idx="2807">
                  <c:v>250.23366315471901</c:v>
                </c:pt>
                <c:pt idx="2808">
                  <c:v>269.04318052243599</c:v>
                </c:pt>
                <c:pt idx="2809">
                  <c:v>300.42498653312202</c:v>
                </c:pt>
                <c:pt idx="2810">
                  <c:v>339.82433357631101</c:v>
                </c:pt>
                <c:pt idx="2811">
                  <c:v>375.85347727854599</c:v>
                </c:pt>
                <c:pt idx="2812">
                  <c:v>401.49295590889199</c:v>
                </c:pt>
                <c:pt idx="2813">
                  <c:v>394.68148001315399</c:v>
                </c:pt>
                <c:pt idx="2814">
                  <c:v>372.50726463325202</c:v>
                </c:pt>
                <c:pt idx="2815">
                  <c:v>366.67627066456799</c:v>
                </c:pt>
                <c:pt idx="2816">
                  <c:v>384.46470245005497</c:v>
                </c:pt>
                <c:pt idx="2817">
                  <c:v>362.71400748126001</c:v>
                </c:pt>
                <c:pt idx="2818">
                  <c:v>281.77672065021801</c:v>
                </c:pt>
                <c:pt idx="2819">
                  <c:v>172.138542461322</c:v>
                </c:pt>
                <c:pt idx="2820">
                  <c:v>73.002521229169403</c:v>
                </c:pt>
                <c:pt idx="2821">
                  <c:v>14.0079643528225</c:v>
                </c:pt>
                <c:pt idx="2822">
                  <c:v>-29.348958415754201</c:v>
                </c:pt>
                <c:pt idx="2823">
                  <c:v>-40.885037288990098</c:v>
                </c:pt>
                <c:pt idx="2824">
                  <c:v>-12.5068926613021</c:v>
                </c:pt>
                <c:pt idx="2825">
                  <c:v>51.080464433875001</c:v>
                </c:pt>
                <c:pt idx="2826">
                  <c:v>150.87849843209599</c:v>
                </c:pt>
                <c:pt idx="2827">
                  <c:v>285.990401580737</c:v>
                </c:pt>
                <c:pt idx="2828">
                  <c:v>452.79707197205101</c:v>
                </c:pt>
                <c:pt idx="2829">
                  <c:v>624.91392993765805</c:v>
                </c:pt>
                <c:pt idx="2830">
                  <c:v>726.23901309344205</c:v>
                </c:pt>
                <c:pt idx="2831">
                  <c:v>750.18395837385299</c:v>
                </c:pt>
                <c:pt idx="2832">
                  <c:v>711.93037099667697</c:v>
                </c:pt>
                <c:pt idx="2833">
                  <c:v>639.67128515009802</c:v>
                </c:pt>
                <c:pt idx="2834">
                  <c:v>575.96815362613097</c:v>
                </c:pt>
                <c:pt idx="2835">
                  <c:v>533.77524017768201</c:v>
                </c:pt>
                <c:pt idx="2836">
                  <c:v>461.494377766659</c:v>
                </c:pt>
                <c:pt idx="2837">
                  <c:v>365.42921576254599</c:v>
                </c:pt>
                <c:pt idx="2838">
                  <c:v>262.382637254315</c:v>
                </c:pt>
                <c:pt idx="2839">
                  <c:v>180.22321452624601</c:v>
                </c:pt>
                <c:pt idx="2840">
                  <c:v>150.39777733148699</c:v>
                </c:pt>
                <c:pt idx="2841">
                  <c:v>187.406250019445</c:v>
                </c:pt>
                <c:pt idx="2842">
                  <c:v>250.96527301346899</c:v>
                </c:pt>
                <c:pt idx="2843">
                  <c:v>334.02173047552799</c:v>
                </c:pt>
                <c:pt idx="2844">
                  <c:v>421.47460639596102</c:v>
                </c:pt>
                <c:pt idx="2845">
                  <c:v>464.35630788186199</c:v>
                </c:pt>
                <c:pt idx="2846">
                  <c:v>485.03881046377097</c:v>
                </c:pt>
                <c:pt idx="2847">
                  <c:v>514.29259256468504</c:v>
                </c:pt>
                <c:pt idx="2848">
                  <c:v>586.66755128171303</c:v>
                </c:pt>
                <c:pt idx="2849">
                  <c:v>648.13070596275395</c:v>
                </c:pt>
                <c:pt idx="2850">
                  <c:v>658.12131602986096</c:v>
                </c:pt>
                <c:pt idx="2851">
                  <c:v>630.048296365287</c:v>
                </c:pt>
                <c:pt idx="2852">
                  <c:v>586.58202301489996</c:v>
                </c:pt>
                <c:pt idx="2853">
                  <c:v>559.23351699764999</c:v>
                </c:pt>
                <c:pt idx="2854">
                  <c:v>563.03596541842103</c:v>
                </c:pt>
                <c:pt idx="2855">
                  <c:v>583.43689373130098</c:v>
                </c:pt>
                <c:pt idx="2856">
                  <c:v>569.32392373245602</c:v>
                </c:pt>
                <c:pt idx="2857">
                  <c:v>486.55679010466702</c:v>
                </c:pt>
                <c:pt idx="2858">
                  <c:v>374.91686506372599</c:v>
                </c:pt>
                <c:pt idx="2859">
                  <c:v>280.27530590600901</c:v>
                </c:pt>
                <c:pt idx="2860">
                  <c:v>229.58835848018501</c:v>
                </c:pt>
                <c:pt idx="2861">
                  <c:v>209.41590687483401</c:v>
                </c:pt>
                <c:pt idx="2862">
                  <c:v>191.84519834961199</c:v>
                </c:pt>
                <c:pt idx="2863">
                  <c:v>191.76808597622599</c:v>
                </c:pt>
                <c:pt idx="2864">
                  <c:v>196.02349129556001</c:v>
                </c:pt>
                <c:pt idx="2865">
                  <c:v>195.15004938088899</c:v>
                </c:pt>
                <c:pt idx="2866">
                  <c:v>180.829763936978</c:v>
                </c:pt>
                <c:pt idx="2867">
                  <c:v>147.029929247925</c:v>
                </c:pt>
                <c:pt idx="2868">
                  <c:v>112.29774548428</c:v>
                </c:pt>
                <c:pt idx="2869">
                  <c:v>91.654129827624303</c:v>
                </c:pt>
                <c:pt idx="2870">
                  <c:v>78.838517971758804</c:v>
                </c:pt>
                <c:pt idx="2871">
                  <c:v>80.123580406008799</c:v>
                </c:pt>
                <c:pt idx="2872">
                  <c:v>76.971258632242098</c:v>
                </c:pt>
                <c:pt idx="2873">
                  <c:v>68.884157174703404</c:v>
                </c:pt>
                <c:pt idx="2874">
                  <c:v>62.658127641392603</c:v>
                </c:pt>
                <c:pt idx="2875">
                  <c:v>53.598921449418398</c:v>
                </c:pt>
                <c:pt idx="2876">
                  <c:v>49.310882887282801</c:v>
                </c:pt>
                <c:pt idx="2877">
                  <c:v>64.542743142654203</c:v>
                </c:pt>
                <c:pt idx="2878">
                  <c:v>84.253304822192106</c:v>
                </c:pt>
                <c:pt idx="2879">
                  <c:v>95.040367289930103</c:v>
                </c:pt>
                <c:pt idx="2880">
                  <c:v>105.001361533094</c:v>
                </c:pt>
                <c:pt idx="2881">
                  <c:v>128.19713164620799</c:v>
                </c:pt>
                <c:pt idx="2882">
                  <c:v>163.516433798512</c:v>
                </c:pt>
                <c:pt idx="2883">
                  <c:v>193.48202346292601</c:v>
                </c:pt>
                <c:pt idx="2884">
                  <c:v>220.67789226769699</c:v>
                </c:pt>
                <c:pt idx="2885">
                  <c:v>250.205018615336</c:v>
                </c:pt>
                <c:pt idx="2886">
                  <c:v>261.59673907918102</c:v>
                </c:pt>
                <c:pt idx="2887">
                  <c:v>250.81236484498399</c:v>
                </c:pt>
                <c:pt idx="2888">
                  <c:v>221.224716513429</c:v>
                </c:pt>
                <c:pt idx="2889">
                  <c:v>190.64187531948801</c:v>
                </c:pt>
                <c:pt idx="2890">
                  <c:v>182.63357103581399</c:v>
                </c:pt>
                <c:pt idx="2891">
                  <c:v>179.03546433349001</c:v>
                </c:pt>
                <c:pt idx="2892">
                  <c:v>182.72306001644</c:v>
                </c:pt>
                <c:pt idx="2893">
                  <c:v>197.08927157486301</c:v>
                </c:pt>
                <c:pt idx="2894">
                  <c:v>215.11990050836201</c:v>
                </c:pt>
                <c:pt idx="2895">
                  <c:v>228.90202483716001</c:v>
                </c:pt>
                <c:pt idx="2896">
                  <c:v>226.42430716809801</c:v>
                </c:pt>
                <c:pt idx="2897">
                  <c:v>216.543159785884</c:v>
                </c:pt>
                <c:pt idx="2898">
                  <c:v>212.07928914533801</c:v>
                </c:pt>
                <c:pt idx="2899">
                  <c:v>222.07031514180599</c:v>
                </c:pt>
                <c:pt idx="2900">
                  <c:v>239.81742010570099</c:v>
                </c:pt>
                <c:pt idx="2901">
                  <c:v>257.16608247775002</c:v>
                </c:pt>
                <c:pt idx="2902">
                  <c:v>268.12246328383799</c:v>
                </c:pt>
                <c:pt idx="2903">
                  <c:v>262.018163287623</c:v>
                </c:pt>
                <c:pt idx="2904">
                  <c:v>239.32899173955599</c:v>
                </c:pt>
                <c:pt idx="2905">
                  <c:v>212.46302294720601</c:v>
                </c:pt>
                <c:pt idx="2906">
                  <c:v>203.753732680827</c:v>
                </c:pt>
                <c:pt idx="2907">
                  <c:v>232.73257770270001</c:v>
                </c:pt>
                <c:pt idx="2908">
                  <c:v>290.65961609900501</c:v>
                </c:pt>
                <c:pt idx="2909">
                  <c:v>363.00079992897003</c:v>
                </c:pt>
                <c:pt idx="2910">
                  <c:v>428.97110365224597</c:v>
                </c:pt>
                <c:pt idx="2911">
                  <c:v>436.494919941972</c:v>
                </c:pt>
                <c:pt idx="2912">
                  <c:v>407.10644660992699</c:v>
                </c:pt>
                <c:pt idx="2913">
                  <c:v>374.016066335429</c:v>
                </c:pt>
                <c:pt idx="2914">
                  <c:v>347.11043416472597</c:v>
                </c:pt>
                <c:pt idx="2915">
                  <c:v>302.54078297409399</c:v>
                </c:pt>
                <c:pt idx="2916">
                  <c:v>265.24457988165199</c:v>
                </c:pt>
                <c:pt idx="2917">
                  <c:v>258.56077841959598</c:v>
                </c:pt>
                <c:pt idx="2918">
                  <c:v>265.32585923044502</c:v>
                </c:pt>
                <c:pt idx="2919">
                  <c:v>268.89987339894998</c:v>
                </c:pt>
                <c:pt idx="2920">
                  <c:v>268.96641455531397</c:v>
                </c:pt>
                <c:pt idx="2921">
                  <c:v>281.50469431990899</c:v>
                </c:pt>
                <c:pt idx="2922">
                  <c:v>276.18667042550101</c:v>
                </c:pt>
                <c:pt idx="2923">
                  <c:v>219.61418889964301</c:v>
                </c:pt>
                <c:pt idx="2924">
                  <c:v>126.91875054718901</c:v>
                </c:pt>
                <c:pt idx="2925">
                  <c:v>30.630838406057599</c:v>
                </c:pt>
                <c:pt idx="2926">
                  <c:v>-31.4997477940233</c:v>
                </c:pt>
                <c:pt idx="2927">
                  <c:v>-71.885360298729196</c:v>
                </c:pt>
                <c:pt idx="2928">
                  <c:v>-79.291229521942995</c:v>
                </c:pt>
                <c:pt idx="2929">
                  <c:v>-76.195641321592106</c:v>
                </c:pt>
                <c:pt idx="2930">
                  <c:v>-60.261261596228003</c:v>
                </c:pt>
                <c:pt idx="2931">
                  <c:v>-37.845137889220503</c:v>
                </c:pt>
                <c:pt idx="2932">
                  <c:v>6.7905396906862698</c:v>
                </c:pt>
                <c:pt idx="2933">
                  <c:v>60.553860542604497</c:v>
                </c:pt>
                <c:pt idx="2934">
                  <c:v>127.47838055451901</c:v>
                </c:pt>
                <c:pt idx="2935">
                  <c:v>201.084495389365</c:v>
                </c:pt>
                <c:pt idx="2936">
                  <c:v>254.44611965190799</c:v>
                </c:pt>
                <c:pt idx="2937">
                  <c:v>303.73945075340498</c:v>
                </c:pt>
                <c:pt idx="2938">
                  <c:v>343.82306980874301</c:v>
                </c:pt>
                <c:pt idx="2939">
                  <c:v>385.04558550622801</c:v>
                </c:pt>
                <c:pt idx="2940">
                  <c:v>405.73336819154099</c:v>
                </c:pt>
                <c:pt idx="2941">
                  <c:v>359.276934191897</c:v>
                </c:pt>
                <c:pt idx="2942">
                  <c:v>276.12664272075602</c:v>
                </c:pt>
                <c:pt idx="2943">
                  <c:v>191.38648255894401</c:v>
                </c:pt>
                <c:pt idx="2944">
                  <c:v>147.38073019479299</c:v>
                </c:pt>
                <c:pt idx="2945">
                  <c:v>135.124235573676</c:v>
                </c:pt>
                <c:pt idx="2946">
                  <c:v>123.29385194695</c:v>
                </c:pt>
                <c:pt idx="2947">
                  <c:v>119.34536442701599</c:v>
                </c:pt>
                <c:pt idx="2948">
                  <c:v>117.762557742997</c:v>
                </c:pt>
                <c:pt idx="2949">
                  <c:v>118.66281063004899</c:v>
                </c:pt>
                <c:pt idx="2950">
                  <c:v>102.940314670985</c:v>
                </c:pt>
                <c:pt idx="2951">
                  <c:v>78.486911390376903</c:v>
                </c:pt>
                <c:pt idx="2952">
                  <c:v>72.323156203889098</c:v>
                </c:pt>
                <c:pt idx="2953">
                  <c:v>69.657844476816507</c:v>
                </c:pt>
                <c:pt idx="2954">
                  <c:v>58.177738700916997</c:v>
                </c:pt>
                <c:pt idx="2955">
                  <c:v>34.475534687233399</c:v>
                </c:pt>
                <c:pt idx="2956">
                  <c:v>23.284911242364601</c:v>
                </c:pt>
                <c:pt idx="2957">
                  <c:v>56.630505605506201</c:v>
                </c:pt>
                <c:pt idx="2958">
                  <c:v>110.787367789024</c:v>
                </c:pt>
                <c:pt idx="2959">
                  <c:v>179.48335744710499</c:v>
                </c:pt>
                <c:pt idx="2960">
                  <c:v>220.69101918678601</c:v>
                </c:pt>
                <c:pt idx="2961">
                  <c:v>233.25590097935901</c:v>
                </c:pt>
                <c:pt idx="2962">
                  <c:v>231.93538010028001</c:v>
                </c:pt>
                <c:pt idx="2963">
                  <c:v>235.46163971631901</c:v>
                </c:pt>
                <c:pt idx="2964">
                  <c:v>235.74286423737101</c:v>
                </c:pt>
                <c:pt idx="2965">
                  <c:v>250.23333888844701</c:v>
                </c:pt>
                <c:pt idx="2966">
                  <c:v>269.57431713041302</c:v>
                </c:pt>
                <c:pt idx="2967">
                  <c:v>279.07829666328303</c:v>
                </c:pt>
                <c:pt idx="2968">
                  <c:v>295.55083983206703</c:v>
                </c:pt>
                <c:pt idx="2969">
                  <c:v>310.166113614268</c:v>
                </c:pt>
                <c:pt idx="2970">
                  <c:v>323.76410358127799</c:v>
                </c:pt>
                <c:pt idx="2971">
                  <c:v>330.16811673152199</c:v>
                </c:pt>
                <c:pt idx="2972">
                  <c:v>313.827539430782</c:v>
                </c:pt>
                <c:pt idx="2973">
                  <c:v>295.076070497758</c:v>
                </c:pt>
                <c:pt idx="2974">
                  <c:v>266.64323935899699</c:v>
                </c:pt>
                <c:pt idx="2975">
                  <c:v>231.33415790021499</c:v>
                </c:pt>
                <c:pt idx="2976">
                  <c:v>214.35248722493299</c:v>
                </c:pt>
                <c:pt idx="2977">
                  <c:v>206.05730860890301</c:v>
                </c:pt>
                <c:pt idx="2978">
                  <c:v>200.370877150919</c:v>
                </c:pt>
                <c:pt idx="2979">
                  <c:v>192.589150109434</c:v>
                </c:pt>
                <c:pt idx="2980">
                  <c:v>194.68542226625499</c:v>
                </c:pt>
                <c:pt idx="2981">
                  <c:v>186.10888595658301</c:v>
                </c:pt>
                <c:pt idx="2982">
                  <c:v>160.75883538022001</c:v>
                </c:pt>
                <c:pt idx="2983">
                  <c:v>124.86917394500399</c:v>
                </c:pt>
                <c:pt idx="2984">
                  <c:v>81.460738680925701</c:v>
                </c:pt>
                <c:pt idx="2985">
                  <c:v>41.862350966159298</c:v>
                </c:pt>
                <c:pt idx="2986">
                  <c:v>30.371798184663898</c:v>
                </c:pt>
                <c:pt idx="2987">
                  <c:v>49.224716781391201</c:v>
                </c:pt>
                <c:pt idx="2988">
                  <c:v>78.053529576176501</c:v>
                </c:pt>
                <c:pt idx="2989">
                  <c:v>91.386392432770705</c:v>
                </c:pt>
                <c:pt idx="2990">
                  <c:v>103.37538786167001</c:v>
                </c:pt>
                <c:pt idx="2991">
                  <c:v>115.680058678896</c:v>
                </c:pt>
                <c:pt idx="2992">
                  <c:v>129.979833677626</c:v>
                </c:pt>
                <c:pt idx="2993">
                  <c:v>143.785163693003</c:v>
                </c:pt>
                <c:pt idx="2994">
                  <c:v>153.017701554225</c:v>
                </c:pt>
                <c:pt idx="2995">
                  <c:v>167.05879649812101</c:v>
                </c:pt>
                <c:pt idx="2996">
                  <c:v>167.37940238291799</c:v>
                </c:pt>
                <c:pt idx="2997">
                  <c:v>158.31985416093801</c:v>
                </c:pt>
                <c:pt idx="2998">
                  <c:v>148.19308993698701</c:v>
                </c:pt>
                <c:pt idx="2999">
                  <c:v>138.13025387102999</c:v>
                </c:pt>
                <c:pt idx="3000">
                  <c:v>129.44817124212599</c:v>
                </c:pt>
                <c:pt idx="3001">
                  <c:v>128.77767309388199</c:v>
                </c:pt>
                <c:pt idx="3002">
                  <c:v>143.79671777729899</c:v>
                </c:pt>
                <c:pt idx="3003">
                  <c:v>151.81267373494501</c:v>
                </c:pt>
                <c:pt idx="3004">
                  <c:v>147.926229370161</c:v>
                </c:pt>
                <c:pt idx="3005">
                  <c:v>141.22043654372499</c:v>
                </c:pt>
                <c:pt idx="3006">
                  <c:v>149.567082515918</c:v>
                </c:pt>
                <c:pt idx="3007">
                  <c:v>161.12174908221999</c:v>
                </c:pt>
                <c:pt idx="3008">
                  <c:v>165.453371142885</c:v>
                </c:pt>
                <c:pt idx="3009">
                  <c:v>163.84279572693001</c:v>
                </c:pt>
                <c:pt idx="3010">
                  <c:v>156.59386216043299</c:v>
                </c:pt>
                <c:pt idx="3011">
                  <c:v>157.91882623394801</c:v>
                </c:pt>
                <c:pt idx="3012">
                  <c:v>153.05597115517199</c:v>
                </c:pt>
                <c:pt idx="3013">
                  <c:v>130.04510455916201</c:v>
                </c:pt>
                <c:pt idx="3014">
                  <c:v>109.268103921193</c:v>
                </c:pt>
                <c:pt idx="3015">
                  <c:v>102.39456800776</c:v>
                </c:pt>
                <c:pt idx="3016">
                  <c:v>109.38584103740899</c:v>
                </c:pt>
                <c:pt idx="3017">
                  <c:v>133.53758994967899</c:v>
                </c:pt>
                <c:pt idx="3018">
                  <c:v>166.31843585693099</c:v>
                </c:pt>
                <c:pt idx="3019">
                  <c:v>216.55238314431301</c:v>
                </c:pt>
                <c:pt idx="3020">
                  <c:v>283.93566245521299</c:v>
                </c:pt>
                <c:pt idx="3021">
                  <c:v>349.12972126851997</c:v>
                </c:pt>
                <c:pt idx="3022">
                  <c:v>391.54227505804403</c:v>
                </c:pt>
                <c:pt idx="3023">
                  <c:v>420.32740671851599</c:v>
                </c:pt>
                <c:pt idx="3024">
                  <c:v>457.94543461883598</c:v>
                </c:pt>
                <c:pt idx="3025">
                  <c:v>516.23845525481397</c:v>
                </c:pt>
                <c:pt idx="3026">
                  <c:v>557.13800849528695</c:v>
                </c:pt>
                <c:pt idx="3027">
                  <c:v>567.78085900229405</c:v>
                </c:pt>
                <c:pt idx="3028">
                  <c:v>559.60373854660099</c:v>
                </c:pt>
                <c:pt idx="3029">
                  <c:v>540.02425339895103</c:v>
                </c:pt>
                <c:pt idx="3030">
                  <c:v>509.25761280523102</c:v>
                </c:pt>
                <c:pt idx="3031">
                  <c:v>474.60662563016001</c:v>
                </c:pt>
                <c:pt idx="3032">
                  <c:v>451.30757728080101</c:v>
                </c:pt>
                <c:pt idx="3033">
                  <c:v>454.44032114348698</c:v>
                </c:pt>
                <c:pt idx="3034">
                  <c:v>468.69835013893697</c:v>
                </c:pt>
                <c:pt idx="3035">
                  <c:v>492.616035192514</c:v>
                </c:pt>
                <c:pt idx="3036">
                  <c:v>520.65720313634699</c:v>
                </c:pt>
                <c:pt idx="3037">
                  <c:v>529.06673999156897</c:v>
                </c:pt>
                <c:pt idx="3038">
                  <c:v>502.95974299686401</c:v>
                </c:pt>
                <c:pt idx="3039">
                  <c:v>425.61479641124998</c:v>
                </c:pt>
                <c:pt idx="3040">
                  <c:v>319.26700959657302</c:v>
                </c:pt>
                <c:pt idx="3041">
                  <c:v>228.63654629099301</c:v>
                </c:pt>
                <c:pt idx="3042">
                  <c:v>178.38102101031501</c:v>
                </c:pt>
                <c:pt idx="3043">
                  <c:v>133.09556230095799</c:v>
                </c:pt>
                <c:pt idx="3044">
                  <c:v>101.775952851665</c:v>
                </c:pt>
                <c:pt idx="3045">
                  <c:v>84.664926631074195</c:v>
                </c:pt>
                <c:pt idx="3046">
                  <c:v>80.558859359247407</c:v>
                </c:pt>
                <c:pt idx="3047">
                  <c:v>81.367906189574597</c:v>
                </c:pt>
                <c:pt idx="3048">
                  <c:v>83.0465946149925</c:v>
                </c:pt>
                <c:pt idx="3049">
                  <c:v>86.248610005513896</c:v>
                </c:pt>
                <c:pt idx="3050">
                  <c:v>83.285195407828695</c:v>
                </c:pt>
                <c:pt idx="3051">
                  <c:v>82.586486048490798</c:v>
                </c:pt>
                <c:pt idx="3052">
                  <c:v>78.524031627897799</c:v>
                </c:pt>
                <c:pt idx="3053">
                  <c:v>53.872636797084901</c:v>
                </c:pt>
                <c:pt idx="3054">
                  <c:v>19.4399716992375</c:v>
                </c:pt>
                <c:pt idx="3055">
                  <c:v>-9.2326003131020098</c:v>
                </c:pt>
                <c:pt idx="3056">
                  <c:v>-13.032638760007099</c:v>
                </c:pt>
                <c:pt idx="3057">
                  <c:v>1.00479519061992</c:v>
                </c:pt>
                <c:pt idx="3058">
                  <c:v>10.4611572102585</c:v>
                </c:pt>
                <c:pt idx="3059">
                  <c:v>15.850329599448701</c:v>
                </c:pt>
                <c:pt idx="3060">
                  <c:v>17.912340876755501</c:v>
                </c:pt>
                <c:pt idx="3061">
                  <c:v>18.8564798962325</c:v>
                </c:pt>
                <c:pt idx="3062">
                  <c:v>31.6148164883198</c:v>
                </c:pt>
                <c:pt idx="3063">
                  <c:v>47.294675350600301</c:v>
                </c:pt>
                <c:pt idx="3064">
                  <c:v>53.351253687807898</c:v>
                </c:pt>
                <c:pt idx="3065">
                  <c:v>53.366630744309099</c:v>
                </c:pt>
                <c:pt idx="3066">
                  <c:v>37.170508426195703</c:v>
                </c:pt>
                <c:pt idx="3067">
                  <c:v>15.761995215598301</c:v>
                </c:pt>
                <c:pt idx="3068">
                  <c:v>2.9879987158783501</c:v>
                </c:pt>
                <c:pt idx="3069">
                  <c:v>3.7296683068743701</c:v>
                </c:pt>
                <c:pt idx="3070">
                  <c:v>8.6702657760761195</c:v>
                </c:pt>
                <c:pt idx="3071">
                  <c:v>15.377743022414499</c:v>
                </c:pt>
                <c:pt idx="3072">
                  <c:v>23.4464173515989</c:v>
                </c:pt>
                <c:pt idx="3073">
                  <c:v>30.578069735082</c:v>
                </c:pt>
                <c:pt idx="3074">
                  <c:v>32.653583879724501</c:v>
                </c:pt>
                <c:pt idx="3075">
                  <c:v>32.108220403366403</c:v>
                </c:pt>
                <c:pt idx="3076">
                  <c:v>27.6461773159572</c:v>
                </c:pt>
                <c:pt idx="3077">
                  <c:v>19.7686604545306</c:v>
                </c:pt>
                <c:pt idx="3078">
                  <c:v>-2.2985857672865699</c:v>
                </c:pt>
                <c:pt idx="3079">
                  <c:v>-34.824624442848297</c:v>
                </c:pt>
                <c:pt idx="3080">
                  <c:v>-50.817516805676902</c:v>
                </c:pt>
                <c:pt idx="3081">
                  <c:v>-47.695474169697299</c:v>
                </c:pt>
                <c:pt idx="3082">
                  <c:v>-31.7957728312394</c:v>
                </c:pt>
                <c:pt idx="3083">
                  <c:v>-17.360849027561901</c:v>
                </c:pt>
                <c:pt idx="3084">
                  <c:v>5.9893472913026899</c:v>
                </c:pt>
                <c:pt idx="3085">
                  <c:v>45.508040812899701</c:v>
                </c:pt>
                <c:pt idx="3086">
                  <c:v>97.496136372210501</c:v>
                </c:pt>
                <c:pt idx="3087">
                  <c:v>141.262288146587</c:v>
                </c:pt>
                <c:pt idx="3088">
                  <c:v>181.266996510523</c:v>
                </c:pt>
                <c:pt idx="3089">
                  <c:v>194.94379448749501</c:v>
                </c:pt>
                <c:pt idx="3090">
                  <c:v>193.57757452028099</c:v>
                </c:pt>
                <c:pt idx="3091">
                  <c:v>181.23418584515801</c:v>
                </c:pt>
                <c:pt idx="3092">
                  <c:v>135.61102500086801</c:v>
                </c:pt>
                <c:pt idx="3093">
                  <c:v>78.0756503297671</c:v>
                </c:pt>
                <c:pt idx="3094">
                  <c:v>34.469607194711003</c:v>
                </c:pt>
                <c:pt idx="3095">
                  <c:v>15.5860689668443</c:v>
                </c:pt>
                <c:pt idx="3096">
                  <c:v>14.920126953726101</c:v>
                </c:pt>
                <c:pt idx="3097">
                  <c:v>11.709559326769501</c:v>
                </c:pt>
                <c:pt idx="3098">
                  <c:v>17.107491657719901</c:v>
                </c:pt>
                <c:pt idx="3099">
                  <c:v>36.4972495744478</c:v>
                </c:pt>
                <c:pt idx="3100">
                  <c:v>52.759376436832099</c:v>
                </c:pt>
                <c:pt idx="3101">
                  <c:v>57.265224647555399</c:v>
                </c:pt>
                <c:pt idx="3102">
                  <c:v>56.703743180529301</c:v>
                </c:pt>
                <c:pt idx="3103">
                  <c:v>56.218312625384002</c:v>
                </c:pt>
                <c:pt idx="3104">
                  <c:v>58.899266485877902</c:v>
                </c:pt>
                <c:pt idx="3105">
                  <c:v>68.067970757234406</c:v>
                </c:pt>
                <c:pt idx="3106">
                  <c:v>81.712248233274295</c:v>
                </c:pt>
                <c:pt idx="3107">
                  <c:v>100.515245782717</c:v>
                </c:pt>
                <c:pt idx="3108">
                  <c:v>113.364115121727</c:v>
                </c:pt>
                <c:pt idx="3109">
                  <c:v>117.549635124044</c:v>
                </c:pt>
                <c:pt idx="3110">
                  <c:v>137.99477735696601</c:v>
                </c:pt>
                <c:pt idx="3111">
                  <c:v>180.83304131630601</c:v>
                </c:pt>
                <c:pt idx="3112">
                  <c:v>232.29505534448299</c:v>
                </c:pt>
                <c:pt idx="3113">
                  <c:v>288.84898477183702</c:v>
                </c:pt>
                <c:pt idx="3114">
                  <c:v>337.99446998810498</c:v>
                </c:pt>
                <c:pt idx="3115">
                  <c:v>376.72717220361699</c:v>
                </c:pt>
                <c:pt idx="3116">
                  <c:v>360.99251288532503</c:v>
                </c:pt>
                <c:pt idx="3117">
                  <c:v>294.66794059494703</c:v>
                </c:pt>
                <c:pt idx="3118">
                  <c:v>206.05688707592</c:v>
                </c:pt>
                <c:pt idx="3119">
                  <c:v>148.59072118479901</c:v>
                </c:pt>
                <c:pt idx="3120">
                  <c:v>144.15684654619699</c:v>
                </c:pt>
                <c:pt idx="3121">
                  <c:v>137.01883869649799</c:v>
                </c:pt>
                <c:pt idx="3122">
                  <c:v>130.75252612277799</c:v>
                </c:pt>
                <c:pt idx="3123">
                  <c:v>145.70938378056999</c:v>
                </c:pt>
                <c:pt idx="3124">
                  <c:v>182.00919037721201</c:v>
                </c:pt>
                <c:pt idx="3125">
                  <c:v>211.523462896203</c:v>
                </c:pt>
                <c:pt idx="3126">
                  <c:v>229.69500234645199</c:v>
                </c:pt>
                <c:pt idx="3127">
                  <c:v>244.804722033427</c:v>
                </c:pt>
                <c:pt idx="3128">
                  <c:v>231.94628812024499</c:v>
                </c:pt>
                <c:pt idx="3129">
                  <c:v>192.27480284490201</c:v>
                </c:pt>
                <c:pt idx="3130">
                  <c:v>146.317593693948</c:v>
                </c:pt>
                <c:pt idx="3131">
                  <c:v>142.27162727235199</c:v>
                </c:pt>
                <c:pt idx="3132">
                  <c:v>195.43419586005999</c:v>
                </c:pt>
                <c:pt idx="3133">
                  <c:v>250.73658523168001</c:v>
                </c:pt>
                <c:pt idx="3134">
                  <c:v>287.33371010301198</c:v>
                </c:pt>
                <c:pt idx="3135">
                  <c:v>289.703082318312</c:v>
                </c:pt>
                <c:pt idx="3136">
                  <c:v>278.57411895194298</c:v>
                </c:pt>
                <c:pt idx="3137">
                  <c:v>261.75697355066598</c:v>
                </c:pt>
                <c:pt idx="3138">
                  <c:v>258.89789253432502</c:v>
                </c:pt>
                <c:pt idx="3139">
                  <c:v>279.20951753812898</c:v>
                </c:pt>
                <c:pt idx="3140">
                  <c:v>317.74862128644202</c:v>
                </c:pt>
                <c:pt idx="3141">
                  <c:v>410.82472557706899</c:v>
                </c:pt>
                <c:pt idx="3142">
                  <c:v>575.96288522954296</c:v>
                </c:pt>
                <c:pt idx="3143">
                  <c:v>773.84605470381598</c:v>
                </c:pt>
                <c:pt idx="3144">
                  <c:v>973.94455902221705</c:v>
                </c:pt>
                <c:pt idx="3145">
                  <c:v>1096.1411282793999</c:v>
                </c:pt>
                <c:pt idx="3146">
                  <c:v>1130.88950314969</c:v>
                </c:pt>
                <c:pt idx="3147">
                  <c:v>1078.4025851004501</c:v>
                </c:pt>
                <c:pt idx="3148">
                  <c:v>943.35867933198494</c:v>
                </c:pt>
                <c:pt idx="3149">
                  <c:v>741.42009375843202</c:v>
                </c:pt>
                <c:pt idx="3150">
                  <c:v>525.55354026154998</c:v>
                </c:pt>
                <c:pt idx="3151">
                  <c:v>364.45277591847099</c:v>
                </c:pt>
                <c:pt idx="3152">
                  <c:v>296.44447647715401</c:v>
                </c:pt>
                <c:pt idx="3153">
                  <c:v>254.75957865700499</c:v>
                </c:pt>
                <c:pt idx="3154">
                  <c:v>214.38501845893899</c:v>
                </c:pt>
                <c:pt idx="3155">
                  <c:v>176.84154501015999</c:v>
                </c:pt>
                <c:pt idx="3156">
                  <c:v>138.90034567167501</c:v>
                </c:pt>
                <c:pt idx="3157">
                  <c:v>104.00079661767801</c:v>
                </c:pt>
                <c:pt idx="3158">
                  <c:v>74.901176414248795</c:v>
                </c:pt>
                <c:pt idx="3159">
                  <c:v>52.259563874496997</c:v>
                </c:pt>
                <c:pt idx="3160">
                  <c:v>34.217846030598601</c:v>
                </c:pt>
                <c:pt idx="3161">
                  <c:v>31.9878894816102</c:v>
                </c:pt>
                <c:pt idx="3162">
                  <c:v>47.791343332635698</c:v>
                </c:pt>
                <c:pt idx="3163">
                  <c:v>68.384756483672405</c:v>
                </c:pt>
                <c:pt idx="3164">
                  <c:v>92.035851924134505</c:v>
                </c:pt>
                <c:pt idx="3165">
                  <c:v>77.470191408683604</c:v>
                </c:pt>
                <c:pt idx="3166">
                  <c:v>36.408960287837502</c:v>
                </c:pt>
                <c:pt idx="3167">
                  <c:v>-19.8256529930004</c:v>
                </c:pt>
                <c:pt idx="3168">
                  <c:v>-68.984503424995594</c:v>
                </c:pt>
                <c:pt idx="3169">
                  <c:v>-111.324398519933</c:v>
                </c:pt>
                <c:pt idx="3170">
                  <c:v>-131.09189846868301</c:v>
                </c:pt>
                <c:pt idx="3171">
                  <c:v>-142.68285704791199</c:v>
                </c:pt>
                <c:pt idx="3172">
                  <c:v>-151.416438071334</c:v>
                </c:pt>
                <c:pt idx="3173">
                  <c:v>-153.92363405532899</c:v>
                </c:pt>
                <c:pt idx="3174">
                  <c:v>-151.194580329746</c:v>
                </c:pt>
                <c:pt idx="3175">
                  <c:v>-144.59363704767401</c:v>
                </c:pt>
                <c:pt idx="3176">
                  <c:v>-136.902272960728</c:v>
                </c:pt>
                <c:pt idx="3177">
                  <c:v>-130.61721327327899</c:v>
                </c:pt>
                <c:pt idx="3178">
                  <c:v>-122.12540347505301</c:v>
                </c:pt>
                <c:pt idx="3179">
                  <c:v>-99.955673600012204</c:v>
                </c:pt>
                <c:pt idx="3180">
                  <c:v>-67.634183223974105</c:v>
                </c:pt>
                <c:pt idx="3181">
                  <c:v>-21.119480541852699</c:v>
                </c:pt>
                <c:pt idx="3182">
                  <c:v>37.045789275845898</c:v>
                </c:pt>
                <c:pt idx="3183">
                  <c:v>123.316173935164</c:v>
                </c:pt>
                <c:pt idx="3184">
                  <c:v>242.13808842721099</c:v>
                </c:pt>
                <c:pt idx="3185">
                  <c:v>398.93070335561401</c:v>
                </c:pt>
                <c:pt idx="3186">
                  <c:v>602.43345737474397</c:v>
                </c:pt>
                <c:pt idx="3187">
                  <c:v>861.03000790327906</c:v>
                </c:pt>
                <c:pt idx="3188">
                  <c:v>1153.09584394071</c:v>
                </c:pt>
                <c:pt idx="3189">
                  <c:v>1409.9937113528699</c:v>
                </c:pt>
                <c:pt idx="3190">
                  <c:v>1646.2489741071599</c:v>
                </c:pt>
                <c:pt idx="3191">
                  <c:v>1859.6516340927601</c:v>
                </c:pt>
                <c:pt idx="3192">
                  <c:v>1930.2855692534999</c:v>
                </c:pt>
                <c:pt idx="3193">
                  <c:v>1825.2783492876599</c:v>
                </c:pt>
                <c:pt idx="3194">
                  <c:v>1591.2772322000101</c:v>
                </c:pt>
                <c:pt idx="3195">
                  <c:v>1279.93507661799</c:v>
                </c:pt>
                <c:pt idx="3196">
                  <c:v>967.04357198161597</c:v>
                </c:pt>
                <c:pt idx="3197">
                  <c:v>731.94988409860196</c:v>
                </c:pt>
                <c:pt idx="3198">
                  <c:v>613.27160501792605</c:v>
                </c:pt>
                <c:pt idx="3199">
                  <c:v>531.50268969955096</c:v>
                </c:pt>
                <c:pt idx="3200">
                  <c:v>482.57465301148102</c:v>
                </c:pt>
                <c:pt idx="3201">
                  <c:v>446.453896773721</c:v>
                </c:pt>
                <c:pt idx="3202">
                  <c:v>411.22122700124601</c:v>
                </c:pt>
                <c:pt idx="3203">
                  <c:v>366.14591494343398</c:v>
                </c:pt>
                <c:pt idx="3204">
                  <c:v>321.04603117302401</c:v>
                </c:pt>
                <c:pt idx="3205">
                  <c:v>273.99279677171597</c:v>
                </c:pt>
                <c:pt idx="3206">
                  <c:v>219.02797422734901</c:v>
                </c:pt>
                <c:pt idx="3207">
                  <c:v>179.890964354538</c:v>
                </c:pt>
                <c:pt idx="3208">
                  <c:v>160.183800904066</c:v>
                </c:pt>
                <c:pt idx="3209">
                  <c:v>152.23104079688699</c:v>
                </c:pt>
                <c:pt idx="3210">
                  <c:v>150.15738838749201</c:v>
                </c:pt>
                <c:pt idx="3211">
                  <c:v>148.98207150286899</c:v>
                </c:pt>
                <c:pt idx="3212">
                  <c:v>155.682234821474</c:v>
                </c:pt>
                <c:pt idx="3213">
                  <c:v>174.47970737964701</c:v>
                </c:pt>
                <c:pt idx="3214">
                  <c:v>192.62194922350699</c:v>
                </c:pt>
                <c:pt idx="3215">
                  <c:v>210.83668825488701</c:v>
                </c:pt>
                <c:pt idx="3216">
                  <c:v>233.17935434778701</c:v>
                </c:pt>
                <c:pt idx="3217">
                  <c:v>254.793082115804</c:v>
                </c:pt>
                <c:pt idx="3218">
                  <c:v>263.20582331178599</c:v>
                </c:pt>
                <c:pt idx="3219">
                  <c:v>243.12288112005999</c:v>
                </c:pt>
                <c:pt idx="3220">
                  <c:v>184.38376592466</c:v>
                </c:pt>
                <c:pt idx="3221">
                  <c:v>123.50858339825901</c:v>
                </c:pt>
                <c:pt idx="3222">
                  <c:v>83.547556756348101</c:v>
                </c:pt>
                <c:pt idx="3223">
                  <c:v>29.813025855917701</c:v>
                </c:pt>
                <c:pt idx="3224">
                  <c:v>-34.352702967942598</c:v>
                </c:pt>
                <c:pt idx="3225">
                  <c:v>-100.0018775514</c:v>
                </c:pt>
                <c:pt idx="3226">
                  <c:v>-168.80814149345301</c:v>
                </c:pt>
                <c:pt idx="3227">
                  <c:v>-210.513852084234</c:v>
                </c:pt>
                <c:pt idx="3228">
                  <c:v>-239.77247615316799</c:v>
                </c:pt>
                <c:pt idx="3229">
                  <c:v>-259.074356048011</c:v>
                </c:pt>
                <c:pt idx="3230">
                  <c:v>-251.37549425236301</c:v>
                </c:pt>
                <c:pt idx="3231">
                  <c:v>-222.16215367918301</c:v>
                </c:pt>
                <c:pt idx="3232">
                  <c:v>-176.61618841841499</c:v>
                </c:pt>
                <c:pt idx="3233">
                  <c:v>-116.536066141718</c:v>
                </c:pt>
                <c:pt idx="3234">
                  <c:v>-57.192628199671198</c:v>
                </c:pt>
                <c:pt idx="3235">
                  <c:v>-25.355023378528099</c:v>
                </c:pt>
                <c:pt idx="3236">
                  <c:v>-4.0054386359843202</c:v>
                </c:pt>
                <c:pt idx="3237">
                  <c:v>19.491122266517799</c:v>
                </c:pt>
                <c:pt idx="3238">
                  <c:v>41.056644230808203</c:v>
                </c:pt>
                <c:pt idx="3239">
                  <c:v>88.468396187250605</c:v>
                </c:pt>
                <c:pt idx="3240">
                  <c:v>132.43324826510101</c:v>
                </c:pt>
                <c:pt idx="3241">
                  <c:v>153.63923851815699</c:v>
                </c:pt>
                <c:pt idx="3242">
                  <c:v>154.53094120770399</c:v>
                </c:pt>
                <c:pt idx="3243">
                  <c:v>148.74094212403401</c:v>
                </c:pt>
                <c:pt idx="3244">
                  <c:v>147.544119664097</c:v>
                </c:pt>
                <c:pt idx="3245">
                  <c:v>131.98318944932899</c:v>
                </c:pt>
                <c:pt idx="3246">
                  <c:v>115.342106879711</c:v>
                </c:pt>
                <c:pt idx="3247">
                  <c:v>114.456962359291</c:v>
                </c:pt>
                <c:pt idx="3248">
                  <c:v>118.85770356722099</c:v>
                </c:pt>
                <c:pt idx="3249">
                  <c:v>132.66623800238099</c:v>
                </c:pt>
                <c:pt idx="3250">
                  <c:v>137.66809234076601</c:v>
                </c:pt>
                <c:pt idx="3251">
                  <c:v>126.956814394765</c:v>
                </c:pt>
                <c:pt idx="3252">
                  <c:v>110.347338874348</c:v>
                </c:pt>
                <c:pt idx="3253">
                  <c:v>102.690984865643</c:v>
                </c:pt>
                <c:pt idx="3254">
                  <c:v>108.343549656889</c:v>
                </c:pt>
                <c:pt idx="3255">
                  <c:v>89.265213825823594</c:v>
                </c:pt>
                <c:pt idx="3256">
                  <c:v>65.964297861981294</c:v>
                </c:pt>
                <c:pt idx="3257">
                  <c:v>52.633075942583702</c:v>
                </c:pt>
                <c:pt idx="3258">
                  <c:v>39.537405467137397</c:v>
                </c:pt>
                <c:pt idx="3259">
                  <c:v>25.837978240120702</c:v>
                </c:pt>
                <c:pt idx="3260">
                  <c:v>17.6967094211759</c:v>
                </c:pt>
                <c:pt idx="3261">
                  <c:v>2.8923671043121399</c:v>
                </c:pt>
                <c:pt idx="3262">
                  <c:v>-6.33749051959603</c:v>
                </c:pt>
                <c:pt idx="3263">
                  <c:v>-4.8658538911877303</c:v>
                </c:pt>
                <c:pt idx="3264">
                  <c:v>6.9881325972128296</c:v>
                </c:pt>
                <c:pt idx="3265">
                  <c:v>26.8053082825936</c:v>
                </c:pt>
                <c:pt idx="3266">
                  <c:v>59.029291636754401</c:v>
                </c:pt>
                <c:pt idx="3267">
                  <c:v>94.385180794484796</c:v>
                </c:pt>
                <c:pt idx="3268">
                  <c:v>137.53277057311101</c:v>
                </c:pt>
                <c:pt idx="3269">
                  <c:v>176.725342111462</c:v>
                </c:pt>
                <c:pt idx="3270">
                  <c:v>185.44802167107599</c:v>
                </c:pt>
                <c:pt idx="3271">
                  <c:v>175.47795700751499</c:v>
                </c:pt>
                <c:pt idx="3272">
                  <c:v>125.713452723052</c:v>
                </c:pt>
                <c:pt idx="3273">
                  <c:v>51.092548937984198</c:v>
                </c:pt>
                <c:pt idx="3274">
                  <c:v>-13.185936175294</c:v>
                </c:pt>
                <c:pt idx="3275">
                  <c:v>-37.388222369125302</c:v>
                </c:pt>
                <c:pt idx="3276">
                  <c:v>-34.331504715399198</c:v>
                </c:pt>
                <c:pt idx="3277">
                  <c:v>18.0999731047959</c:v>
                </c:pt>
                <c:pt idx="3278">
                  <c:v>119.64920822001299</c:v>
                </c:pt>
                <c:pt idx="3279">
                  <c:v>242.30838835276899</c:v>
                </c:pt>
                <c:pt idx="3280">
                  <c:v>369.099239930034</c:v>
                </c:pt>
                <c:pt idx="3281">
                  <c:v>495.38701620864998</c:v>
                </c:pt>
                <c:pt idx="3282">
                  <c:v>586.12592168604499</c:v>
                </c:pt>
                <c:pt idx="3283">
                  <c:v>590.96657952980195</c:v>
                </c:pt>
                <c:pt idx="3284">
                  <c:v>535.07707444817095</c:v>
                </c:pt>
                <c:pt idx="3285">
                  <c:v>465.00656518378997</c:v>
                </c:pt>
                <c:pt idx="3286">
                  <c:v>429.09882981879099</c:v>
                </c:pt>
                <c:pt idx="3287">
                  <c:v>491.27000275190198</c:v>
                </c:pt>
                <c:pt idx="3288">
                  <c:v>655.44426013021803</c:v>
                </c:pt>
                <c:pt idx="3289">
                  <c:v>845.58593206329203</c:v>
                </c:pt>
                <c:pt idx="3290">
                  <c:v>1028.12542441955</c:v>
                </c:pt>
                <c:pt idx="3291">
                  <c:v>1120.7131311779599</c:v>
                </c:pt>
                <c:pt idx="3292">
                  <c:v>1091.9817426534401</c:v>
                </c:pt>
                <c:pt idx="3293">
                  <c:v>967.20566889415898</c:v>
                </c:pt>
                <c:pt idx="3294">
                  <c:v>783.23759913052697</c:v>
                </c:pt>
                <c:pt idx="3295">
                  <c:v>589.14576946167995</c:v>
                </c:pt>
                <c:pt idx="3296">
                  <c:v>442.129936058591</c:v>
                </c:pt>
                <c:pt idx="3297">
                  <c:v>379.44928935776301</c:v>
                </c:pt>
                <c:pt idx="3298">
                  <c:v>321.94305780063598</c:v>
                </c:pt>
                <c:pt idx="3299">
                  <c:v>249.672234037142</c:v>
                </c:pt>
                <c:pt idx="3300">
                  <c:v>163.48247959742</c:v>
                </c:pt>
                <c:pt idx="3301">
                  <c:v>72.118253080272595</c:v>
                </c:pt>
                <c:pt idx="3302">
                  <c:v>5.9095752522443901</c:v>
                </c:pt>
                <c:pt idx="3303">
                  <c:v>-29.6588451412936</c:v>
                </c:pt>
                <c:pt idx="3304">
                  <c:v>-51.974174002607498</c:v>
                </c:pt>
                <c:pt idx="3305">
                  <c:v>-67.924017219374903</c:v>
                </c:pt>
                <c:pt idx="3306">
                  <c:v>-67.333516368020398</c:v>
                </c:pt>
                <c:pt idx="3307">
                  <c:v>-60.300942991427299</c:v>
                </c:pt>
                <c:pt idx="3308">
                  <c:v>-41.563925723090499</c:v>
                </c:pt>
                <c:pt idx="3309">
                  <c:v>-18.248687227151098</c:v>
                </c:pt>
                <c:pt idx="3310">
                  <c:v>11.1688377904684</c:v>
                </c:pt>
                <c:pt idx="3311">
                  <c:v>49.053322914078301</c:v>
                </c:pt>
                <c:pt idx="3312">
                  <c:v>79.506286818355903</c:v>
                </c:pt>
                <c:pt idx="3313">
                  <c:v>101.926449354978</c:v>
                </c:pt>
                <c:pt idx="3314">
                  <c:v>126.83721682682901</c:v>
                </c:pt>
                <c:pt idx="3315">
                  <c:v>150.61481085851801</c:v>
                </c:pt>
                <c:pt idx="3316">
                  <c:v>140.38908229402301</c:v>
                </c:pt>
                <c:pt idx="3317">
                  <c:v>105.99858434964</c:v>
                </c:pt>
                <c:pt idx="3318">
                  <c:v>83.081786686299907</c:v>
                </c:pt>
                <c:pt idx="3319">
                  <c:v>92.701494149976497</c:v>
                </c:pt>
                <c:pt idx="3320">
                  <c:v>107.466323229637</c:v>
                </c:pt>
                <c:pt idx="3321">
                  <c:v>117.430642631898</c:v>
                </c:pt>
                <c:pt idx="3322">
                  <c:v>128.054521582897</c:v>
                </c:pt>
                <c:pt idx="3323">
                  <c:v>123.386577733221</c:v>
                </c:pt>
                <c:pt idx="3324">
                  <c:v>107.73001940215499</c:v>
                </c:pt>
                <c:pt idx="3325">
                  <c:v>101.398495181995</c:v>
                </c:pt>
                <c:pt idx="3326">
                  <c:v>101.28655817310199</c:v>
                </c:pt>
                <c:pt idx="3327">
                  <c:v>87.624752019441104</c:v>
                </c:pt>
                <c:pt idx="3328">
                  <c:v>78.252181074338296</c:v>
                </c:pt>
                <c:pt idx="3329">
                  <c:v>83.012592217590296</c:v>
                </c:pt>
                <c:pt idx="3330">
                  <c:v>100.30793986131501</c:v>
                </c:pt>
                <c:pt idx="3331">
                  <c:v>111.605753560252</c:v>
                </c:pt>
                <c:pt idx="3332">
                  <c:v>108.716931675775</c:v>
                </c:pt>
                <c:pt idx="3333">
                  <c:v>122.669124711967</c:v>
                </c:pt>
                <c:pt idx="3334">
                  <c:v>190.28528443755201</c:v>
                </c:pt>
                <c:pt idx="3335">
                  <c:v>301.73199106205402</c:v>
                </c:pt>
                <c:pt idx="3336">
                  <c:v>448.16230066559001</c:v>
                </c:pt>
                <c:pt idx="3337">
                  <c:v>599.67717923349505</c:v>
                </c:pt>
                <c:pt idx="3338">
                  <c:v>657.64869697837298</c:v>
                </c:pt>
                <c:pt idx="3339">
                  <c:v>624.71099909479699</c:v>
                </c:pt>
                <c:pt idx="3340">
                  <c:v>545.49738431570597</c:v>
                </c:pt>
                <c:pt idx="3341">
                  <c:v>450.18231726402502</c:v>
                </c:pt>
                <c:pt idx="3342">
                  <c:v>377.86966796986599</c:v>
                </c:pt>
                <c:pt idx="3343">
                  <c:v>322.350743829858</c:v>
                </c:pt>
                <c:pt idx="3344">
                  <c:v>293.21881380441101</c:v>
                </c:pt>
                <c:pt idx="3345">
                  <c:v>288.64637589786099</c:v>
                </c:pt>
                <c:pt idx="3346">
                  <c:v>275.59476218980097</c:v>
                </c:pt>
                <c:pt idx="3347">
                  <c:v>258.71894863563602</c:v>
                </c:pt>
                <c:pt idx="3348">
                  <c:v>243.61208834435101</c:v>
                </c:pt>
                <c:pt idx="3349">
                  <c:v>239.39032576958601</c:v>
                </c:pt>
                <c:pt idx="3350">
                  <c:v>234.49829870032801</c:v>
                </c:pt>
                <c:pt idx="3351">
                  <c:v>211.61055421474899</c:v>
                </c:pt>
                <c:pt idx="3352">
                  <c:v>157.15748425468001</c:v>
                </c:pt>
                <c:pt idx="3353">
                  <c:v>96.425624917181295</c:v>
                </c:pt>
                <c:pt idx="3354">
                  <c:v>71.208156225289699</c:v>
                </c:pt>
                <c:pt idx="3355">
                  <c:v>57.977815401241998</c:v>
                </c:pt>
                <c:pt idx="3356">
                  <c:v>53.555638257519597</c:v>
                </c:pt>
                <c:pt idx="3357">
                  <c:v>66.897450021653597</c:v>
                </c:pt>
                <c:pt idx="3358">
                  <c:v>82.729307022793407</c:v>
                </c:pt>
                <c:pt idx="3359">
                  <c:v>100.124891220468</c:v>
                </c:pt>
                <c:pt idx="3360">
                  <c:v>105.51243260206</c:v>
                </c:pt>
                <c:pt idx="3361">
                  <c:v>93.296205259197507</c:v>
                </c:pt>
                <c:pt idx="3362">
                  <c:v>81.812363657292707</c:v>
                </c:pt>
                <c:pt idx="3363">
                  <c:v>65.227379706433595</c:v>
                </c:pt>
                <c:pt idx="3364">
                  <c:v>48.6685607363397</c:v>
                </c:pt>
                <c:pt idx="3365">
                  <c:v>21.578677081983201</c:v>
                </c:pt>
                <c:pt idx="3366">
                  <c:v>-3.67889992114215</c:v>
                </c:pt>
                <c:pt idx="3367">
                  <c:v>-8.8204423018760298</c:v>
                </c:pt>
                <c:pt idx="3368">
                  <c:v>-31.199222654631701</c:v>
                </c:pt>
                <c:pt idx="3369">
                  <c:v>-66.563730671419805</c:v>
                </c:pt>
                <c:pt idx="3370">
                  <c:v>-88.130800320665003</c:v>
                </c:pt>
                <c:pt idx="3371">
                  <c:v>-111.615356644717</c:v>
                </c:pt>
                <c:pt idx="3372">
                  <c:v>-136.24416234368601</c:v>
                </c:pt>
                <c:pt idx="3373">
                  <c:v>-171.76443325085</c:v>
                </c:pt>
                <c:pt idx="3374">
                  <c:v>-207.28263178285499</c:v>
                </c:pt>
                <c:pt idx="3375">
                  <c:v>-242.86199381423299</c:v>
                </c:pt>
                <c:pt idx="3376">
                  <c:v>-278.14228828243</c:v>
                </c:pt>
                <c:pt idx="3377">
                  <c:v>-304.37570790929402</c:v>
                </c:pt>
                <c:pt idx="3378">
                  <c:v>-315.42804434368702</c:v>
                </c:pt>
                <c:pt idx="3379">
                  <c:v>-317.93284501193199</c:v>
                </c:pt>
                <c:pt idx="3380">
                  <c:v>-315.52971448033702</c:v>
                </c:pt>
                <c:pt idx="3381">
                  <c:v>-319.121883891989</c:v>
                </c:pt>
                <c:pt idx="3382">
                  <c:v>-324.99470735744802</c:v>
                </c:pt>
                <c:pt idx="3383">
                  <c:v>-310.04010654087</c:v>
                </c:pt>
                <c:pt idx="3384">
                  <c:v>-291.27225945777201</c:v>
                </c:pt>
                <c:pt idx="3385">
                  <c:v>-282.70308548441602</c:v>
                </c:pt>
                <c:pt idx="3386">
                  <c:v>-276.50262345299802</c:v>
                </c:pt>
                <c:pt idx="3387">
                  <c:v>-267.67880805739702</c:v>
                </c:pt>
                <c:pt idx="3388">
                  <c:v>-246.628512934589</c:v>
                </c:pt>
                <c:pt idx="3389">
                  <c:v>-208.957917984852</c:v>
                </c:pt>
                <c:pt idx="3390">
                  <c:v>-161.387245302303</c:v>
                </c:pt>
                <c:pt idx="3391">
                  <c:v>-120.43919292828301</c:v>
                </c:pt>
                <c:pt idx="3392">
                  <c:v>-80.898568392662099</c:v>
                </c:pt>
                <c:pt idx="3393">
                  <c:v>-35.309960389084203</c:v>
                </c:pt>
                <c:pt idx="3394">
                  <c:v>34.241998954857998</c:v>
                </c:pt>
                <c:pt idx="3395">
                  <c:v>126.33635400857</c:v>
                </c:pt>
                <c:pt idx="3396">
                  <c:v>230.55273706881101</c:v>
                </c:pt>
                <c:pt idx="3397">
                  <c:v>333.13862174984399</c:v>
                </c:pt>
                <c:pt idx="3398">
                  <c:v>394.440174991731</c:v>
                </c:pt>
                <c:pt idx="3399">
                  <c:v>393.01158207030699</c:v>
                </c:pt>
                <c:pt idx="3400">
                  <c:v>357.605458732709</c:v>
                </c:pt>
                <c:pt idx="3401">
                  <c:v>308.04755011355502</c:v>
                </c:pt>
                <c:pt idx="3402">
                  <c:v>280.80030484036303</c:v>
                </c:pt>
                <c:pt idx="3403">
                  <c:v>275.1338004237</c:v>
                </c:pt>
                <c:pt idx="3404">
                  <c:v>303.455418501373</c:v>
                </c:pt>
                <c:pt idx="3405">
                  <c:v>332.92986154577</c:v>
                </c:pt>
                <c:pt idx="3406">
                  <c:v>349.76584422051701</c:v>
                </c:pt>
                <c:pt idx="3407">
                  <c:v>338.21832337243501</c:v>
                </c:pt>
                <c:pt idx="3408">
                  <c:v>290.77830124737</c:v>
                </c:pt>
                <c:pt idx="3409">
                  <c:v>207.265969994172</c:v>
                </c:pt>
                <c:pt idx="3410">
                  <c:v>124.862955060969</c:v>
                </c:pt>
                <c:pt idx="3411">
                  <c:v>102.382831807259</c:v>
                </c:pt>
                <c:pt idx="3412">
                  <c:v>104.921136342859</c:v>
                </c:pt>
                <c:pt idx="3413">
                  <c:v>100.66466167610599</c:v>
                </c:pt>
                <c:pt idx="3414">
                  <c:v>105.275132354454</c:v>
                </c:pt>
                <c:pt idx="3415">
                  <c:v>105.075307442574</c:v>
                </c:pt>
                <c:pt idx="3416">
                  <c:v>67.552708696515793</c:v>
                </c:pt>
                <c:pt idx="3417">
                  <c:v>15.6081485713694</c:v>
                </c:pt>
                <c:pt idx="3418">
                  <c:v>13.4327294734248</c:v>
                </c:pt>
                <c:pt idx="3419">
                  <c:v>18.830592726695599</c:v>
                </c:pt>
                <c:pt idx="3420">
                  <c:v>29.272788038568301</c:v>
                </c:pt>
                <c:pt idx="3421">
                  <c:v>47.658086732102703</c:v>
                </c:pt>
                <c:pt idx="3422">
                  <c:v>71.082490647295302</c:v>
                </c:pt>
                <c:pt idx="3423">
                  <c:v>134.98291536755599</c:v>
                </c:pt>
                <c:pt idx="3424">
                  <c:v>181.96950341219099</c:v>
                </c:pt>
                <c:pt idx="3425">
                  <c:v>160.802362121063</c:v>
                </c:pt>
                <c:pt idx="3426">
                  <c:v>100.589797742683</c:v>
                </c:pt>
                <c:pt idx="3427">
                  <c:v>28.655822417131301</c:v>
                </c:pt>
                <c:pt idx="3428">
                  <c:v>-8.8100515342994203</c:v>
                </c:pt>
                <c:pt idx="3429">
                  <c:v>28.911198368543399</c:v>
                </c:pt>
                <c:pt idx="3430">
                  <c:v>100.22024542838</c:v>
                </c:pt>
                <c:pt idx="3431">
                  <c:v>200.443874428736</c:v>
                </c:pt>
                <c:pt idx="3432">
                  <c:v>330.29555125063803</c:v>
                </c:pt>
                <c:pt idx="3433">
                  <c:v>477.95362455518301</c:v>
                </c:pt>
                <c:pt idx="3434">
                  <c:v>645.28496315360098</c:v>
                </c:pt>
                <c:pt idx="3435">
                  <c:v>818.47614671084705</c:v>
                </c:pt>
                <c:pt idx="3436">
                  <c:v>1001.47486298378</c:v>
                </c:pt>
                <c:pt idx="3437">
                  <c:v>1131.05200074447</c:v>
                </c:pt>
                <c:pt idx="3438">
                  <c:v>1185.1552790200001</c:v>
                </c:pt>
                <c:pt idx="3439">
                  <c:v>1178.4039274234201</c:v>
                </c:pt>
                <c:pt idx="3440">
                  <c:v>1141.0525770505101</c:v>
                </c:pt>
                <c:pt idx="3441">
                  <c:v>1100.91432279534</c:v>
                </c:pt>
                <c:pt idx="3442">
                  <c:v>1016.08471395084</c:v>
                </c:pt>
                <c:pt idx="3443">
                  <c:v>875.12798554141398</c:v>
                </c:pt>
                <c:pt idx="3444">
                  <c:v>710.94721375288304</c:v>
                </c:pt>
                <c:pt idx="3445">
                  <c:v>568.23862790880605</c:v>
                </c:pt>
                <c:pt idx="3446">
                  <c:v>491.29110325427598</c:v>
                </c:pt>
                <c:pt idx="3447">
                  <c:v>475.90220166088699</c:v>
                </c:pt>
                <c:pt idx="3448">
                  <c:v>496.36970461488801</c:v>
                </c:pt>
                <c:pt idx="3449">
                  <c:v>508.81622751422799</c:v>
                </c:pt>
                <c:pt idx="3450">
                  <c:v>478.71912896675701</c:v>
                </c:pt>
                <c:pt idx="3451">
                  <c:v>384.54561208312202</c:v>
                </c:pt>
                <c:pt idx="3452">
                  <c:v>244.62326821286501</c:v>
                </c:pt>
                <c:pt idx="3453">
                  <c:v>103.01547211561</c:v>
                </c:pt>
                <c:pt idx="3454">
                  <c:v>-19.3212857922117</c:v>
                </c:pt>
                <c:pt idx="3455">
                  <c:v>-96.152273079242207</c:v>
                </c:pt>
                <c:pt idx="3456">
                  <c:v>-145.55153680650301</c:v>
                </c:pt>
                <c:pt idx="3457">
                  <c:v>-160.815018413545</c:v>
                </c:pt>
                <c:pt idx="3458">
                  <c:v>-169.96606414676</c:v>
                </c:pt>
                <c:pt idx="3459">
                  <c:v>-183.30252602258801</c:v>
                </c:pt>
                <c:pt idx="3460">
                  <c:v>-204.615457813863</c:v>
                </c:pt>
                <c:pt idx="3461">
                  <c:v>-218.26530788492499</c:v>
                </c:pt>
                <c:pt idx="3462">
                  <c:v>-205.309233993714</c:v>
                </c:pt>
                <c:pt idx="3463">
                  <c:v>-198.72317436954501</c:v>
                </c:pt>
                <c:pt idx="3464">
                  <c:v>-186.39421709545101</c:v>
                </c:pt>
                <c:pt idx="3465">
                  <c:v>-166.87531866316601</c:v>
                </c:pt>
                <c:pt idx="3466">
                  <c:v>-167.54258620265301</c:v>
                </c:pt>
                <c:pt idx="3467">
                  <c:v>-189.10921828698699</c:v>
                </c:pt>
                <c:pt idx="3468">
                  <c:v>-222.4669064954</c:v>
                </c:pt>
                <c:pt idx="3469">
                  <c:v>-249.99885926808599</c:v>
                </c:pt>
                <c:pt idx="3470">
                  <c:v>-273.21063504988302</c:v>
                </c:pt>
                <c:pt idx="3471">
                  <c:v>-295.00873656330799</c:v>
                </c:pt>
                <c:pt idx="3472">
                  <c:v>-326.23678142000801</c:v>
                </c:pt>
                <c:pt idx="3473">
                  <c:v>-365.24037484949099</c:v>
                </c:pt>
                <c:pt idx="3474">
                  <c:v>-381.15797130611497</c:v>
                </c:pt>
                <c:pt idx="3475">
                  <c:v>-381.72748632761397</c:v>
                </c:pt>
                <c:pt idx="3476">
                  <c:v>-376.43625302285</c:v>
                </c:pt>
                <c:pt idx="3477">
                  <c:v>-367.94994604965899</c:v>
                </c:pt>
                <c:pt idx="3478">
                  <c:v>-356.89216399539498</c:v>
                </c:pt>
                <c:pt idx="3479">
                  <c:v>-353.83220644496402</c:v>
                </c:pt>
                <c:pt idx="3480">
                  <c:v>-346.942554630892</c:v>
                </c:pt>
                <c:pt idx="3481">
                  <c:v>-326.92425034578298</c:v>
                </c:pt>
                <c:pt idx="3482">
                  <c:v>-321.33370913371601</c:v>
                </c:pt>
                <c:pt idx="3483">
                  <c:v>-336.88452709325099</c:v>
                </c:pt>
                <c:pt idx="3484">
                  <c:v>-360.00034264819999</c:v>
                </c:pt>
                <c:pt idx="3485">
                  <c:v>-377.84488707655697</c:v>
                </c:pt>
                <c:pt idx="3486">
                  <c:v>-396.77082333959697</c:v>
                </c:pt>
                <c:pt idx="3487">
                  <c:v>-417.61528645752003</c:v>
                </c:pt>
                <c:pt idx="3488">
                  <c:v>-427.315549039264</c:v>
                </c:pt>
                <c:pt idx="3489">
                  <c:v>-421.97401096768601</c:v>
                </c:pt>
                <c:pt idx="3490">
                  <c:v>-411.94946263967699</c:v>
                </c:pt>
                <c:pt idx="3491">
                  <c:v>-400.66543723928402</c:v>
                </c:pt>
                <c:pt idx="3492">
                  <c:v>-386.73631872621598</c:v>
                </c:pt>
                <c:pt idx="3493">
                  <c:v>-361.17327184996202</c:v>
                </c:pt>
                <c:pt idx="3494">
                  <c:v>-331.76363696718198</c:v>
                </c:pt>
                <c:pt idx="3495">
                  <c:v>-296.56960076202103</c:v>
                </c:pt>
                <c:pt idx="3496">
                  <c:v>-286.28964140284398</c:v>
                </c:pt>
                <c:pt idx="3497">
                  <c:v>-308.96740695408198</c:v>
                </c:pt>
                <c:pt idx="3498">
                  <c:v>-319.80316830701099</c:v>
                </c:pt>
                <c:pt idx="3499">
                  <c:v>-296.45497890398502</c:v>
                </c:pt>
                <c:pt idx="3500">
                  <c:v>-275.71534563651898</c:v>
                </c:pt>
                <c:pt idx="3501">
                  <c:v>-292.44356278053999</c:v>
                </c:pt>
                <c:pt idx="3502">
                  <c:v>-340.14454103929899</c:v>
                </c:pt>
                <c:pt idx="3503">
                  <c:v>-388.81181999985301</c:v>
                </c:pt>
                <c:pt idx="3504">
                  <c:v>-396.57932776458301</c:v>
                </c:pt>
                <c:pt idx="3505">
                  <c:v>-391.63343283407801</c:v>
                </c:pt>
                <c:pt idx="3506">
                  <c:v>-384.62375918505899</c:v>
                </c:pt>
                <c:pt idx="3507">
                  <c:v>-374.43702592778601</c:v>
                </c:pt>
                <c:pt idx="3508">
                  <c:v>-365.88570996127999</c:v>
                </c:pt>
                <c:pt idx="3509">
                  <c:v>-353.349275036206</c:v>
                </c:pt>
                <c:pt idx="3510">
                  <c:v>-327.42411411093798</c:v>
                </c:pt>
                <c:pt idx="3511">
                  <c:v>-274.78515013412101</c:v>
                </c:pt>
                <c:pt idx="3512">
                  <c:v>-197.560998766887</c:v>
                </c:pt>
                <c:pt idx="3513">
                  <c:v>-97.864248942041698</c:v>
                </c:pt>
                <c:pt idx="3514">
                  <c:v>10.9888186342978</c:v>
                </c:pt>
                <c:pt idx="3515">
                  <c:v>115.785049178747</c:v>
                </c:pt>
                <c:pt idx="3516">
                  <c:v>165.252470308933</c:v>
                </c:pt>
                <c:pt idx="3517">
                  <c:v>107.864617096879</c:v>
                </c:pt>
                <c:pt idx="3518">
                  <c:v>13.873404558908099</c:v>
                </c:pt>
                <c:pt idx="3519">
                  <c:v>-77.424084584239594</c:v>
                </c:pt>
                <c:pt idx="3520">
                  <c:v>-152.176253199184</c:v>
                </c:pt>
                <c:pt idx="3521">
                  <c:v>-184.85216871162601</c:v>
                </c:pt>
                <c:pt idx="3522">
                  <c:v>-198.932989581615</c:v>
                </c:pt>
                <c:pt idx="3523">
                  <c:v>-200.03698560380101</c:v>
                </c:pt>
                <c:pt idx="3524">
                  <c:v>-189.35318239017599</c:v>
                </c:pt>
                <c:pt idx="3525">
                  <c:v>-159.79230203538799</c:v>
                </c:pt>
                <c:pt idx="3526">
                  <c:v>-100.971222253731</c:v>
                </c:pt>
                <c:pt idx="3527">
                  <c:v>-14.329171395766</c:v>
                </c:pt>
                <c:pt idx="3528">
                  <c:v>89.505012560039205</c:v>
                </c:pt>
                <c:pt idx="3529">
                  <c:v>188.39341047199599</c:v>
                </c:pt>
                <c:pt idx="3530">
                  <c:v>241.42691943449199</c:v>
                </c:pt>
                <c:pt idx="3531">
                  <c:v>199.380491119889</c:v>
                </c:pt>
                <c:pt idx="3532">
                  <c:v>84.932352382853395</c:v>
                </c:pt>
                <c:pt idx="3533">
                  <c:v>-58.494582421375497</c:v>
                </c:pt>
                <c:pt idx="3534">
                  <c:v>-179.57246522936501</c:v>
                </c:pt>
                <c:pt idx="3535">
                  <c:v>-213.86427581622399</c:v>
                </c:pt>
                <c:pt idx="3536">
                  <c:v>-209.777283188978</c:v>
                </c:pt>
                <c:pt idx="3537">
                  <c:v>-186.49824805208499</c:v>
                </c:pt>
                <c:pt idx="3538">
                  <c:v>-141.71640926292801</c:v>
                </c:pt>
                <c:pt idx="3539">
                  <c:v>-76.247267975515598</c:v>
                </c:pt>
                <c:pt idx="3540">
                  <c:v>6.6152402765328597</c:v>
                </c:pt>
                <c:pt idx="3541">
                  <c:v>112.52677041589099</c:v>
                </c:pt>
                <c:pt idx="3542">
                  <c:v>227.318952882324</c:v>
                </c:pt>
                <c:pt idx="3543">
                  <c:v>342.06111231313503</c:v>
                </c:pt>
                <c:pt idx="3544">
                  <c:v>441.20089112975597</c:v>
                </c:pt>
                <c:pt idx="3545">
                  <c:v>461.547240890784</c:v>
                </c:pt>
                <c:pt idx="3546">
                  <c:v>405.62105412649498</c:v>
                </c:pt>
                <c:pt idx="3547">
                  <c:v>301.14985343200902</c:v>
                </c:pt>
                <c:pt idx="3548">
                  <c:v>173.86937930527299</c:v>
                </c:pt>
                <c:pt idx="3549">
                  <c:v>71.581498161849595</c:v>
                </c:pt>
                <c:pt idx="3550">
                  <c:v>50.200459927757002</c:v>
                </c:pt>
                <c:pt idx="3551">
                  <c:v>36.158979958872798</c:v>
                </c:pt>
                <c:pt idx="3552">
                  <c:v>3.2525365537185298</c:v>
                </c:pt>
                <c:pt idx="3553">
                  <c:v>-36.888410542032901</c:v>
                </c:pt>
                <c:pt idx="3554">
                  <c:v>-81.283147307411099</c:v>
                </c:pt>
                <c:pt idx="3555">
                  <c:v>-105.160272353591</c:v>
                </c:pt>
                <c:pt idx="3556">
                  <c:v>-123.863376871759</c:v>
                </c:pt>
                <c:pt idx="3557">
                  <c:v>-146.864350148375</c:v>
                </c:pt>
                <c:pt idx="3558">
                  <c:v>-169.50745676833699</c:v>
                </c:pt>
                <c:pt idx="3559">
                  <c:v>-200.397956822981</c:v>
                </c:pt>
                <c:pt idx="3560">
                  <c:v>-221.31553821488299</c:v>
                </c:pt>
                <c:pt idx="3561">
                  <c:v>-201.850203538914</c:v>
                </c:pt>
                <c:pt idx="3562">
                  <c:v>-156.38719600304799</c:v>
                </c:pt>
                <c:pt idx="3563">
                  <c:v>-103.37664603744599</c:v>
                </c:pt>
                <c:pt idx="3564">
                  <c:v>-44.471999707988303</c:v>
                </c:pt>
                <c:pt idx="3565">
                  <c:v>24.145181982461501</c:v>
                </c:pt>
                <c:pt idx="3566">
                  <c:v>102.001649911133</c:v>
                </c:pt>
                <c:pt idx="3567">
                  <c:v>182.514963582165</c:v>
                </c:pt>
                <c:pt idx="3568">
                  <c:v>250.517300572068</c:v>
                </c:pt>
                <c:pt idx="3569">
                  <c:v>269.81992565752103</c:v>
                </c:pt>
                <c:pt idx="3570">
                  <c:v>253.733143477417</c:v>
                </c:pt>
                <c:pt idx="3571">
                  <c:v>233.04193468882701</c:v>
                </c:pt>
                <c:pt idx="3572">
                  <c:v>194.89643969800099</c:v>
                </c:pt>
                <c:pt idx="3573">
                  <c:v>124.234703628725</c:v>
                </c:pt>
                <c:pt idx="3574">
                  <c:v>63.949271043849897</c:v>
                </c:pt>
                <c:pt idx="3575">
                  <c:v>38.581389015296701</c:v>
                </c:pt>
                <c:pt idx="3576">
                  <c:v>40.042977594643197</c:v>
                </c:pt>
                <c:pt idx="3577">
                  <c:v>59.202862166792301</c:v>
                </c:pt>
                <c:pt idx="3578">
                  <c:v>95.521776385532604</c:v>
                </c:pt>
                <c:pt idx="3579">
                  <c:v>152.02849219499001</c:v>
                </c:pt>
                <c:pt idx="3580">
                  <c:v>223.206609859986</c:v>
                </c:pt>
                <c:pt idx="3581">
                  <c:v>308.62686279823203</c:v>
                </c:pt>
                <c:pt idx="3582">
                  <c:v>393.87914380777499</c:v>
                </c:pt>
                <c:pt idx="3583">
                  <c:v>447.667175109033</c:v>
                </c:pt>
                <c:pt idx="3584">
                  <c:v>491.24920409524901</c:v>
                </c:pt>
                <c:pt idx="3585">
                  <c:v>570.17464697983098</c:v>
                </c:pt>
                <c:pt idx="3586">
                  <c:v>711.218431334466</c:v>
                </c:pt>
                <c:pt idx="3587">
                  <c:v>854.37144276229799</c:v>
                </c:pt>
                <c:pt idx="3588">
                  <c:v>1031.93523350586</c:v>
                </c:pt>
                <c:pt idx="3589">
                  <c:v>1263.6333085517099</c:v>
                </c:pt>
                <c:pt idx="3590">
                  <c:v>1572.6243579079301</c:v>
                </c:pt>
                <c:pt idx="3591">
                  <c:v>1994.4770755632201</c:v>
                </c:pt>
                <c:pt idx="3592">
                  <c:v>2379.9754897233001</c:v>
                </c:pt>
                <c:pt idx="3593">
                  <c:v>2636.1731280924</c:v>
                </c:pt>
                <c:pt idx="3594">
                  <c:v>2755.0160835972902</c:v>
                </c:pt>
                <c:pt idx="3595">
                  <c:v>2732.4627669474298</c:v>
                </c:pt>
                <c:pt idx="3596">
                  <c:v>2575.3449000800601</c:v>
                </c:pt>
                <c:pt idx="3597">
                  <c:v>2299.7663774898601</c:v>
                </c:pt>
                <c:pt idx="3598">
                  <c:v>1943.98149796744</c:v>
                </c:pt>
                <c:pt idx="3599">
                  <c:v>1560.0093228992</c:v>
                </c:pt>
                <c:pt idx="3600">
                  <c:v>1227.2579313382601</c:v>
                </c:pt>
                <c:pt idx="3601">
                  <c:v>1093.1639436195401</c:v>
                </c:pt>
                <c:pt idx="3602">
                  <c:v>1175.7608631800699</c:v>
                </c:pt>
                <c:pt idx="3603">
                  <c:v>1350.2641373597</c:v>
                </c:pt>
                <c:pt idx="3604">
                  <c:v>1590.88220112708</c:v>
                </c:pt>
                <c:pt idx="3605">
                  <c:v>1891.9719759754801</c:v>
                </c:pt>
                <c:pt idx="3606">
                  <c:v>2270.9452602251499</c:v>
                </c:pt>
                <c:pt idx="3607">
                  <c:v>2659.1425238199699</c:v>
                </c:pt>
                <c:pt idx="3608">
                  <c:v>3030.2181985140901</c:v>
                </c:pt>
                <c:pt idx="3609">
                  <c:v>3333.1213911905902</c:v>
                </c:pt>
                <c:pt idx="3610">
                  <c:v>3493.8762185947699</c:v>
                </c:pt>
                <c:pt idx="3611">
                  <c:v>3462.4678439945501</c:v>
                </c:pt>
                <c:pt idx="3612">
                  <c:v>3237.9646803120199</c:v>
                </c:pt>
                <c:pt idx="3613">
                  <c:v>2850.1096833005199</c:v>
                </c:pt>
                <c:pt idx="3614">
                  <c:v>2328.3029612164801</c:v>
                </c:pt>
                <c:pt idx="3615">
                  <c:v>1725.7071366474199</c:v>
                </c:pt>
                <c:pt idx="3616">
                  <c:v>1132.7797003441699</c:v>
                </c:pt>
                <c:pt idx="3617">
                  <c:v>784.35938718481702</c:v>
                </c:pt>
                <c:pt idx="3618">
                  <c:v>598.38668777228702</c:v>
                </c:pt>
                <c:pt idx="3619">
                  <c:v>412.28994224265602</c:v>
                </c:pt>
                <c:pt idx="3620">
                  <c:v>250.56809638389001</c:v>
                </c:pt>
                <c:pt idx="3621">
                  <c:v>139.677889471204</c:v>
                </c:pt>
                <c:pt idx="3622">
                  <c:v>61.276111989183804</c:v>
                </c:pt>
                <c:pt idx="3623">
                  <c:v>7.9199896279387803</c:v>
                </c:pt>
                <c:pt idx="3624">
                  <c:v>-30.994517766503101</c:v>
                </c:pt>
                <c:pt idx="3625">
                  <c:v>-61.200179378654902</c:v>
                </c:pt>
                <c:pt idx="3626">
                  <c:v>-109.153783187317</c:v>
                </c:pt>
                <c:pt idx="3627">
                  <c:v>-163.35618109980399</c:v>
                </c:pt>
                <c:pt idx="3628">
                  <c:v>-210.475023357201</c:v>
                </c:pt>
                <c:pt idx="3629">
                  <c:v>-225.891009236348</c:v>
                </c:pt>
                <c:pt idx="3630">
                  <c:v>-226.450292267316</c:v>
                </c:pt>
                <c:pt idx="3631">
                  <c:v>-222.722849161688</c:v>
                </c:pt>
                <c:pt idx="3632">
                  <c:v>-214.15855001044099</c:v>
                </c:pt>
                <c:pt idx="3633">
                  <c:v>-192.635759425255</c:v>
                </c:pt>
                <c:pt idx="3634">
                  <c:v>-173.479140391166</c:v>
                </c:pt>
                <c:pt idx="3635">
                  <c:v>-159.31658047360901</c:v>
                </c:pt>
                <c:pt idx="3636">
                  <c:v>-146.74188665945599</c:v>
                </c:pt>
                <c:pt idx="3637">
                  <c:v>-159.529033411825</c:v>
                </c:pt>
                <c:pt idx="3638">
                  <c:v>-178.76591379905199</c:v>
                </c:pt>
                <c:pt idx="3639">
                  <c:v>-175.41614641746901</c:v>
                </c:pt>
                <c:pt idx="3640">
                  <c:v>-149.996410628115</c:v>
                </c:pt>
                <c:pt idx="3641">
                  <c:v>-120.14051840622101</c:v>
                </c:pt>
                <c:pt idx="3642">
                  <c:v>-103.1260832193</c:v>
                </c:pt>
                <c:pt idx="3643">
                  <c:v>-98.364272729901103</c:v>
                </c:pt>
                <c:pt idx="3644">
                  <c:v>-98.105109183357897</c:v>
                </c:pt>
                <c:pt idx="3645">
                  <c:v>-110.00969335426601</c:v>
                </c:pt>
                <c:pt idx="3646">
                  <c:v>-138.32580293580401</c:v>
                </c:pt>
                <c:pt idx="3647">
                  <c:v>-182.97516063262401</c:v>
                </c:pt>
                <c:pt idx="3648">
                  <c:v>-222.94761814800199</c:v>
                </c:pt>
                <c:pt idx="3649">
                  <c:v>-256.85035589999802</c:v>
                </c:pt>
                <c:pt idx="3650">
                  <c:v>-274.893725886825</c:v>
                </c:pt>
                <c:pt idx="3651">
                  <c:v>-271.37843272422498</c:v>
                </c:pt>
                <c:pt idx="3652">
                  <c:v>-256.36589533598499</c:v>
                </c:pt>
                <c:pt idx="3653">
                  <c:v>-236.04334761355901</c:v>
                </c:pt>
                <c:pt idx="3654">
                  <c:v>-201.54831653525599</c:v>
                </c:pt>
                <c:pt idx="3655">
                  <c:v>-155.87011511274301</c:v>
                </c:pt>
                <c:pt idx="3656">
                  <c:v>-106.619618363489</c:v>
                </c:pt>
                <c:pt idx="3657">
                  <c:v>-48.339941905513101</c:v>
                </c:pt>
                <c:pt idx="3658">
                  <c:v>-11.598216811216799</c:v>
                </c:pt>
                <c:pt idx="3659">
                  <c:v>5.8918564016967103</c:v>
                </c:pt>
                <c:pt idx="3660">
                  <c:v>-6.7360597392580503</c:v>
                </c:pt>
                <c:pt idx="3661">
                  <c:v>-42.418720263096503</c:v>
                </c:pt>
                <c:pt idx="3662">
                  <c:v>-83.581188396310594</c:v>
                </c:pt>
                <c:pt idx="3663">
                  <c:v>-96.107478999132596</c:v>
                </c:pt>
                <c:pt idx="3664">
                  <c:v>-112.81895185024</c:v>
                </c:pt>
                <c:pt idx="3665">
                  <c:v>-157.373203420095</c:v>
                </c:pt>
                <c:pt idx="3666">
                  <c:v>-212.28079146875501</c:v>
                </c:pt>
                <c:pt idx="3667">
                  <c:v>-244.54100069165699</c:v>
                </c:pt>
                <c:pt idx="3668">
                  <c:v>-249.020480573545</c:v>
                </c:pt>
                <c:pt idx="3669">
                  <c:v>-252.18334846834799</c:v>
                </c:pt>
                <c:pt idx="3670">
                  <c:v>-255.67396435739599</c:v>
                </c:pt>
                <c:pt idx="3671">
                  <c:v>-258.54823555327999</c:v>
                </c:pt>
                <c:pt idx="3672">
                  <c:v>-262.32620667102702</c:v>
                </c:pt>
                <c:pt idx="3673">
                  <c:v>-268.22069901099201</c:v>
                </c:pt>
                <c:pt idx="3674">
                  <c:v>-274.36897047911799</c:v>
                </c:pt>
                <c:pt idx="3675">
                  <c:v>-266.52484092454699</c:v>
                </c:pt>
                <c:pt idx="3676">
                  <c:v>-248.08937548340299</c:v>
                </c:pt>
                <c:pt idx="3677">
                  <c:v>-229.035821741425</c:v>
                </c:pt>
                <c:pt idx="3678">
                  <c:v>-208.07548354620701</c:v>
                </c:pt>
                <c:pt idx="3679">
                  <c:v>-200.11798734289599</c:v>
                </c:pt>
                <c:pt idx="3680">
                  <c:v>-202.51558981481099</c:v>
                </c:pt>
                <c:pt idx="3681">
                  <c:v>-200.83734832347201</c:v>
                </c:pt>
                <c:pt idx="3682">
                  <c:v>-190.804728245414</c:v>
                </c:pt>
                <c:pt idx="3683">
                  <c:v>-192.896915462701</c:v>
                </c:pt>
                <c:pt idx="3684">
                  <c:v>-189.35508424545301</c:v>
                </c:pt>
                <c:pt idx="3685">
                  <c:v>-182.108439808264</c:v>
                </c:pt>
                <c:pt idx="3686">
                  <c:v>-183.00177886374499</c:v>
                </c:pt>
                <c:pt idx="3687">
                  <c:v>-207.954832316769</c:v>
                </c:pt>
                <c:pt idx="3688">
                  <c:v>-238.223484046626</c:v>
                </c:pt>
                <c:pt idx="3689">
                  <c:v>-246.35397249295099</c:v>
                </c:pt>
                <c:pt idx="3690">
                  <c:v>-254.206979234019</c:v>
                </c:pt>
                <c:pt idx="3691">
                  <c:v>-268.84146203178898</c:v>
                </c:pt>
                <c:pt idx="3692">
                  <c:v>-274.47169112622601</c:v>
                </c:pt>
                <c:pt idx="3693">
                  <c:v>-272.689357230094</c:v>
                </c:pt>
                <c:pt idx="3694">
                  <c:v>-259.41470808343701</c:v>
                </c:pt>
                <c:pt idx="3695">
                  <c:v>-247.622231599613</c:v>
                </c:pt>
                <c:pt idx="3696">
                  <c:v>-243.049022994903</c:v>
                </c:pt>
                <c:pt idx="3697">
                  <c:v>-248.339473735101</c:v>
                </c:pt>
                <c:pt idx="3698">
                  <c:v>-265.06137330056998</c:v>
                </c:pt>
                <c:pt idx="3699">
                  <c:v>-282.59319789435898</c:v>
                </c:pt>
                <c:pt idx="3700">
                  <c:v>-271.22510295404197</c:v>
                </c:pt>
                <c:pt idx="3701">
                  <c:v>-254.137022876446</c:v>
                </c:pt>
                <c:pt idx="3702">
                  <c:v>-226.806620798441</c:v>
                </c:pt>
                <c:pt idx="3703">
                  <c:v>-201.049098140458</c:v>
                </c:pt>
                <c:pt idx="3704">
                  <c:v>-165.18306433989</c:v>
                </c:pt>
                <c:pt idx="3705">
                  <c:v>-88.331053566900707</c:v>
                </c:pt>
                <c:pt idx="3706">
                  <c:v>27.360479232589601</c:v>
                </c:pt>
                <c:pt idx="3707">
                  <c:v>163.429677515782</c:v>
                </c:pt>
                <c:pt idx="3708">
                  <c:v>315.49202067747001</c:v>
                </c:pt>
                <c:pt idx="3709">
                  <c:v>466.47359227358203</c:v>
                </c:pt>
                <c:pt idx="3710">
                  <c:v>516.96919107656095</c:v>
                </c:pt>
                <c:pt idx="3711">
                  <c:v>496.02370522114899</c:v>
                </c:pt>
                <c:pt idx="3712">
                  <c:v>408.92731672171101</c:v>
                </c:pt>
                <c:pt idx="3713">
                  <c:v>289.69525820732798</c:v>
                </c:pt>
                <c:pt idx="3714">
                  <c:v>171.937434060274</c:v>
                </c:pt>
                <c:pt idx="3715">
                  <c:v>93.549126827569097</c:v>
                </c:pt>
                <c:pt idx="3716">
                  <c:v>52.919234847744498</c:v>
                </c:pt>
                <c:pt idx="3717">
                  <c:v>11.243020928963199</c:v>
                </c:pt>
                <c:pt idx="3718">
                  <c:v>-30.508039329393799</c:v>
                </c:pt>
                <c:pt idx="3719">
                  <c:v>-66.481783233892202</c:v>
                </c:pt>
                <c:pt idx="3720">
                  <c:v>-95.172384885630905</c:v>
                </c:pt>
                <c:pt idx="3721">
                  <c:v>-119.54391936621001</c:v>
                </c:pt>
                <c:pt idx="3722">
                  <c:v>-136.15533786716699</c:v>
                </c:pt>
                <c:pt idx="3723">
                  <c:v>-145.66147584306199</c:v>
                </c:pt>
                <c:pt idx="3724">
                  <c:v>-146.28878853645401</c:v>
                </c:pt>
                <c:pt idx="3725">
                  <c:v>-141.8655152883</c:v>
                </c:pt>
                <c:pt idx="3726">
                  <c:v>-133.805372368501</c:v>
                </c:pt>
                <c:pt idx="3727">
                  <c:v>-122.129107286164</c:v>
                </c:pt>
                <c:pt idx="3728">
                  <c:v>-108.01035319819501</c:v>
                </c:pt>
                <c:pt idx="3729">
                  <c:v>-92.422069270807697</c:v>
                </c:pt>
                <c:pt idx="3730">
                  <c:v>-69.405108328945104</c:v>
                </c:pt>
                <c:pt idx="3731">
                  <c:v>-36.955381997446203</c:v>
                </c:pt>
                <c:pt idx="3732">
                  <c:v>-4.3361493231204804</c:v>
                </c:pt>
                <c:pt idx="3733">
                  <c:v>33.262984737470099</c:v>
                </c:pt>
                <c:pt idx="3734">
                  <c:v>80.426034988591695</c:v>
                </c:pt>
                <c:pt idx="3735">
                  <c:v>119.633278915484</c:v>
                </c:pt>
                <c:pt idx="3736">
                  <c:v>151.49741642360101</c:v>
                </c:pt>
                <c:pt idx="3737">
                  <c:v>177.134618830714</c:v>
                </c:pt>
                <c:pt idx="3738">
                  <c:v>194.06334513697601</c:v>
                </c:pt>
                <c:pt idx="3739">
                  <c:v>216.27989711168601</c:v>
                </c:pt>
                <c:pt idx="3740">
                  <c:v>247.40205914820001</c:v>
                </c:pt>
                <c:pt idx="3741">
                  <c:v>256.85857769348502</c:v>
                </c:pt>
                <c:pt idx="3742">
                  <c:v>249.792867961507</c:v>
                </c:pt>
                <c:pt idx="3743">
                  <c:v>237.956971393673</c:v>
                </c:pt>
                <c:pt idx="3744">
                  <c:v>252.53687200510799</c:v>
                </c:pt>
                <c:pt idx="3745">
                  <c:v>262.38721191950401</c:v>
                </c:pt>
                <c:pt idx="3746">
                  <c:v>239.64291078391</c:v>
                </c:pt>
                <c:pt idx="3747">
                  <c:v>213.453259713286</c:v>
                </c:pt>
                <c:pt idx="3748">
                  <c:v>193.918464847091</c:v>
                </c:pt>
                <c:pt idx="3749">
                  <c:v>151.42055614440301</c:v>
                </c:pt>
                <c:pt idx="3750">
                  <c:v>103.56841950885099</c:v>
                </c:pt>
                <c:pt idx="3751">
                  <c:v>84.501243980448606</c:v>
                </c:pt>
                <c:pt idx="3752">
                  <c:v>79.920817775146105</c:v>
                </c:pt>
                <c:pt idx="3753">
                  <c:v>81.241796466176297</c:v>
                </c:pt>
                <c:pt idx="3754">
                  <c:v>78.545892098358294</c:v>
                </c:pt>
                <c:pt idx="3755">
                  <c:v>69.409147374462904</c:v>
                </c:pt>
                <c:pt idx="3756">
                  <c:v>58.3329751766287</c:v>
                </c:pt>
                <c:pt idx="3757">
                  <c:v>48.827791007068299</c:v>
                </c:pt>
                <c:pt idx="3758">
                  <c:v>44.406125151497697</c:v>
                </c:pt>
                <c:pt idx="3759">
                  <c:v>34.836961657521897</c:v>
                </c:pt>
                <c:pt idx="3760">
                  <c:v>18.8542741625206</c:v>
                </c:pt>
                <c:pt idx="3761">
                  <c:v>-0.47820606100867702</c:v>
                </c:pt>
                <c:pt idx="3762">
                  <c:v>-16.907342366404901</c:v>
                </c:pt>
                <c:pt idx="3763">
                  <c:v>-38.492921157245299</c:v>
                </c:pt>
                <c:pt idx="3764">
                  <c:v>-68.871504509479607</c:v>
                </c:pt>
                <c:pt idx="3765">
                  <c:v>-103.85112278435599</c:v>
                </c:pt>
                <c:pt idx="3766">
                  <c:v>-132.605866887319</c:v>
                </c:pt>
                <c:pt idx="3767">
                  <c:v>-135.58827886989801</c:v>
                </c:pt>
                <c:pt idx="3768">
                  <c:v>-132.793136548229</c:v>
                </c:pt>
                <c:pt idx="3769">
                  <c:v>-116.559092426134</c:v>
                </c:pt>
                <c:pt idx="3770">
                  <c:v>-88.072535604409495</c:v>
                </c:pt>
                <c:pt idx="3771">
                  <c:v>-65.902905295984993</c:v>
                </c:pt>
                <c:pt idx="3772">
                  <c:v>-50.673510544918798</c:v>
                </c:pt>
                <c:pt idx="3773">
                  <c:v>-27.692209496486601</c:v>
                </c:pt>
                <c:pt idx="3774">
                  <c:v>-13.9768712574696</c:v>
                </c:pt>
                <c:pt idx="3775">
                  <c:v>-7.9361784825414396</c:v>
                </c:pt>
                <c:pt idx="3776">
                  <c:v>7.7012818881557896</c:v>
                </c:pt>
                <c:pt idx="3777">
                  <c:v>21.2128028730476</c:v>
                </c:pt>
                <c:pt idx="3778">
                  <c:v>32.499303404874802</c:v>
                </c:pt>
                <c:pt idx="3779">
                  <c:v>48.520589216535903</c:v>
                </c:pt>
                <c:pt idx="3780">
                  <c:v>64.484233307899601</c:v>
                </c:pt>
                <c:pt idx="3781">
                  <c:v>74.216127402982195</c:v>
                </c:pt>
                <c:pt idx="3782">
                  <c:v>89.2932833445375</c:v>
                </c:pt>
                <c:pt idx="3783">
                  <c:v>109.568939172637</c:v>
                </c:pt>
                <c:pt idx="3784">
                  <c:v>135.55178107522099</c:v>
                </c:pt>
                <c:pt idx="3785">
                  <c:v>172.15554543426299</c:v>
                </c:pt>
                <c:pt idx="3786">
                  <c:v>208.27833471259899</c:v>
                </c:pt>
                <c:pt idx="3787">
                  <c:v>227.31465236377699</c:v>
                </c:pt>
                <c:pt idx="3788">
                  <c:v>241.79829963053999</c:v>
                </c:pt>
                <c:pt idx="3789">
                  <c:v>242.194433743178</c:v>
                </c:pt>
                <c:pt idx="3790">
                  <c:v>219.26188433001499</c:v>
                </c:pt>
                <c:pt idx="3791">
                  <c:v>189.17800273188601</c:v>
                </c:pt>
                <c:pt idx="3792">
                  <c:v>157.84382302599599</c:v>
                </c:pt>
                <c:pt idx="3793">
                  <c:v>119.845583925464</c:v>
                </c:pt>
                <c:pt idx="3794">
                  <c:v>78.359597857477596</c:v>
                </c:pt>
                <c:pt idx="3795">
                  <c:v>49.645714493410203</c:v>
                </c:pt>
                <c:pt idx="3796">
                  <c:v>21.200883176024899</c:v>
                </c:pt>
                <c:pt idx="3797">
                  <c:v>3.4885387382782902</c:v>
                </c:pt>
                <c:pt idx="3798">
                  <c:v>1.3519631849339899</c:v>
                </c:pt>
                <c:pt idx="3799">
                  <c:v>13.384944889017801</c:v>
                </c:pt>
                <c:pt idx="3800">
                  <c:v>52.924159121601399</c:v>
                </c:pt>
                <c:pt idx="3801">
                  <c:v>112.37130331164001</c:v>
                </c:pt>
                <c:pt idx="3802">
                  <c:v>193.46190153369801</c:v>
                </c:pt>
                <c:pt idx="3803">
                  <c:v>299.610421776968</c:v>
                </c:pt>
                <c:pt idx="3804">
                  <c:v>425.21673154352902</c:v>
                </c:pt>
                <c:pt idx="3805">
                  <c:v>551.20846523165505</c:v>
                </c:pt>
                <c:pt idx="3806">
                  <c:v>631.75080242357899</c:v>
                </c:pt>
                <c:pt idx="3807">
                  <c:v>608.55753262647704</c:v>
                </c:pt>
                <c:pt idx="3808">
                  <c:v>494.476131325908</c:v>
                </c:pt>
                <c:pt idx="3809">
                  <c:v>322.08923410542798</c:v>
                </c:pt>
                <c:pt idx="3810">
                  <c:v>148.093277728629</c:v>
                </c:pt>
                <c:pt idx="3811">
                  <c:v>48.4756466582039</c:v>
                </c:pt>
                <c:pt idx="3812">
                  <c:v>-18.920021992209499</c:v>
                </c:pt>
                <c:pt idx="3813">
                  <c:v>-58.776176167204497</c:v>
                </c:pt>
                <c:pt idx="3814">
                  <c:v>-71.024220574279795</c:v>
                </c:pt>
                <c:pt idx="3815">
                  <c:v>-77.564681594867594</c:v>
                </c:pt>
                <c:pt idx="3816">
                  <c:v>-74.800852909116699</c:v>
                </c:pt>
                <c:pt idx="3817">
                  <c:v>-57.334185721767398</c:v>
                </c:pt>
                <c:pt idx="3818">
                  <c:v>-52.757278301331098</c:v>
                </c:pt>
                <c:pt idx="3819">
                  <c:v>-56.902308660002703</c:v>
                </c:pt>
                <c:pt idx="3820">
                  <c:v>-49.397920812331002</c:v>
                </c:pt>
                <c:pt idx="3821">
                  <c:v>-33.160024033902999</c:v>
                </c:pt>
                <c:pt idx="3822">
                  <c:v>-25.0872536608003</c:v>
                </c:pt>
                <c:pt idx="3823">
                  <c:v>-15.497726725887301</c:v>
                </c:pt>
                <c:pt idx="3824">
                  <c:v>0.57671423078863904</c:v>
                </c:pt>
                <c:pt idx="3825">
                  <c:v>11.9593549728888</c:v>
                </c:pt>
                <c:pt idx="3826">
                  <c:v>18.061130285805099</c:v>
                </c:pt>
                <c:pt idx="3827">
                  <c:v>25.673006752975201</c:v>
                </c:pt>
                <c:pt idx="3828">
                  <c:v>31.4786204104239</c:v>
                </c:pt>
                <c:pt idx="3829">
                  <c:v>40.374078531316599</c:v>
                </c:pt>
                <c:pt idx="3830">
                  <c:v>57.418860225891002</c:v>
                </c:pt>
                <c:pt idx="3831">
                  <c:v>76.530080473807203</c:v>
                </c:pt>
                <c:pt idx="3832">
                  <c:v>101.59933277015099</c:v>
                </c:pt>
                <c:pt idx="3833">
                  <c:v>129.38976949884099</c:v>
                </c:pt>
                <c:pt idx="3834">
                  <c:v>154.81273811840899</c:v>
                </c:pt>
                <c:pt idx="3835">
                  <c:v>168.662860625023</c:v>
                </c:pt>
                <c:pt idx="3836">
                  <c:v>174.266495077081</c:v>
                </c:pt>
                <c:pt idx="3837">
                  <c:v>182.66630839405099</c:v>
                </c:pt>
                <c:pt idx="3838">
                  <c:v>198.799144858516</c:v>
                </c:pt>
                <c:pt idx="3839">
                  <c:v>222.10794906951901</c:v>
                </c:pt>
                <c:pt idx="3840">
                  <c:v>253.17697225120699</c:v>
                </c:pt>
                <c:pt idx="3841">
                  <c:v>276.61980189364499</c:v>
                </c:pt>
                <c:pt idx="3842">
                  <c:v>281.53728183934101</c:v>
                </c:pt>
                <c:pt idx="3843">
                  <c:v>286.66683144589803</c:v>
                </c:pt>
                <c:pt idx="3844">
                  <c:v>333.72006238340703</c:v>
                </c:pt>
                <c:pt idx="3845">
                  <c:v>416.64339926236801</c:v>
                </c:pt>
                <c:pt idx="3846">
                  <c:v>506.83167766929199</c:v>
                </c:pt>
                <c:pt idx="3847">
                  <c:v>587.40664880543397</c:v>
                </c:pt>
                <c:pt idx="3848">
                  <c:v>641.93155614866896</c:v>
                </c:pt>
                <c:pt idx="3849">
                  <c:v>675.80244707575503</c:v>
                </c:pt>
                <c:pt idx="3850">
                  <c:v>708.97073081362396</c:v>
                </c:pt>
                <c:pt idx="3851">
                  <c:v>772.51301721389598</c:v>
                </c:pt>
                <c:pt idx="3852">
                  <c:v>814.35924714112502</c:v>
                </c:pt>
                <c:pt idx="3853">
                  <c:v>815.16288105439503</c:v>
                </c:pt>
                <c:pt idx="3854">
                  <c:v>780.46389063595097</c:v>
                </c:pt>
                <c:pt idx="3855">
                  <c:v>720.82288485715605</c:v>
                </c:pt>
                <c:pt idx="3856">
                  <c:v>666.141509491281</c:v>
                </c:pt>
                <c:pt idx="3857">
                  <c:v>626.66811913596405</c:v>
                </c:pt>
                <c:pt idx="3858">
                  <c:v>593.05616905776003</c:v>
                </c:pt>
                <c:pt idx="3859">
                  <c:v>593.124357685723</c:v>
                </c:pt>
                <c:pt idx="3860">
                  <c:v>592.48450170398803</c:v>
                </c:pt>
                <c:pt idx="3861">
                  <c:v>550.73635996437997</c:v>
                </c:pt>
                <c:pt idx="3862">
                  <c:v>495.39309676648901</c:v>
                </c:pt>
                <c:pt idx="3863">
                  <c:v>468.05869518312102</c:v>
                </c:pt>
                <c:pt idx="3864">
                  <c:v>452.91405221019198</c:v>
                </c:pt>
                <c:pt idx="3865">
                  <c:v>392.562498315619</c:v>
                </c:pt>
                <c:pt idx="3866">
                  <c:v>299.53196231899301</c:v>
                </c:pt>
                <c:pt idx="3867">
                  <c:v>193.24457314873499</c:v>
                </c:pt>
                <c:pt idx="3868">
                  <c:v>108.05741998371001</c:v>
                </c:pt>
                <c:pt idx="3869">
                  <c:v>87.920914302434497</c:v>
                </c:pt>
                <c:pt idx="3870">
                  <c:v>135.45484328728699</c:v>
                </c:pt>
                <c:pt idx="3871">
                  <c:v>196.11366281965101</c:v>
                </c:pt>
                <c:pt idx="3872">
                  <c:v>259.22615645604998</c:v>
                </c:pt>
                <c:pt idx="3873">
                  <c:v>302.98465502916201</c:v>
                </c:pt>
                <c:pt idx="3874">
                  <c:v>328.282001096839</c:v>
                </c:pt>
                <c:pt idx="3875">
                  <c:v>340.54604813788001</c:v>
                </c:pt>
                <c:pt idx="3876">
                  <c:v>345.851849059014</c:v>
                </c:pt>
                <c:pt idx="3877">
                  <c:v>349.05277925935297</c:v>
                </c:pt>
                <c:pt idx="3878">
                  <c:v>356.99876193518099</c:v>
                </c:pt>
                <c:pt idx="3879">
                  <c:v>372.34549935067099</c:v>
                </c:pt>
                <c:pt idx="3880">
                  <c:v>386.06009234486601</c:v>
                </c:pt>
                <c:pt idx="3881">
                  <c:v>386.68195859385401</c:v>
                </c:pt>
                <c:pt idx="3882">
                  <c:v>382.71672235080001</c:v>
                </c:pt>
                <c:pt idx="3883">
                  <c:v>359.23171947723301</c:v>
                </c:pt>
                <c:pt idx="3884">
                  <c:v>317.99245855825598</c:v>
                </c:pt>
                <c:pt idx="3885">
                  <c:v>277.18050401322398</c:v>
                </c:pt>
                <c:pt idx="3886">
                  <c:v>250.91464817302801</c:v>
                </c:pt>
                <c:pt idx="3887">
                  <c:v>220.95358093518701</c:v>
                </c:pt>
                <c:pt idx="3888">
                  <c:v>191.01916235683899</c:v>
                </c:pt>
                <c:pt idx="3889">
                  <c:v>167.84003822774699</c:v>
                </c:pt>
                <c:pt idx="3890">
                  <c:v>144.77775562119101</c:v>
                </c:pt>
                <c:pt idx="3891">
                  <c:v>123.02168182625999</c:v>
                </c:pt>
                <c:pt idx="3892">
                  <c:v>106.686932603348</c:v>
                </c:pt>
                <c:pt idx="3893">
                  <c:v>104.07194246122501</c:v>
                </c:pt>
                <c:pt idx="3894">
                  <c:v>105.814922636277</c:v>
                </c:pt>
                <c:pt idx="3895">
                  <c:v>111.323942934356</c:v>
                </c:pt>
                <c:pt idx="3896">
                  <c:v>122.65040542422901</c:v>
                </c:pt>
                <c:pt idx="3897">
                  <c:v>141.735866501429</c:v>
                </c:pt>
                <c:pt idx="3898">
                  <c:v>164.74682126165101</c:v>
                </c:pt>
                <c:pt idx="3899">
                  <c:v>192.59346225361901</c:v>
                </c:pt>
                <c:pt idx="3900">
                  <c:v>231.076708248187</c:v>
                </c:pt>
                <c:pt idx="3901">
                  <c:v>262.48833585394101</c:v>
                </c:pt>
                <c:pt idx="3902">
                  <c:v>282.99476455310997</c:v>
                </c:pt>
                <c:pt idx="3903">
                  <c:v>299.74606967473699</c:v>
                </c:pt>
                <c:pt idx="3904">
                  <c:v>312.14198947701198</c:v>
                </c:pt>
                <c:pt idx="3905">
                  <c:v>313.97447530895101</c:v>
                </c:pt>
                <c:pt idx="3906">
                  <c:v>316.43349599798597</c:v>
                </c:pt>
                <c:pt idx="3907">
                  <c:v>309.65088478953498</c:v>
                </c:pt>
                <c:pt idx="3908">
                  <c:v>278.50425708256398</c:v>
                </c:pt>
                <c:pt idx="3909">
                  <c:v>227.87467537411399</c:v>
                </c:pt>
                <c:pt idx="3910">
                  <c:v>179.64997941720901</c:v>
                </c:pt>
                <c:pt idx="3911">
                  <c:v>143.849014606341</c:v>
                </c:pt>
                <c:pt idx="3912">
                  <c:v>115.52450248718399</c:v>
                </c:pt>
                <c:pt idx="3913">
                  <c:v>96.836001136303807</c:v>
                </c:pt>
                <c:pt idx="3914">
                  <c:v>87.897856285606395</c:v>
                </c:pt>
                <c:pt idx="3915">
                  <c:v>70.519566781094895</c:v>
                </c:pt>
                <c:pt idx="3916">
                  <c:v>54.090054988457297</c:v>
                </c:pt>
                <c:pt idx="3917">
                  <c:v>47.076762437813201</c:v>
                </c:pt>
                <c:pt idx="3918">
                  <c:v>45.488649145830998</c:v>
                </c:pt>
                <c:pt idx="3919">
                  <c:v>41.719803129988598</c:v>
                </c:pt>
                <c:pt idx="3920">
                  <c:v>38.413156809834597</c:v>
                </c:pt>
                <c:pt idx="3921">
                  <c:v>38.4426142398152</c:v>
                </c:pt>
                <c:pt idx="3922">
                  <c:v>23.574017087568802</c:v>
                </c:pt>
                <c:pt idx="3923">
                  <c:v>0.52758182640172901</c:v>
                </c:pt>
                <c:pt idx="3924">
                  <c:v>-23.202610960102898</c:v>
                </c:pt>
                <c:pt idx="3925">
                  <c:v>-33.172046820913202</c:v>
                </c:pt>
                <c:pt idx="3926">
                  <c:v>-18.287936130116599</c:v>
                </c:pt>
                <c:pt idx="3927">
                  <c:v>7.5297449407771602</c:v>
                </c:pt>
                <c:pt idx="3928">
                  <c:v>53.973202361328703</c:v>
                </c:pt>
                <c:pt idx="3929">
                  <c:v>104.90422348784</c:v>
                </c:pt>
                <c:pt idx="3930">
                  <c:v>163.12783989352101</c:v>
                </c:pt>
                <c:pt idx="3931">
                  <c:v>222.98375512052399</c:v>
                </c:pt>
                <c:pt idx="3932">
                  <c:v>271.68674664289199</c:v>
                </c:pt>
                <c:pt idx="3933">
                  <c:v>293.00665065893901</c:v>
                </c:pt>
                <c:pt idx="3934">
                  <c:v>285.14277409265202</c:v>
                </c:pt>
                <c:pt idx="3935">
                  <c:v>249.101996551046</c:v>
                </c:pt>
                <c:pt idx="3936">
                  <c:v>185.18734211784999</c:v>
                </c:pt>
                <c:pt idx="3937">
                  <c:v>126.466292498724</c:v>
                </c:pt>
                <c:pt idx="3938">
                  <c:v>94.9019423075042</c:v>
                </c:pt>
                <c:pt idx="3939">
                  <c:v>67.246944736289194</c:v>
                </c:pt>
                <c:pt idx="3940">
                  <c:v>65.849904694245197</c:v>
                </c:pt>
                <c:pt idx="3941">
                  <c:v>74.911735388250193</c:v>
                </c:pt>
                <c:pt idx="3942">
                  <c:v>76.896484232620395</c:v>
                </c:pt>
                <c:pt idx="3943">
                  <c:v>60.9924672910129</c:v>
                </c:pt>
                <c:pt idx="3944">
                  <c:v>23.743836800928001</c:v>
                </c:pt>
                <c:pt idx="3945">
                  <c:v>-40.399894122976498</c:v>
                </c:pt>
                <c:pt idx="3946">
                  <c:v>-109.045359490065</c:v>
                </c:pt>
                <c:pt idx="3947">
                  <c:v>-153.38769145528599</c:v>
                </c:pt>
                <c:pt idx="3948">
                  <c:v>-182.00324831847001</c:v>
                </c:pt>
                <c:pt idx="3949">
                  <c:v>-205.350908161614</c:v>
                </c:pt>
                <c:pt idx="3950">
                  <c:v>-228.52300179852</c:v>
                </c:pt>
                <c:pt idx="3951">
                  <c:v>-255.858907334386</c:v>
                </c:pt>
                <c:pt idx="3952">
                  <c:v>-281.03325302264102</c:v>
                </c:pt>
                <c:pt idx="3953">
                  <c:v>-306.83505139151401</c:v>
                </c:pt>
                <c:pt idx="3954">
                  <c:v>-330.61072657704801</c:v>
                </c:pt>
                <c:pt idx="3955">
                  <c:v>-357.40890044109301</c:v>
                </c:pt>
                <c:pt idx="3956">
                  <c:v>-379.82253484258803</c:v>
                </c:pt>
                <c:pt idx="3957">
                  <c:v>-396.42958036037498</c:v>
                </c:pt>
                <c:pt idx="3958">
                  <c:v>-409.48616630151099</c:v>
                </c:pt>
                <c:pt idx="3959">
                  <c:v>-408.73008818536601</c:v>
                </c:pt>
                <c:pt idx="3960">
                  <c:v>-406.19547995337098</c:v>
                </c:pt>
                <c:pt idx="3961">
                  <c:v>-391.10837651733499</c:v>
                </c:pt>
                <c:pt idx="3962">
                  <c:v>-357.64408268373501</c:v>
                </c:pt>
                <c:pt idx="3963">
                  <c:v>-307.44688984383203</c:v>
                </c:pt>
                <c:pt idx="3964">
                  <c:v>-242.435645865749</c:v>
                </c:pt>
                <c:pt idx="3965">
                  <c:v>-163.76095418861999</c:v>
                </c:pt>
                <c:pt idx="3966">
                  <c:v>-78.566079325792103</c:v>
                </c:pt>
                <c:pt idx="3967">
                  <c:v>0.33901555526608701</c:v>
                </c:pt>
                <c:pt idx="3968">
                  <c:v>60.945160759179998</c:v>
                </c:pt>
                <c:pt idx="3969">
                  <c:v>86.853845008841702</c:v>
                </c:pt>
                <c:pt idx="3970">
                  <c:v>100.2725451892</c:v>
                </c:pt>
                <c:pt idx="3971">
                  <c:v>106.38778541384499</c:v>
                </c:pt>
                <c:pt idx="3972">
                  <c:v>127.71427050832401</c:v>
                </c:pt>
                <c:pt idx="3973">
                  <c:v>166.62863543154501</c:v>
                </c:pt>
                <c:pt idx="3974">
                  <c:v>204.649316212126</c:v>
                </c:pt>
                <c:pt idx="3975">
                  <c:v>243.84556552331901</c:v>
                </c:pt>
                <c:pt idx="3976">
                  <c:v>270.43440872201199</c:v>
                </c:pt>
                <c:pt idx="3977">
                  <c:v>277.90183733825</c:v>
                </c:pt>
                <c:pt idx="3978">
                  <c:v>262.95944475265401</c:v>
                </c:pt>
                <c:pt idx="3979">
                  <c:v>234.37360446281301</c:v>
                </c:pt>
                <c:pt idx="3980">
                  <c:v>194.437030194567</c:v>
                </c:pt>
                <c:pt idx="3981">
                  <c:v>154.54764507087401</c:v>
                </c:pt>
                <c:pt idx="3982">
                  <c:v>116.158261267581</c:v>
                </c:pt>
                <c:pt idx="3983">
                  <c:v>74.120819324394702</c:v>
                </c:pt>
                <c:pt idx="3984">
                  <c:v>27.521395670915801</c:v>
                </c:pt>
                <c:pt idx="3985">
                  <c:v>-13.128231267994099</c:v>
                </c:pt>
                <c:pt idx="3986">
                  <c:v>-55.494603002731303</c:v>
                </c:pt>
                <c:pt idx="3987">
                  <c:v>-80.458560021826997</c:v>
                </c:pt>
                <c:pt idx="3988">
                  <c:v>-91.756521010938698</c:v>
                </c:pt>
                <c:pt idx="3989">
                  <c:v>-86.535765917386001</c:v>
                </c:pt>
                <c:pt idx="3990">
                  <c:v>-78.170461205110797</c:v>
                </c:pt>
                <c:pt idx="3991">
                  <c:v>-68.155779953398493</c:v>
                </c:pt>
                <c:pt idx="3992">
                  <c:v>-59.927428422364798</c:v>
                </c:pt>
                <c:pt idx="3993">
                  <c:v>-53.161703395642697</c:v>
                </c:pt>
                <c:pt idx="3994">
                  <c:v>-55.385991459053898</c:v>
                </c:pt>
                <c:pt idx="3995">
                  <c:v>-72.271521165217607</c:v>
                </c:pt>
                <c:pt idx="3996">
                  <c:v>-93.495846062534795</c:v>
                </c:pt>
                <c:pt idx="3997">
                  <c:v>-105.90956828461999</c:v>
                </c:pt>
                <c:pt idx="3998">
                  <c:v>-118.68483224943699</c:v>
                </c:pt>
                <c:pt idx="3999">
                  <c:v>-130.71657880337801</c:v>
                </c:pt>
                <c:pt idx="4000">
                  <c:v>-132.93986142036701</c:v>
                </c:pt>
                <c:pt idx="4001">
                  <c:v>-122.06774674642701</c:v>
                </c:pt>
                <c:pt idx="4002">
                  <c:v>-122.747857241586</c:v>
                </c:pt>
                <c:pt idx="4003">
                  <c:v>-124.24665891614499</c:v>
                </c:pt>
                <c:pt idx="4004">
                  <c:v>-129.826989015903</c:v>
                </c:pt>
                <c:pt idx="4005">
                  <c:v>-135.756068053273</c:v>
                </c:pt>
                <c:pt idx="4006">
                  <c:v>-144.48038305335299</c:v>
                </c:pt>
                <c:pt idx="4007">
                  <c:v>-152.76596747494099</c:v>
                </c:pt>
                <c:pt idx="4008">
                  <c:v>-161.096622873076</c:v>
                </c:pt>
                <c:pt idx="4009">
                  <c:v>-156.55313609433901</c:v>
                </c:pt>
                <c:pt idx="4010">
                  <c:v>-147.946597174006</c:v>
                </c:pt>
                <c:pt idx="4011">
                  <c:v>-138.332900340229</c:v>
                </c:pt>
                <c:pt idx="4012">
                  <c:v>-135.042343277481</c:v>
                </c:pt>
                <c:pt idx="4013">
                  <c:v>-137.20580635053199</c:v>
                </c:pt>
                <c:pt idx="4014">
                  <c:v>-142.002881253244</c:v>
                </c:pt>
                <c:pt idx="4015">
                  <c:v>-136.797217736486</c:v>
                </c:pt>
                <c:pt idx="4016">
                  <c:v>-126.503103923642</c:v>
                </c:pt>
                <c:pt idx="4017">
                  <c:v>-114.346747949541</c:v>
                </c:pt>
                <c:pt idx="4018">
                  <c:v>-104.23987003872</c:v>
                </c:pt>
                <c:pt idx="4019">
                  <c:v>-107.217608137922</c:v>
                </c:pt>
                <c:pt idx="4020">
                  <c:v>-112.766074068615</c:v>
                </c:pt>
                <c:pt idx="4021">
                  <c:v>-120.361179000807</c:v>
                </c:pt>
                <c:pt idx="4022">
                  <c:v>-138.734550811096</c:v>
                </c:pt>
                <c:pt idx="4023">
                  <c:v>-156.14070087361</c:v>
                </c:pt>
                <c:pt idx="4024">
                  <c:v>-176.063268012284</c:v>
                </c:pt>
                <c:pt idx="4025">
                  <c:v>-199.01654837376199</c:v>
                </c:pt>
                <c:pt idx="4026">
                  <c:v>-222.212613975247</c:v>
                </c:pt>
                <c:pt idx="4027">
                  <c:v>-242.20036690638901</c:v>
                </c:pt>
                <c:pt idx="4028">
                  <c:v>-249.72265717781599</c:v>
                </c:pt>
                <c:pt idx="4029">
                  <c:v>-248.92806806999599</c:v>
                </c:pt>
                <c:pt idx="4030">
                  <c:v>-237.903861638591</c:v>
                </c:pt>
                <c:pt idx="4031">
                  <c:v>-218.009709316575</c:v>
                </c:pt>
                <c:pt idx="4032">
                  <c:v>-194.23217369130001</c:v>
                </c:pt>
                <c:pt idx="4033">
                  <c:v>-161.853108063642</c:v>
                </c:pt>
                <c:pt idx="4034">
                  <c:v>-126.492948167142</c:v>
                </c:pt>
                <c:pt idx="4035">
                  <c:v>-86.850624394515805</c:v>
                </c:pt>
                <c:pt idx="4036">
                  <c:v>-56.907825160564201</c:v>
                </c:pt>
                <c:pt idx="4037">
                  <c:v>-49.311047216942796</c:v>
                </c:pt>
                <c:pt idx="4038">
                  <c:v>-63.185632536715303</c:v>
                </c:pt>
                <c:pt idx="4039">
                  <c:v>-75.079528494890795</c:v>
                </c:pt>
                <c:pt idx="4040">
                  <c:v>-82.391221366819096</c:v>
                </c:pt>
                <c:pt idx="4041">
                  <c:v>-82.418480311054694</c:v>
                </c:pt>
                <c:pt idx="4042">
                  <c:v>-55.384973029646098</c:v>
                </c:pt>
                <c:pt idx="4043">
                  <c:v>-32.190451522390497</c:v>
                </c:pt>
                <c:pt idx="4044">
                  <c:v>-12.070373097423699</c:v>
                </c:pt>
                <c:pt idx="4045">
                  <c:v>12.6635271893865</c:v>
                </c:pt>
                <c:pt idx="4046">
                  <c:v>25.609629926937501</c:v>
                </c:pt>
                <c:pt idx="4047">
                  <c:v>39.550915887157302</c:v>
                </c:pt>
                <c:pt idx="4048">
                  <c:v>66.2060456083491</c:v>
                </c:pt>
                <c:pt idx="4049">
                  <c:v>90.742419038819193</c:v>
                </c:pt>
                <c:pt idx="4050">
                  <c:v>109.94876899491599</c:v>
                </c:pt>
                <c:pt idx="4051">
                  <c:v>119.92735676112</c:v>
                </c:pt>
                <c:pt idx="4052">
                  <c:v>115.44028821784001</c:v>
                </c:pt>
                <c:pt idx="4053">
                  <c:v>84.106827799274498</c:v>
                </c:pt>
                <c:pt idx="4054">
                  <c:v>19.472306198615101</c:v>
                </c:pt>
                <c:pt idx="4055">
                  <c:v>-47.014966584560199</c:v>
                </c:pt>
                <c:pt idx="4056">
                  <c:v>-99.867699999369506</c:v>
                </c:pt>
                <c:pt idx="4057">
                  <c:v>-128.79866722011101</c:v>
                </c:pt>
                <c:pt idx="4058">
                  <c:v>-135.63566981712901</c:v>
                </c:pt>
                <c:pt idx="4059">
                  <c:v>-144.60119129717</c:v>
                </c:pt>
                <c:pt idx="4060">
                  <c:v>-158.90829052805199</c:v>
                </c:pt>
                <c:pt idx="4061">
                  <c:v>-171.02025228171601</c:v>
                </c:pt>
                <c:pt idx="4062">
                  <c:v>-178.36227896595699</c:v>
                </c:pt>
                <c:pt idx="4063">
                  <c:v>-186.262465005992</c:v>
                </c:pt>
                <c:pt idx="4064">
                  <c:v>-199.82533003912201</c:v>
                </c:pt>
                <c:pt idx="4065">
                  <c:v>-210.06381796846799</c:v>
                </c:pt>
                <c:pt idx="4066">
                  <c:v>-204.53661150615901</c:v>
                </c:pt>
                <c:pt idx="4067">
                  <c:v>-192.499294411195</c:v>
                </c:pt>
                <c:pt idx="4068">
                  <c:v>-174.95521467716401</c:v>
                </c:pt>
                <c:pt idx="4069">
                  <c:v>-146.838008836668</c:v>
                </c:pt>
                <c:pt idx="4070">
                  <c:v>-121.14570878372599</c:v>
                </c:pt>
                <c:pt idx="4071">
                  <c:v>-99.376799419249394</c:v>
                </c:pt>
                <c:pt idx="4072">
                  <c:v>-82.479910566962602</c:v>
                </c:pt>
                <c:pt idx="4073">
                  <c:v>-70.536299138992007</c:v>
                </c:pt>
                <c:pt idx="4074">
                  <c:v>-58.647904520490599</c:v>
                </c:pt>
                <c:pt idx="4075">
                  <c:v>-35.863201030635501</c:v>
                </c:pt>
                <c:pt idx="4076">
                  <c:v>-7.5571330269194696</c:v>
                </c:pt>
                <c:pt idx="4077">
                  <c:v>28.9283461369996</c:v>
                </c:pt>
                <c:pt idx="4078">
                  <c:v>74.841577981173003</c:v>
                </c:pt>
                <c:pt idx="4079">
                  <c:v>119.039855944175</c:v>
                </c:pt>
                <c:pt idx="4080">
                  <c:v>150.457307905937</c:v>
                </c:pt>
                <c:pt idx="4081">
                  <c:v>146.079530729792</c:v>
                </c:pt>
                <c:pt idx="4082">
                  <c:v>118.140605643108</c:v>
                </c:pt>
                <c:pt idx="4083">
                  <c:v>87.563231575037193</c:v>
                </c:pt>
                <c:pt idx="4084">
                  <c:v>62.682506666853399</c:v>
                </c:pt>
                <c:pt idx="4085">
                  <c:v>48.1615908909735</c:v>
                </c:pt>
                <c:pt idx="4086">
                  <c:v>45.286347375953497</c:v>
                </c:pt>
                <c:pt idx="4087">
                  <c:v>51.2996456246183</c:v>
                </c:pt>
                <c:pt idx="4088">
                  <c:v>64.614456727009397</c:v>
                </c:pt>
                <c:pt idx="4089">
                  <c:v>62.279094144189003</c:v>
                </c:pt>
                <c:pt idx="4090">
                  <c:v>54.3385511509696</c:v>
                </c:pt>
                <c:pt idx="4091">
                  <c:v>38.470791616615301</c:v>
                </c:pt>
                <c:pt idx="4092">
                  <c:v>16.975247242688098</c:v>
                </c:pt>
                <c:pt idx="4093">
                  <c:v>-3.0667095415010399</c:v>
                </c:pt>
                <c:pt idx="4094">
                  <c:v>-15.435684031916001</c:v>
                </c:pt>
                <c:pt idx="4095">
                  <c:v>-26.121842651817101</c:v>
                </c:pt>
                <c:pt idx="4096">
                  <c:v>-40.285383077294703</c:v>
                </c:pt>
                <c:pt idx="4097">
                  <c:v>-59.161591391639398</c:v>
                </c:pt>
                <c:pt idx="4098">
                  <c:v>-75.707108477141404</c:v>
                </c:pt>
                <c:pt idx="4099">
                  <c:v>-78.596871036606899</c:v>
                </c:pt>
                <c:pt idx="4100">
                  <c:v>-86.310797833422797</c:v>
                </c:pt>
                <c:pt idx="4101">
                  <c:v>-97.807727875977406</c:v>
                </c:pt>
                <c:pt idx="4102">
                  <c:v>-111.33227419881599</c:v>
                </c:pt>
                <c:pt idx="4103">
                  <c:v>-124.469918416762</c:v>
                </c:pt>
                <c:pt idx="4104">
                  <c:v>-130.36915243636801</c:v>
                </c:pt>
                <c:pt idx="4105">
                  <c:v>-122.210022891715</c:v>
                </c:pt>
                <c:pt idx="4106">
                  <c:v>-104.696188853184</c:v>
                </c:pt>
                <c:pt idx="4107">
                  <c:v>-90.587864611607102</c:v>
                </c:pt>
                <c:pt idx="4108">
                  <c:v>-84.204568135493901</c:v>
                </c:pt>
                <c:pt idx="4109">
                  <c:v>-68.3764640806003</c:v>
                </c:pt>
                <c:pt idx="4110">
                  <c:v>-55.2089740568954</c:v>
                </c:pt>
                <c:pt idx="4111">
                  <c:v>-61.271801063685402</c:v>
                </c:pt>
                <c:pt idx="4112">
                  <c:v>-78.088457655510894</c:v>
                </c:pt>
                <c:pt idx="4113">
                  <c:v>-89.642659750243197</c:v>
                </c:pt>
                <c:pt idx="4114">
                  <c:v>-92.978511941353602</c:v>
                </c:pt>
                <c:pt idx="4115">
                  <c:v>-92.269805588552103</c:v>
                </c:pt>
                <c:pt idx="4116">
                  <c:v>-74.454224441258702</c:v>
                </c:pt>
                <c:pt idx="4117">
                  <c:v>-35.734734730678603</c:v>
                </c:pt>
                <c:pt idx="4118">
                  <c:v>24.170762471334498</c:v>
                </c:pt>
                <c:pt idx="4119">
                  <c:v>109.26176746211399</c:v>
                </c:pt>
                <c:pt idx="4120">
                  <c:v>228.75355714004399</c:v>
                </c:pt>
                <c:pt idx="4121">
                  <c:v>389.92151613105699</c:v>
                </c:pt>
                <c:pt idx="4122">
                  <c:v>586.85017182331296</c:v>
                </c:pt>
                <c:pt idx="4123">
                  <c:v>807.80721796355999</c:v>
                </c:pt>
                <c:pt idx="4124">
                  <c:v>1001.68701223889</c:v>
                </c:pt>
                <c:pt idx="4125">
                  <c:v>1086.2734415838299</c:v>
                </c:pt>
                <c:pt idx="4126">
                  <c:v>1095.0898675204201</c:v>
                </c:pt>
                <c:pt idx="4127">
                  <c:v>1078.29963305501</c:v>
                </c:pt>
                <c:pt idx="4128">
                  <c:v>1092.7937625357499</c:v>
                </c:pt>
                <c:pt idx="4129">
                  <c:v>1135.2406666383199</c:v>
                </c:pt>
                <c:pt idx="4130">
                  <c:v>1196.17048442136</c:v>
                </c:pt>
                <c:pt idx="4131">
                  <c:v>1287.71094291328</c:v>
                </c:pt>
                <c:pt idx="4132">
                  <c:v>1326.97800485731</c:v>
                </c:pt>
                <c:pt idx="4133">
                  <c:v>1339.4105840618899</c:v>
                </c:pt>
                <c:pt idx="4134">
                  <c:v>1339.56260237009</c:v>
                </c:pt>
                <c:pt idx="4135">
                  <c:v>1300.14143638119</c:v>
                </c:pt>
                <c:pt idx="4136">
                  <c:v>1245.6125696696599</c:v>
                </c:pt>
                <c:pt idx="4137">
                  <c:v>1191.98801049092</c:v>
                </c:pt>
                <c:pt idx="4138">
                  <c:v>1137.0463490201801</c:v>
                </c:pt>
                <c:pt idx="4139">
                  <c:v>1074.3005824771899</c:v>
                </c:pt>
                <c:pt idx="4140">
                  <c:v>977.41671521166097</c:v>
                </c:pt>
                <c:pt idx="4141">
                  <c:v>872.46824968416001</c:v>
                </c:pt>
                <c:pt idx="4142">
                  <c:v>788.536420875462</c:v>
                </c:pt>
                <c:pt idx="4143">
                  <c:v>715.379466613555</c:v>
                </c:pt>
                <c:pt idx="4144">
                  <c:v>656.60135874316597</c:v>
                </c:pt>
                <c:pt idx="4145">
                  <c:v>614.00403457656296</c:v>
                </c:pt>
                <c:pt idx="4146">
                  <c:v>591.25789091067395</c:v>
                </c:pt>
                <c:pt idx="4147">
                  <c:v>587.08764730423002</c:v>
                </c:pt>
                <c:pt idx="4148">
                  <c:v>606.12567629036505</c:v>
                </c:pt>
                <c:pt idx="4149">
                  <c:v>633.947844881062</c:v>
                </c:pt>
                <c:pt idx="4150">
                  <c:v>656.21376151431798</c:v>
                </c:pt>
                <c:pt idx="4151">
                  <c:v>686.75176231547096</c:v>
                </c:pt>
                <c:pt idx="4152">
                  <c:v>745.01835894723297</c:v>
                </c:pt>
                <c:pt idx="4153">
                  <c:v>848.56685600860897</c:v>
                </c:pt>
                <c:pt idx="4154">
                  <c:v>990.16861305167902</c:v>
                </c:pt>
                <c:pt idx="4155">
                  <c:v>1142.4155334192401</c:v>
                </c:pt>
                <c:pt idx="4156">
                  <c:v>1292.9851457848099</c:v>
                </c:pt>
                <c:pt idx="4157">
                  <c:v>1401.1277121056801</c:v>
                </c:pt>
                <c:pt idx="4158">
                  <c:v>1454.7979597946701</c:v>
                </c:pt>
                <c:pt idx="4159">
                  <c:v>1461.0879995586599</c:v>
                </c:pt>
                <c:pt idx="4160">
                  <c:v>1425.0645326357401</c:v>
                </c:pt>
                <c:pt idx="4161">
                  <c:v>1355.1989905652299</c:v>
                </c:pt>
                <c:pt idx="4162">
                  <c:v>1268.3761942968899</c:v>
                </c:pt>
                <c:pt idx="4163">
                  <c:v>1184.7206651260999</c:v>
                </c:pt>
                <c:pt idx="4164">
                  <c:v>1148.5607505696601</c:v>
                </c:pt>
                <c:pt idx="4165">
                  <c:v>1128.0893718060199</c:v>
                </c:pt>
                <c:pt idx="4166">
                  <c:v>1102.6474236290601</c:v>
                </c:pt>
                <c:pt idx="4167">
                  <c:v>1077.23485649649</c:v>
                </c:pt>
                <c:pt idx="4168">
                  <c:v>1067.94468341842</c:v>
                </c:pt>
                <c:pt idx="4169">
                  <c:v>1070.85344945411</c:v>
                </c:pt>
                <c:pt idx="4170">
                  <c:v>1092.27710125767</c:v>
                </c:pt>
                <c:pt idx="4171">
                  <c:v>1122.4948675099299</c:v>
                </c:pt>
                <c:pt idx="4172">
                  <c:v>1161.30436457981</c:v>
                </c:pt>
                <c:pt idx="4173">
                  <c:v>1210.6749702816301</c:v>
                </c:pt>
                <c:pt idx="4174">
                  <c:v>1281.1209015312299</c:v>
                </c:pt>
                <c:pt idx="4175">
                  <c:v>1378.60800885084</c:v>
                </c:pt>
                <c:pt idx="4176">
                  <c:v>1500.1209052547599</c:v>
                </c:pt>
                <c:pt idx="4177">
                  <c:v>1659.3457361395699</c:v>
                </c:pt>
                <c:pt idx="4178">
                  <c:v>1817.80318132977</c:v>
                </c:pt>
                <c:pt idx="4179">
                  <c:v>1946.3391351294399</c:v>
                </c:pt>
                <c:pt idx="4180">
                  <c:v>2015.0625756787699</c:v>
                </c:pt>
                <c:pt idx="4181">
                  <c:v>2048.6003784275499</c:v>
                </c:pt>
                <c:pt idx="4182">
                  <c:v>2061.0482771775801</c:v>
                </c:pt>
                <c:pt idx="4183">
                  <c:v>2055.7239265255298</c:v>
                </c:pt>
                <c:pt idx="4184">
                  <c:v>2033.5974246477799</c:v>
                </c:pt>
                <c:pt idx="4185">
                  <c:v>1998.2978828297</c:v>
                </c:pt>
                <c:pt idx="4186">
                  <c:v>1954.42352585859</c:v>
                </c:pt>
                <c:pt idx="4187">
                  <c:v>1908.2855518917199</c:v>
                </c:pt>
                <c:pt idx="4188">
                  <c:v>1860.5156109285999</c:v>
                </c:pt>
                <c:pt idx="4189">
                  <c:v>1818.93841894</c:v>
                </c:pt>
                <c:pt idx="4190">
                  <c:v>1771.71299404401</c:v>
                </c:pt>
                <c:pt idx="4191">
                  <c:v>1722.3878882732899</c:v>
                </c:pt>
                <c:pt idx="4192">
                  <c:v>1661.8492104245399</c:v>
                </c:pt>
                <c:pt idx="4193">
                  <c:v>1582.37776610173</c:v>
                </c:pt>
                <c:pt idx="4194">
                  <c:v>1498.9229250031201</c:v>
                </c:pt>
                <c:pt idx="4195">
                  <c:v>1437.2866277820999</c:v>
                </c:pt>
                <c:pt idx="4196">
                  <c:v>1413.5280219278</c:v>
                </c:pt>
                <c:pt idx="4197">
                  <c:v>1442.1890875803499</c:v>
                </c:pt>
                <c:pt idx="4198">
                  <c:v>1491.6002150331999</c:v>
                </c:pt>
                <c:pt idx="4199">
                  <c:v>1554.37929210743</c:v>
                </c:pt>
                <c:pt idx="4200">
                  <c:v>1608.1463476158101</c:v>
                </c:pt>
                <c:pt idx="4201">
                  <c:v>1659.5696883457999</c:v>
                </c:pt>
                <c:pt idx="4202">
                  <c:v>1715.08833922142</c:v>
                </c:pt>
                <c:pt idx="4203">
                  <c:v>1777.7345379629201</c:v>
                </c:pt>
                <c:pt idx="4204">
                  <c:v>1842.4460944837599</c:v>
                </c:pt>
                <c:pt idx="4205">
                  <c:v>1907.67909315168</c:v>
                </c:pt>
                <c:pt idx="4206">
                  <c:v>1974.07189825872</c:v>
                </c:pt>
                <c:pt idx="4207">
                  <c:v>2041.65143723847</c:v>
                </c:pt>
                <c:pt idx="4208">
                  <c:v>2104.4603097755498</c:v>
                </c:pt>
                <c:pt idx="4209">
                  <c:v>2144.1609660524</c:v>
                </c:pt>
                <c:pt idx="4210">
                  <c:v>2163.2329245042501</c:v>
                </c:pt>
                <c:pt idx="4211">
                  <c:v>2162.2405222970201</c:v>
                </c:pt>
                <c:pt idx="4212">
                  <c:v>2157.2469302376198</c:v>
                </c:pt>
                <c:pt idx="4213">
                  <c:v>2183.7282273805899</c:v>
                </c:pt>
                <c:pt idx="4214">
                  <c:v>2205.2632853229002</c:v>
                </c:pt>
                <c:pt idx="4215">
                  <c:v>2227.4925801222698</c:v>
                </c:pt>
                <c:pt idx="4216">
                  <c:v>2256.5873066484901</c:v>
                </c:pt>
                <c:pt idx="4217">
                  <c:v>2304.6174178966799</c:v>
                </c:pt>
                <c:pt idx="4218">
                  <c:v>2385.1932271679502</c:v>
                </c:pt>
                <c:pt idx="4219">
                  <c:v>2496.2253977284499</c:v>
                </c:pt>
                <c:pt idx="4220">
                  <c:v>2638.5597772124302</c:v>
                </c:pt>
                <c:pt idx="4221">
                  <c:v>2836.5942992318301</c:v>
                </c:pt>
                <c:pt idx="4222">
                  <c:v>3083.0938304840001</c:v>
                </c:pt>
                <c:pt idx="4223">
                  <c:v>3344.8630162967502</c:v>
                </c:pt>
                <c:pt idx="4224">
                  <c:v>3615.7841659585902</c:v>
                </c:pt>
                <c:pt idx="4225">
                  <c:v>3863.20902773225</c:v>
                </c:pt>
                <c:pt idx="4226">
                  <c:v>4068.8468089425201</c:v>
                </c:pt>
                <c:pt idx="4227">
                  <c:v>4225.6603454114202</c:v>
                </c:pt>
                <c:pt idx="4228">
                  <c:v>4345.2682937873997</c:v>
                </c:pt>
                <c:pt idx="4229">
                  <c:v>4445.9258311813101</c:v>
                </c:pt>
                <c:pt idx="4230">
                  <c:v>4559.6387696937099</c:v>
                </c:pt>
                <c:pt idx="4231">
                  <c:v>4724.6436727329301</c:v>
                </c:pt>
                <c:pt idx="4232">
                  <c:v>4948.8034891092902</c:v>
                </c:pt>
                <c:pt idx="4233">
                  <c:v>5182.9856899705801</c:v>
                </c:pt>
                <c:pt idx="4234">
                  <c:v>5249.1807892844399</c:v>
                </c:pt>
                <c:pt idx="4235">
                  <c:v>5163.7560083060098</c:v>
                </c:pt>
                <c:pt idx="4236">
                  <c:v>5209.9727282961103</c:v>
                </c:pt>
                <c:pt idx="4237">
                  <c:v>5208.3395455702803</c:v>
                </c:pt>
                <c:pt idx="4238">
                  <c:v>5011.5390632432</c:v>
                </c:pt>
                <c:pt idx="4239">
                  <c:v>4626.6143245670701</c:v>
                </c:pt>
                <c:pt idx="4240">
                  <c:v>4128.0301794930001</c:v>
                </c:pt>
                <c:pt idx="4241">
                  <c:v>3793.6858381461202</c:v>
                </c:pt>
                <c:pt idx="4242">
                  <c:v>3521.1685947526598</c:v>
                </c:pt>
                <c:pt idx="4243">
                  <c:v>3285.5466339601999</c:v>
                </c:pt>
                <c:pt idx="4244">
                  <c:v>3058.8186438801999</c:v>
                </c:pt>
                <c:pt idx="4245">
                  <c:v>2870.9738388924702</c:v>
                </c:pt>
                <c:pt idx="4246">
                  <c:v>2768.3647015350998</c:v>
                </c:pt>
                <c:pt idx="4247">
                  <c:v>2734.2259578797698</c:v>
                </c:pt>
                <c:pt idx="4248">
                  <c:v>2776.6984310419002</c:v>
                </c:pt>
                <c:pt idx="4249">
                  <c:v>2869.0220946248801</c:v>
                </c:pt>
                <c:pt idx="4250">
                  <c:v>2981.35910311011</c:v>
                </c:pt>
                <c:pt idx="4251">
                  <c:v>3086.8371171849599</c:v>
                </c:pt>
                <c:pt idx="4252">
                  <c:v>3192.0099430679202</c:v>
                </c:pt>
                <c:pt idx="4253">
                  <c:v>3302.3396398868999</c:v>
                </c:pt>
                <c:pt idx="4254">
                  <c:v>3393.66496041152</c:v>
                </c:pt>
                <c:pt idx="4255">
                  <c:v>3472.9193008285201</c:v>
                </c:pt>
                <c:pt idx="4256">
                  <c:v>3500.6667800054602</c:v>
                </c:pt>
                <c:pt idx="4257">
                  <c:v>3472.9830962524402</c:v>
                </c:pt>
                <c:pt idx="4258">
                  <c:v>3457.21893950101</c:v>
                </c:pt>
                <c:pt idx="4259">
                  <c:v>3459.08867353195</c:v>
                </c:pt>
                <c:pt idx="4260">
                  <c:v>3456.4482553678199</c:v>
                </c:pt>
                <c:pt idx="4261">
                  <c:v>3437.8803369575098</c:v>
                </c:pt>
                <c:pt idx="4262">
                  <c:v>3385.74374684032</c:v>
                </c:pt>
                <c:pt idx="4263">
                  <c:v>3301.9364433993501</c:v>
                </c:pt>
                <c:pt idx="4264">
                  <c:v>3192.2666128711298</c:v>
                </c:pt>
                <c:pt idx="4265">
                  <c:v>3069.4468791406498</c:v>
                </c:pt>
                <c:pt idx="4266">
                  <c:v>2950.0274273773798</c:v>
                </c:pt>
                <c:pt idx="4267">
                  <c:v>2838.3650256502301</c:v>
                </c:pt>
                <c:pt idx="4268">
                  <c:v>2754.60600725215</c:v>
                </c:pt>
                <c:pt idx="4269">
                  <c:v>2678.6230575382001</c:v>
                </c:pt>
                <c:pt idx="4270">
                  <c:v>2613.1589576329202</c:v>
                </c:pt>
                <c:pt idx="4271">
                  <c:v>2562.4379527575802</c:v>
                </c:pt>
                <c:pt idx="4272">
                  <c:v>2517.7405282065301</c:v>
                </c:pt>
                <c:pt idx="4273">
                  <c:v>2448.6078133494002</c:v>
                </c:pt>
                <c:pt idx="4274">
                  <c:v>2360.8941478700799</c:v>
                </c:pt>
                <c:pt idx="4275">
                  <c:v>2282.97334057833</c:v>
                </c:pt>
                <c:pt idx="4276">
                  <c:v>2247.6467130554502</c:v>
                </c:pt>
                <c:pt idx="4277">
                  <c:v>2259.0040311216999</c:v>
                </c:pt>
                <c:pt idx="4278">
                  <c:v>2298.4583406585002</c:v>
                </c:pt>
                <c:pt idx="4279">
                  <c:v>2354.6766281898999</c:v>
                </c:pt>
                <c:pt idx="4280">
                  <c:v>2438.9030471027399</c:v>
                </c:pt>
                <c:pt idx="4281">
                  <c:v>2560.4127451494701</c:v>
                </c:pt>
                <c:pt idx="4282">
                  <c:v>2736.4358191565798</c:v>
                </c:pt>
                <c:pt idx="4283">
                  <c:v>2976.27324214295</c:v>
                </c:pt>
                <c:pt idx="4284">
                  <c:v>3290.3717673941001</c:v>
                </c:pt>
                <c:pt idx="4285">
                  <c:v>3666.3379458659001</c:v>
                </c:pt>
                <c:pt idx="4286">
                  <c:v>4096.2133885966496</c:v>
                </c:pt>
                <c:pt idx="4287">
                  <c:v>4532.3288132870603</c:v>
                </c:pt>
                <c:pt idx="4288">
                  <c:v>4989.0640695786897</c:v>
                </c:pt>
                <c:pt idx="4289">
                  <c:v>5483.0517592772203</c:v>
                </c:pt>
                <c:pt idx="4290">
                  <c:v>5992.7316966331</c:v>
                </c:pt>
                <c:pt idx="4291">
                  <c:v>6461.1082512749399</c:v>
                </c:pt>
                <c:pt idx="4292">
                  <c:v>6869.6030675334296</c:v>
                </c:pt>
                <c:pt idx="4293">
                  <c:v>7163.9239143581499</c:v>
                </c:pt>
                <c:pt idx="4294">
                  <c:v>7241.8288189723999</c:v>
                </c:pt>
                <c:pt idx="4295">
                  <c:v>7078.5432949407996</c:v>
                </c:pt>
                <c:pt idx="4296">
                  <c:v>6674.8251771935602</c:v>
                </c:pt>
                <c:pt idx="4297">
                  <c:v>6076.3010299891102</c:v>
                </c:pt>
                <c:pt idx="4298">
                  <c:v>5338.4495247718196</c:v>
                </c:pt>
                <c:pt idx="4299">
                  <c:v>4670.4674410008902</c:v>
                </c:pt>
                <c:pt idx="4300">
                  <c:v>4203.9996854035098</c:v>
                </c:pt>
                <c:pt idx="4301">
                  <c:v>3722.4361965113599</c:v>
                </c:pt>
                <c:pt idx="4302">
                  <c:v>3204.4769473895499</c:v>
                </c:pt>
                <c:pt idx="4303">
                  <c:v>2713.0995949592202</c:v>
                </c:pt>
                <c:pt idx="4304">
                  <c:v>2217.7373350852599</c:v>
                </c:pt>
                <c:pt idx="4305">
                  <c:v>1745.04478208664</c:v>
                </c:pt>
                <c:pt idx="4306">
                  <c:v>1360.1194985866</c:v>
                </c:pt>
                <c:pt idx="4307">
                  <c:v>1148.6847848724699</c:v>
                </c:pt>
                <c:pt idx="4308">
                  <c:v>1109.19207014417</c:v>
                </c:pt>
                <c:pt idx="4309">
                  <c:v>1188.1312958020401</c:v>
                </c:pt>
                <c:pt idx="4310">
                  <c:v>1436.35096658169</c:v>
                </c:pt>
                <c:pt idx="4311">
                  <c:v>1900.9101638203399</c:v>
                </c:pt>
                <c:pt idx="4312">
                  <c:v>2626.8139472634498</c:v>
                </c:pt>
                <c:pt idx="4313">
                  <c:v>3618.7368521562598</c:v>
                </c:pt>
                <c:pt idx="4314">
                  <c:v>4881.4420409143604</c:v>
                </c:pt>
                <c:pt idx="4315">
                  <c:v>6395.5230865916501</c:v>
                </c:pt>
                <c:pt idx="4316">
                  <c:v>7894.81028939711</c:v>
                </c:pt>
                <c:pt idx="4317">
                  <c:v>9135.3294944770405</c:v>
                </c:pt>
                <c:pt idx="4318">
                  <c:v>10051.4164439132</c:v>
                </c:pt>
                <c:pt idx="4319">
                  <c:v>10640.8769879343</c:v>
                </c:pt>
                <c:pt idx="4320">
                  <c:v>10975.934115669799</c:v>
                </c:pt>
                <c:pt idx="4321">
                  <c:v>11038.816180985699</c:v>
                </c:pt>
                <c:pt idx="4322">
                  <c:v>10883.9458168045</c:v>
                </c:pt>
                <c:pt idx="4323">
                  <c:v>10579.4137329924</c:v>
                </c:pt>
                <c:pt idx="4324">
                  <c:v>10183.8622191016</c:v>
                </c:pt>
                <c:pt idx="4325">
                  <c:v>9803.8262274757308</c:v>
                </c:pt>
                <c:pt idx="4326">
                  <c:v>9495.4998879103205</c:v>
                </c:pt>
                <c:pt idx="4327">
                  <c:v>9167.3433404892403</c:v>
                </c:pt>
                <c:pt idx="4328">
                  <c:v>8836.7926255912407</c:v>
                </c:pt>
                <c:pt idx="4329">
                  <c:v>8517.6740413436291</c:v>
                </c:pt>
                <c:pt idx="4330">
                  <c:v>8230.2536550358309</c:v>
                </c:pt>
                <c:pt idx="4331">
                  <c:v>7947.34373991353</c:v>
                </c:pt>
                <c:pt idx="4332">
                  <c:v>7685.6470637737602</c:v>
                </c:pt>
                <c:pt idx="4333">
                  <c:v>7471.6465938666697</c:v>
                </c:pt>
                <c:pt idx="4334">
                  <c:v>7321.0226770906902</c:v>
                </c:pt>
                <c:pt idx="4335">
                  <c:v>7264.72900313628</c:v>
                </c:pt>
                <c:pt idx="4336">
                  <c:v>7332.8744427081001</c:v>
                </c:pt>
                <c:pt idx="4337">
                  <c:v>7534.25488310113</c:v>
                </c:pt>
                <c:pt idx="4338">
                  <c:v>7838.7759754456702</c:v>
                </c:pt>
                <c:pt idx="4339">
                  <c:v>8232.0974058881893</c:v>
                </c:pt>
                <c:pt idx="4340">
                  <c:v>8630.9263777790002</c:v>
                </c:pt>
                <c:pt idx="4341">
                  <c:v>9009.5484429043408</c:v>
                </c:pt>
                <c:pt idx="4342">
                  <c:v>9335.5472668788007</c:v>
                </c:pt>
                <c:pt idx="4343">
                  <c:v>9602.2254132930502</c:v>
                </c:pt>
                <c:pt idx="4344">
                  <c:v>9813.6009725598105</c:v>
                </c:pt>
                <c:pt idx="4345">
                  <c:v>9942.9933011140001</c:v>
                </c:pt>
                <c:pt idx="4346">
                  <c:v>9945.0410162038697</c:v>
                </c:pt>
                <c:pt idx="4347">
                  <c:v>9851.4987055440397</c:v>
                </c:pt>
                <c:pt idx="4348">
                  <c:v>9654.1292836721404</c:v>
                </c:pt>
                <c:pt idx="4349">
                  <c:v>9265.3772224750701</c:v>
                </c:pt>
                <c:pt idx="4350">
                  <c:v>8706.8286805219504</c:v>
                </c:pt>
                <c:pt idx="4351">
                  <c:v>7993.74736707188</c:v>
                </c:pt>
                <c:pt idx="4352">
                  <c:v>7186.59016404265</c:v>
                </c:pt>
                <c:pt idx="4353">
                  <c:v>6446.5167683337504</c:v>
                </c:pt>
                <c:pt idx="4354">
                  <c:v>5951.8458486066402</c:v>
                </c:pt>
                <c:pt idx="4355">
                  <c:v>5652.6165710552796</c:v>
                </c:pt>
                <c:pt idx="4356">
                  <c:v>5434.5755924209097</c:v>
                </c:pt>
                <c:pt idx="4357">
                  <c:v>5288.6127183808303</c:v>
                </c:pt>
                <c:pt idx="4358">
                  <c:v>5194.6025282017299</c:v>
                </c:pt>
                <c:pt idx="4359">
                  <c:v>5126.75264905125</c:v>
                </c:pt>
                <c:pt idx="4360">
                  <c:v>5068.8310183865697</c:v>
                </c:pt>
                <c:pt idx="4361">
                  <c:v>5025.9105278566703</c:v>
                </c:pt>
                <c:pt idx="4362">
                  <c:v>5025.9413211462697</c:v>
                </c:pt>
                <c:pt idx="4363">
                  <c:v>5110.9874716122804</c:v>
                </c:pt>
                <c:pt idx="4364">
                  <c:v>5274.8947851163903</c:v>
                </c:pt>
                <c:pt idx="4365">
                  <c:v>5412.6248779325097</c:v>
                </c:pt>
                <c:pt idx="4366">
                  <c:v>5495.7336401835601</c:v>
                </c:pt>
                <c:pt idx="4367">
                  <c:v>5500.3146972566801</c:v>
                </c:pt>
                <c:pt idx="4368">
                  <c:v>5482.5959328897197</c:v>
                </c:pt>
                <c:pt idx="4369">
                  <c:v>5501.42762116412</c:v>
                </c:pt>
                <c:pt idx="4370">
                  <c:v>5651.9834131282996</c:v>
                </c:pt>
                <c:pt idx="4371">
                  <c:v>5936.1783688075202</c:v>
                </c:pt>
                <c:pt idx="4372">
                  <c:v>6300.1593976595004</c:v>
                </c:pt>
                <c:pt idx="4373">
                  <c:v>6772.7221103799302</c:v>
                </c:pt>
                <c:pt idx="4374">
                  <c:v>7379.2010164390404</c:v>
                </c:pt>
                <c:pt idx="4375">
                  <c:v>7980.3544820566603</c:v>
                </c:pt>
                <c:pt idx="4376">
                  <c:v>8487.1416301823992</c:v>
                </c:pt>
                <c:pt idx="4377">
                  <c:v>8914.9775642634904</c:v>
                </c:pt>
                <c:pt idx="4378">
                  <c:v>9265.7560899767705</c:v>
                </c:pt>
                <c:pt idx="4379">
                  <c:v>9570.4301234380091</c:v>
                </c:pt>
                <c:pt idx="4380">
                  <c:v>9858.4692264444693</c:v>
                </c:pt>
                <c:pt idx="4381">
                  <c:v>10165.8193600674</c:v>
                </c:pt>
                <c:pt idx="4382">
                  <c:v>10517.6443455874</c:v>
                </c:pt>
                <c:pt idx="4383">
                  <c:v>10935.7414860357</c:v>
                </c:pt>
                <c:pt idx="4384">
                  <c:v>11425.330343621001</c:v>
                </c:pt>
                <c:pt idx="4385">
                  <c:v>11971.029449359999</c:v>
                </c:pt>
                <c:pt idx="4386">
                  <c:v>12512.215173828599</c:v>
                </c:pt>
                <c:pt idx="4387">
                  <c:v>13021.6841377903</c:v>
                </c:pt>
                <c:pt idx="4388">
                  <c:v>13491.626557532099</c:v>
                </c:pt>
                <c:pt idx="4389">
                  <c:v>13942.2369784477</c:v>
                </c:pt>
                <c:pt idx="4390">
                  <c:v>14375.5156103635</c:v>
                </c:pt>
                <c:pt idx="4391">
                  <c:v>14783.0415274593</c:v>
                </c:pt>
                <c:pt idx="4392">
                  <c:v>15167.9988001488</c:v>
                </c:pt>
                <c:pt idx="4393">
                  <c:v>15481.6434438754</c:v>
                </c:pt>
                <c:pt idx="4394">
                  <c:v>15690.254662780901</c:v>
                </c:pt>
                <c:pt idx="4395">
                  <c:v>15765.5547791688</c:v>
                </c:pt>
                <c:pt idx="4396">
                  <c:v>15688.7865498394</c:v>
                </c:pt>
                <c:pt idx="4397">
                  <c:v>15430.2599104522</c:v>
                </c:pt>
                <c:pt idx="4398">
                  <c:v>14959.1482256693</c:v>
                </c:pt>
                <c:pt idx="4399">
                  <c:v>14267.8500910169</c:v>
                </c:pt>
                <c:pt idx="4400">
                  <c:v>13392.8388265741</c:v>
                </c:pt>
                <c:pt idx="4401">
                  <c:v>12409.288494208</c:v>
                </c:pt>
                <c:pt idx="4402">
                  <c:v>11421.1218994705</c:v>
                </c:pt>
                <c:pt idx="4403">
                  <c:v>10607.254436585899</c:v>
                </c:pt>
                <c:pt idx="4404">
                  <c:v>9794.1260637902105</c:v>
                </c:pt>
                <c:pt idx="4405">
                  <c:v>8970.0159658862103</c:v>
                </c:pt>
                <c:pt idx="4406">
                  <c:v>8211.1873568867504</c:v>
                </c:pt>
                <c:pt idx="4407">
                  <c:v>7533.8500175312802</c:v>
                </c:pt>
                <c:pt idx="4408">
                  <c:v>6977.4453868502496</c:v>
                </c:pt>
                <c:pt idx="4409">
                  <c:v>6665.2790274503604</c:v>
                </c:pt>
                <c:pt idx="4410">
                  <c:v>6581.9646025864304</c:v>
                </c:pt>
                <c:pt idx="4411">
                  <c:v>6575.9873423594399</c:v>
                </c:pt>
                <c:pt idx="4412">
                  <c:v>6643.9190434965203</c:v>
                </c:pt>
                <c:pt idx="4413">
                  <c:v>6758.7085368529797</c:v>
                </c:pt>
                <c:pt idx="4414">
                  <c:v>6939.2032587875301</c:v>
                </c:pt>
                <c:pt idx="4415">
                  <c:v>7208.2657824686003</c:v>
                </c:pt>
                <c:pt idx="4416">
                  <c:v>7564.5064421587804</c:v>
                </c:pt>
                <c:pt idx="4417">
                  <c:v>8015.5932711271998</c:v>
                </c:pt>
                <c:pt idx="4418">
                  <c:v>8500.3808595740993</c:v>
                </c:pt>
                <c:pt idx="4419">
                  <c:v>8951.1327476873103</c:v>
                </c:pt>
                <c:pt idx="4420">
                  <c:v>9376.3576666756708</c:v>
                </c:pt>
                <c:pt idx="4421">
                  <c:v>9765.2185319785094</c:v>
                </c:pt>
                <c:pt idx="4422">
                  <c:v>10105.7592288428</c:v>
                </c:pt>
                <c:pt idx="4423">
                  <c:v>10388.9710797552</c:v>
                </c:pt>
                <c:pt idx="4424">
                  <c:v>10575.441522664099</c:v>
                </c:pt>
                <c:pt idx="4425">
                  <c:v>10586.287823893899</c:v>
                </c:pt>
                <c:pt idx="4426">
                  <c:v>10430.8657215323</c:v>
                </c:pt>
                <c:pt idx="4427">
                  <c:v>9976.4442887666391</c:v>
                </c:pt>
                <c:pt idx="4428">
                  <c:v>9210.7510337246604</c:v>
                </c:pt>
                <c:pt idx="4429">
                  <c:v>8187.03425586721</c:v>
                </c:pt>
                <c:pt idx="4430">
                  <c:v>6950.8311438246401</c:v>
                </c:pt>
                <c:pt idx="4431">
                  <c:v>5587.60880164233</c:v>
                </c:pt>
                <c:pt idx="4432">
                  <c:v>4348.0179387554899</c:v>
                </c:pt>
                <c:pt idx="4433">
                  <c:v>3564.60166375892</c:v>
                </c:pt>
                <c:pt idx="4434">
                  <c:v>3105.3606001503499</c:v>
                </c:pt>
                <c:pt idx="4435">
                  <c:v>2700.0794375863902</c:v>
                </c:pt>
                <c:pt idx="4436">
                  <c:v>2345.10439451817</c:v>
                </c:pt>
                <c:pt idx="4437">
                  <c:v>2038.0829815368299</c:v>
                </c:pt>
                <c:pt idx="4438">
                  <c:v>1779.3128400916501</c:v>
                </c:pt>
                <c:pt idx="4439">
                  <c:v>1576.4693943908401</c:v>
                </c:pt>
                <c:pt idx="4440">
                  <c:v>1454.57544692176</c:v>
                </c:pt>
                <c:pt idx="4441">
                  <c:v>1463.79192272154</c:v>
                </c:pt>
                <c:pt idx="4442">
                  <c:v>1587.4581612644499</c:v>
                </c:pt>
                <c:pt idx="4443">
                  <c:v>1819.8027230113801</c:v>
                </c:pt>
                <c:pt idx="4444">
                  <c:v>2158.3101588433001</c:v>
                </c:pt>
                <c:pt idx="4445">
                  <c:v>2604.5951157693598</c:v>
                </c:pt>
                <c:pt idx="4446">
                  <c:v>3155.2613606138102</c:v>
                </c:pt>
                <c:pt idx="4447">
                  <c:v>3740.79297503935</c:v>
                </c:pt>
                <c:pt idx="4448">
                  <c:v>4164.8541791317602</c:v>
                </c:pt>
                <c:pt idx="4449">
                  <c:v>4448.5671368947997</c:v>
                </c:pt>
                <c:pt idx="4450">
                  <c:v>4627.4746408649698</c:v>
                </c:pt>
                <c:pt idx="4451">
                  <c:v>4746.8271148242702</c:v>
                </c:pt>
                <c:pt idx="4452">
                  <c:v>4850.3789035007003</c:v>
                </c:pt>
                <c:pt idx="4453">
                  <c:v>4995.3940378837096</c:v>
                </c:pt>
                <c:pt idx="4454">
                  <c:v>5219.5075349038198</c:v>
                </c:pt>
                <c:pt idx="4455">
                  <c:v>5545.3312790891796</c:v>
                </c:pt>
                <c:pt idx="4456">
                  <c:v>5967.6705769937998</c:v>
                </c:pt>
                <c:pt idx="4457">
                  <c:v>6473.2632777381696</c:v>
                </c:pt>
                <c:pt idx="4458">
                  <c:v>7053.5083048197703</c:v>
                </c:pt>
                <c:pt idx="4459">
                  <c:v>7653.4987594300001</c:v>
                </c:pt>
                <c:pt idx="4460">
                  <c:v>8263.8333333072696</c:v>
                </c:pt>
                <c:pt idx="4461">
                  <c:v>8869.87336028344</c:v>
                </c:pt>
                <c:pt idx="4462">
                  <c:v>9431.6246618734895</c:v>
                </c:pt>
                <c:pt idx="4463">
                  <c:v>9919.4664853404793</c:v>
                </c:pt>
                <c:pt idx="4464">
                  <c:v>10351.924461549699</c:v>
                </c:pt>
                <c:pt idx="4465">
                  <c:v>10666.198711282301</c:v>
                </c:pt>
                <c:pt idx="4466">
                  <c:v>10826.0722351189</c:v>
                </c:pt>
                <c:pt idx="4467">
                  <c:v>10847.782981460199</c:v>
                </c:pt>
                <c:pt idx="4468">
                  <c:v>10769.771237665</c:v>
                </c:pt>
                <c:pt idx="4469">
                  <c:v>10614.5328732814</c:v>
                </c:pt>
                <c:pt idx="4470">
                  <c:v>10412.376627444401</c:v>
                </c:pt>
                <c:pt idx="4471">
                  <c:v>10202.3257835308</c:v>
                </c:pt>
                <c:pt idx="4472">
                  <c:v>9989.8832068589709</c:v>
                </c:pt>
                <c:pt idx="4473">
                  <c:v>9794.8988510388899</c:v>
                </c:pt>
                <c:pt idx="4474">
                  <c:v>9658.2930472122298</c:v>
                </c:pt>
                <c:pt idx="4475">
                  <c:v>9640.0920277042696</c:v>
                </c:pt>
                <c:pt idx="4476">
                  <c:v>9799.8609982658108</c:v>
                </c:pt>
                <c:pt idx="4477">
                  <c:v>10147.639719507801</c:v>
                </c:pt>
                <c:pt idx="4478">
                  <c:v>10692.4512085566</c:v>
                </c:pt>
                <c:pt idx="4479">
                  <c:v>11442.5858969868</c:v>
                </c:pt>
                <c:pt idx="4480">
                  <c:v>12391.5713090748</c:v>
                </c:pt>
                <c:pt idx="4481">
                  <c:v>13431.3526202721</c:v>
                </c:pt>
                <c:pt idx="4482">
                  <c:v>14413.497677106199</c:v>
                </c:pt>
                <c:pt idx="4483">
                  <c:v>15361.8552736981</c:v>
                </c:pt>
                <c:pt idx="4484">
                  <c:v>16249.296782645801</c:v>
                </c:pt>
                <c:pt idx="4485">
                  <c:v>17052.312680766401</c:v>
                </c:pt>
                <c:pt idx="4486">
                  <c:v>17733.498297993301</c:v>
                </c:pt>
                <c:pt idx="4487">
                  <c:v>18258.764480063201</c:v>
                </c:pt>
                <c:pt idx="4488">
                  <c:v>18609.833700142601</c:v>
                </c:pt>
                <c:pt idx="4489">
                  <c:v>18777.2022404329</c:v>
                </c:pt>
                <c:pt idx="4490">
                  <c:v>18771.919542334301</c:v>
                </c:pt>
                <c:pt idx="4491">
                  <c:v>18593.8641092547</c:v>
                </c:pt>
                <c:pt idx="4492">
                  <c:v>18236.179986073399</c:v>
                </c:pt>
                <c:pt idx="4493">
                  <c:v>17693.776738460299</c:v>
                </c:pt>
                <c:pt idx="4494">
                  <c:v>16952.875219178401</c:v>
                </c:pt>
                <c:pt idx="4495">
                  <c:v>16002.008833931501</c:v>
                </c:pt>
                <c:pt idx="4496">
                  <c:v>14870.0609469418</c:v>
                </c:pt>
                <c:pt idx="4497">
                  <c:v>13637.212190771599</c:v>
                </c:pt>
                <c:pt idx="4498">
                  <c:v>12440.676311888499</c:v>
                </c:pt>
                <c:pt idx="4499">
                  <c:v>11506.241050327901</c:v>
                </c:pt>
                <c:pt idx="4500">
                  <c:v>10942.590098435599</c:v>
                </c:pt>
                <c:pt idx="4501">
                  <c:v>10413.288628332501</c:v>
                </c:pt>
                <c:pt idx="4502">
                  <c:v>9899.3019221016202</c:v>
                </c:pt>
                <c:pt idx="4503">
                  <c:v>9394.5840158241299</c:v>
                </c:pt>
                <c:pt idx="4504">
                  <c:v>8941.2813977193091</c:v>
                </c:pt>
                <c:pt idx="4505">
                  <c:v>8538.7182576429695</c:v>
                </c:pt>
                <c:pt idx="4506">
                  <c:v>8255.6900070925003</c:v>
                </c:pt>
                <c:pt idx="4507">
                  <c:v>8123.1267096211304</c:v>
                </c:pt>
                <c:pt idx="4508">
                  <c:v>8168.2496536508797</c:v>
                </c:pt>
                <c:pt idx="4509">
                  <c:v>8403.4775499741409</c:v>
                </c:pt>
                <c:pt idx="4510">
                  <c:v>8785.7928459361901</c:v>
                </c:pt>
                <c:pt idx="4511">
                  <c:v>9193.3136116573805</c:v>
                </c:pt>
                <c:pt idx="4512">
                  <c:v>9458.40686356886</c:v>
                </c:pt>
                <c:pt idx="4513">
                  <c:v>9586.8545953196299</c:v>
                </c:pt>
                <c:pt idx="4514">
                  <c:v>9584.8282968416497</c:v>
                </c:pt>
                <c:pt idx="4515">
                  <c:v>9484.7556649260896</c:v>
                </c:pt>
                <c:pt idx="4516">
                  <c:v>9312.0220665708894</c:v>
                </c:pt>
                <c:pt idx="4517">
                  <c:v>9105.4896753414596</c:v>
                </c:pt>
                <c:pt idx="4518">
                  <c:v>8898.79643302148</c:v>
                </c:pt>
                <c:pt idx="4519">
                  <c:v>8719.5805799385107</c:v>
                </c:pt>
                <c:pt idx="4520">
                  <c:v>8555.8224924130609</c:v>
                </c:pt>
                <c:pt idx="4521">
                  <c:v>8424.28782036956</c:v>
                </c:pt>
                <c:pt idx="4522">
                  <c:v>8346.3458829473693</c:v>
                </c:pt>
                <c:pt idx="4523">
                  <c:v>8346.3656145288896</c:v>
                </c:pt>
                <c:pt idx="4524">
                  <c:v>8424.32191581398</c:v>
                </c:pt>
                <c:pt idx="4525">
                  <c:v>8591.3626653551801</c:v>
                </c:pt>
                <c:pt idx="4526">
                  <c:v>8871.2544343012705</c:v>
                </c:pt>
                <c:pt idx="4527">
                  <c:v>9279.7424060303201</c:v>
                </c:pt>
                <c:pt idx="4528">
                  <c:v>9807.2752195354005</c:v>
                </c:pt>
                <c:pt idx="4529">
                  <c:v>10471.3801421484</c:v>
                </c:pt>
                <c:pt idx="4530">
                  <c:v>11249.0473692494</c:v>
                </c:pt>
                <c:pt idx="4531">
                  <c:v>12073.996107323999</c:v>
                </c:pt>
                <c:pt idx="4532">
                  <c:v>12882.6291650567</c:v>
                </c:pt>
                <c:pt idx="4533">
                  <c:v>13601.3042481022</c:v>
                </c:pt>
                <c:pt idx="4534">
                  <c:v>14112.105225253599</c:v>
                </c:pt>
                <c:pt idx="4535">
                  <c:v>14424.9239048828</c:v>
                </c:pt>
                <c:pt idx="4536">
                  <c:v>14551.6460759613</c:v>
                </c:pt>
                <c:pt idx="4537">
                  <c:v>14509.928567151899</c:v>
                </c:pt>
                <c:pt idx="4538">
                  <c:v>14334.186637724501</c:v>
                </c:pt>
                <c:pt idx="4539">
                  <c:v>14054.356845112199</c:v>
                </c:pt>
                <c:pt idx="4540">
                  <c:v>13728.036686445201</c:v>
                </c:pt>
                <c:pt idx="4541">
                  <c:v>13394.258294194</c:v>
                </c:pt>
                <c:pt idx="4542">
                  <c:v>13081.9924199663</c:v>
                </c:pt>
                <c:pt idx="4543">
                  <c:v>12793.3159574566</c:v>
                </c:pt>
                <c:pt idx="4544">
                  <c:v>12526.8629275523</c:v>
                </c:pt>
                <c:pt idx="4545">
                  <c:v>12296.7555192666</c:v>
                </c:pt>
                <c:pt idx="4546">
                  <c:v>12106.205882501201</c:v>
                </c:pt>
                <c:pt idx="4547">
                  <c:v>11933.7558869452</c:v>
                </c:pt>
                <c:pt idx="4548">
                  <c:v>11794.364953266801</c:v>
                </c:pt>
                <c:pt idx="4549">
                  <c:v>11684.6087302019</c:v>
                </c:pt>
                <c:pt idx="4550">
                  <c:v>11596.5722065922</c:v>
                </c:pt>
                <c:pt idx="4551">
                  <c:v>11534.0800198498</c:v>
                </c:pt>
                <c:pt idx="4552">
                  <c:v>11506.1766684957</c:v>
                </c:pt>
                <c:pt idx="4553">
                  <c:v>11507.8272050171</c:v>
                </c:pt>
                <c:pt idx="4554">
                  <c:v>11492.5716176151</c:v>
                </c:pt>
                <c:pt idx="4555">
                  <c:v>11456.910139432601</c:v>
                </c:pt>
                <c:pt idx="4556">
                  <c:v>11414.0990281595</c:v>
                </c:pt>
                <c:pt idx="4557">
                  <c:v>11376.914910024399</c:v>
                </c:pt>
                <c:pt idx="4558">
                  <c:v>11339.161781982801</c:v>
                </c:pt>
                <c:pt idx="4559">
                  <c:v>11294.898070453601</c:v>
                </c:pt>
                <c:pt idx="4560">
                  <c:v>11249.3775098064</c:v>
                </c:pt>
                <c:pt idx="4561">
                  <c:v>11206.886098469</c:v>
                </c:pt>
                <c:pt idx="4562">
                  <c:v>11173.918465655601</c:v>
                </c:pt>
                <c:pt idx="4563">
                  <c:v>11138.2399677946</c:v>
                </c:pt>
                <c:pt idx="4564">
                  <c:v>11093.852030476301</c:v>
                </c:pt>
                <c:pt idx="4565">
                  <c:v>11032.460786256501</c:v>
                </c:pt>
                <c:pt idx="4566">
                  <c:v>10959.1472980245</c:v>
                </c:pt>
                <c:pt idx="4567">
                  <c:v>10865.496168649301</c:v>
                </c:pt>
                <c:pt idx="4568">
                  <c:v>10752.087083325299</c:v>
                </c:pt>
                <c:pt idx="4569">
                  <c:v>10620.954834296201</c:v>
                </c:pt>
                <c:pt idx="4570">
                  <c:v>10487.197516136999</c:v>
                </c:pt>
                <c:pt idx="4571">
                  <c:v>10378.7184736114</c:v>
                </c:pt>
                <c:pt idx="4572">
                  <c:v>10312.3353064941</c:v>
                </c:pt>
                <c:pt idx="4573">
                  <c:v>10323.382419699699</c:v>
                </c:pt>
                <c:pt idx="4574">
                  <c:v>10436.605436030301</c:v>
                </c:pt>
                <c:pt idx="4575">
                  <c:v>10628.719133045</c:v>
                </c:pt>
                <c:pt idx="4576">
                  <c:v>10781.4622013754</c:v>
                </c:pt>
                <c:pt idx="4577">
                  <c:v>10870.118812475799</c:v>
                </c:pt>
                <c:pt idx="4578">
                  <c:v>10909.799516766499</c:v>
                </c:pt>
                <c:pt idx="4579">
                  <c:v>10925.1382641248</c:v>
                </c:pt>
                <c:pt idx="4580">
                  <c:v>10941.2087806338</c:v>
                </c:pt>
                <c:pt idx="4581">
                  <c:v>10987.5876362121</c:v>
                </c:pt>
                <c:pt idx="4582">
                  <c:v>11096.4460867416</c:v>
                </c:pt>
                <c:pt idx="4583">
                  <c:v>11316.6637022013</c:v>
                </c:pt>
                <c:pt idx="4584">
                  <c:v>11698.3732912623</c:v>
                </c:pt>
                <c:pt idx="4585">
                  <c:v>12279.2185778004</c:v>
                </c:pt>
                <c:pt idx="4586">
                  <c:v>13061.9660431669</c:v>
                </c:pt>
                <c:pt idx="4587">
                  <c:v>13896.20652584</c:v>
                </c:pt>
                <c:pt idx="4588">
                  <c:v>14514.468646024599</c:v>
                </c:pt>
                <c:pt idx="4589">
                  <c:v>14915.0124984089</c:v>
                </c:pt>
                <c:pt idx="4590">
                  <c:v>15103.8667044679</c:v>
                </c:pt>
                <c:pt idx="4591">
                  <c:v>15099.8126328085</c:v>
                </c:pt>
                <c:pt idx="4592">
                  <c:v>14932.839112703101</c:v>
                </c:pt>
                <c:pt idx="4593">
                  <c:v>14596.939383829</c:v>
                </c:pt>
                <c:pt idx="4594">
                  <c:v>14090.9556921027</c:v>
                </c:pt>
                <c:pt idx="4595">
                  <c:v>13458.7080372892</c:v>
                </c:pt>
                <c:pt idx="4596">
                  <c:v>12762.0344308449</c:v>
                </c:pt>
                <c:pt idx="4597">
                  <c:v>12067.812159725099</c:v>
                </c:pt>
                <c:pt idx="4598">
                  <c:v>11425.6991775963</c:v>
                </c:pt>
                <c:pt idx="4599">
                  <c:v>10807.0187999596</c:v>
                </c:pt>
                <c:pt idx="4600">
                  <c:v>10228.718873964501</c:v>
                </c:pt>
                <c:pt idx="4601">
                  <c:v>9734.4012007435704</c:v>
                </c:pt>
                <c:pt idx="4602">
                  <c:v>9315.4743166084609</c:v>
                </c:pt>
                <c:pt idx="4603">
                  <c:v>8975.8407947549003</c:v>
                </c:pt>
                <c:pt idx="4604">
                  <c:v>8736.2922797042302</c:v>
                </c:pt>
                <c:pt idx="4605">
                  <c:v>8629.5761885625998</c:v>
                </c:pt>
                <c:pt idx="4606">
                  <c:v>8600.0661640384697</c:v>
                </c:pt>
                <c:pt idx="4607">
                  <c:v>8617.3613873518007</c:v>
                </c:pt>
                <c:pt idx="4608">
                  <c:v>8676.0260821137599</c:v>
                </c:pt>
                <c:pt idx="4609">
                  <c:v>8772.0232870476593</c:v>
                </c:pt>
                <c:pt idx="4610">
                  <c:v>8870.7928037154306</c:v>
                </c:pt>
                <c:pt idx="4611">
                  <c:v>8954.8576688145295</c:v>
                </c:pt>
                <c:pt idx="4612">
                  <c:v>9024.9335967844509</c:v>
                </c:pt>
                <c:pt idx="4613">
                  <c:v>9094.4911811015299</c:v>
                </c:pt>
                <c:pt idx="4614">
                  <c:v>9159.0229209738209</c:v>
                </c:pt>
                <c:pt idx="4615">
                  <c:v>9170.1276820976309</c:v>
                </c:pt>
                <c:pt idx="4616">
                  <c:v>9150.8919368651204</c:v>
                </c:pt>
                <c:pt idx="4617">
                  <c:v>9126.2585257824594</c:v>
                </c:pt>
                <c:pt idx="4618">
                  <c:v>9137.0054080609207</c:v>
                </c:pt>
                <c:pt idx="4619">
                  <c:v>9195.5677833529608</c:v>
                </c:pt>
                <c:pt idx="4620">
                  <c:v>9265.4583039871904</c:v>
                </c:pt>
                <c:pt idx="4621">
                  <c:v>9346.7802764726002</c:v>
                </c:pt>
                <c:pt idx="4622">
                  <c:v>9442.3316360396093</c:v>
                </c:pt>
                <c:pt idx="4623">
                  <c:v>9557.3055956105709</c:v>
                </c:pt>
                <c:pt idx="4624">
                  <c:v>9706.4840536851607</c:v>
                </c:pt>
                <c:pt idx="4625">
                  <c:v>9868.4392761625095</c:v>
                </c:pt>
                <c:pt idx="4626">
                  <c:v>10051.009083897099</c:v>
                </c:pt>
                <c:pt idx="4627">
                  <c:v>10254.4328281588</c:v>
                </c:pt>
                <c:pt idx="4628">
                  <c:v>10427.915848189499</c:v>
                </c:pt>
                <c:pt idx="4629">
                  <c:v>10527.326781408299</c:v>
                </c:pt>
                <c:pt idx="4630">
                  <c:v>10568.5677452161</c:v>
                </c:pt>
                <c:pt idx="4631">
                  <c:v>10564.3718397351</c:v>
                </c:pt>
                <c:pt idx="4632">
                  <c:v>10533.567398887901</c:v>
                </c:pt>
                <c:pt idx="4633">
                  <c:v>10500.7538306147</c:v>
                </c:pt>
                <c:pt idx="4634">
                  <c:v>10469.5403509808</c:v>
                </c:pt>
                <c:pt idx="4635">
                  <c:v>10456.9091125328</c:v>
                </c:pt>
                <c:pt idx="4636">
                  <c:v>10489.316219022499</c:v>
                </c:pt>
                <c:pt idx="4637">
                  <c:v>10579.9537617148</c:v>
                </c:pt>
                <c:pt idx="4638">
                  <c:v>10736.388317773501</c:v>
                </c:pt>
                <c:pt idx="4639">
                  <c:v>10935.8453719548</c:v>
                </c:pt>
                <c:pt idx="4640">
                  <c:v>11156.803177437499</c:v>
                </c:pt>
                <c:pt idx="4641">
                  <c:v>11349.796323013699</c:v>
                </c:pt>
                <c:pt idx="4642">
                  <c:v>11513.328214625701</c:v>
                </c:pt>
                <c:pt idx="4643">
                  <c:v>11648.574733354901</c:v>
                </c:pt>
                <c:pt idx="4644">
                  <c:v>11750.841821324</c:v>
                </c:pt>
                <c:pt idx="4645">
                  <c:v>11818.2621391584</c:v>
                </c:pt>
                <c:pt idx="4646">
                  <c:v>11834.3541008424</c:v>
                </c:pt>
                <c:pt idx="4647">
                  <c:v>11791.7891615958</c:v>
                </c:pt>
                <c:pt idx="4648">
                  <c:v>11672.5088613437</c:v>
                </c:pt>
                <c:pt idx="4649">
                  <c:v>11460.476071711</c:v>
                </c:pt>
                <c:pt idx="4650">
                  <c:v>11169.919156571201</c:v>
                </c:pt>
                <c:pt idx="4651">
                  <c:v>10842.4778409666</c:v>
                </c:pt>
                <c:pt idx="4652">
                  <c:v>10536.123643922499</c:v>
                </c:pt>
                <c:pt idx="4653">
                  <c:v>10331.691685920599</c:v>
                </c:pt>
                <c:pt idx="4654">
                  <c:v>10387.064822787999</c:v>
                </c:pt>
                <c:pt idx="4655">
                  <c:v>10494.714674086999</c:v>
                </c:pt>
                <c:pt idx="4656">
                  <c:v>10629.621451687301</c:v>
                </c:pt>
                <c:pt idx="4657">
                  <c:v>10773.571975487201</c:v>
                </c:pt>
                <c:pt idx="4658">
                  <c:v>10877.4025753851</c:v>
                </c:pt>
                <c:pt idx="4659">
                  <c:v>10937.762675615701</c:v>
                </c:pt>
                <c:pt idx="4660">
                  <c:v>10962.698934865401</c:v>
                </c:pt>
                <c:pt idx="4661">
                  <c:v>10932.6356911656</c:v>
                </c:pt>
                <c:pt idx="4662">
                  <c:v>10834.470648300899</c:v>
                </c:pt>
                <c:pt idx="4663">
                  <c:v>10691.5605576052</c:v>
                </c:pt>
                <c:pt idx="4664">
                  <c:v>10527.806226205599</c:v>
                </c:pt>
                <c:pt idx="4665">
                  <c:v>10374.543971732301</c:v>
                </c:pt>
                <c:pt idx="4666">
                  <c:v>10216.592111800899</c:v>
                </c:pt>
                <c:pt idx="4667">
                  <c:v>10056.621422386501</c:v>
                </c:pt>
                <c:pt idx="4668">
                  <c:v>9915.6341445408798</c:v>
                </c:pt>
                <c:pt idx="4669">
                  <c:v>9742.6128717548308</c:v>
                </c:pt>
                <c:pt idx="4670">
                  <c:v>9550.2307518488597</c:v>
                </c:pt>
                <c:pt idx="4671">
                  <c:v>9349.7761905592706</c:v>
                </c:pt>
                <c:pt idx="4672">
                  <c:v>9124.0249162282998</c:v>
                </c:pt>
                <c:pt idx="4673">
                  <c:v>8879.8432232792402</c:v>
                </c:pt>
                <c:pt idx="4674">
                  <c:v>8649.5595965964094</c:v>
                </c:pt>
                <c:pt idx="4675">
                  <c:v>8488.2788517972804</c:v>
                </c:pt>
                <c:pt idx="4676">
                  <c:v>8453.5132084534598</c:v>
                </c:pt>
                <c:pt idx="4677">
                  <c:v>8537.9907471527604</c:v>
                </c:pt>
                <c:pt idx="4678">
                  <c:v>8736.5810074381698</c:v>
                </c:pt>
                <c:pt idx="4679">
                  <c:v>9068.5453217963495</c:v>
                </c:pt>
                <c:pt idx="4680">
                  <c:v>9509.0561928735697</c:v>
                </c:pt>
                <c:pt idx="4681">
                  <c:v>10019.0888823735</c:v>
                </c:pt>
                <c:pt idx="4682">
                  <c:v>10538.4967748939</c:v>
                </c:pt>
                <c:pt idx="4683">
                  <c:v>11025.336055528</c:v>
                </c:pt>
                <c:pt idx="4684">
                  <c:v>11395.069113769299</c:v>
                </c:pt>
                <c:pt idx="4685">
                  <c:v>11595.57598476</c:v>
                </c:pt>
                <c:pt idx="4686">
                  <c:v>11611.6359842477</c:v>
                </c:pt>
                <c:pt idx="4687">
                  <c:v>11443.7849399242</c:v>
                </c:pt>
                <c:pt idx="4688">
                  <c:v>11095.2155037958</c:v>
                </c:pt>
                <c:pt idx="4689">
                  <c:v>10563.9908480045</c:v>
                </c:pt>
                <c:pt idx="4690">
                  <c:v>9883.6955348326701</c:v>
                </c:pt>
                <c:pt idx="4691">
                  <c:v>9137.4247814560604</c:v>
                </c:pt>
                <c:pt idx="4692">
                  <c:v>8411.4635366472194</c:v>
                </c:pt>
                <c:pt idx="4693">
                  <c:v>7818.0660611496696</c:v>
                </c:pt>
                <c:pt idx="4694">
                  <c:v>7612.6326274774201</c:v>
                </c:pt>
                <c:pt idx="4695">
                  <c:v>7678.1055244151903</c:v>
                </c:pt>
                <c:pt idx="4696">
                  <c:v>7895.4734669291502</c:v>
                </c:pt>
                <c:pt idx="4697">
                  <c:v>8235.1896820460606</c:v>
                </c:pt>
                <c:pt idx="4698">
                  <c:v>8674.4408171547893</c:v>
                </c:pt>
                <c:pt idx="4699">
                  <c:v>9160.6437302677696</c:v>
                </c:pt>
                <c:pt idx="4700">
                  <c:v>9632.2721125808293</c:v>
                </c:pt>
                <c:pt idx="4701">
                  <c:v>10002.0988320285</c:v>
                </c:pt>
                <c:pt idx="4702">
                  <c:v>10278.5742322857</c:v>
                </c:pt>
                <c:pt idx="4703">
                  <c:v>10463.071720284001</c:v>
                </c:pt>
                <c:pt idx="4704">
                  <c:v>10570.432451794901</c:v>
                </c:pt>
                <c:pt idx="4705">
                  <c:v>10634.158572452399</c:v>
                </c:pt>
                <c:pt idx="4706">
                  <c:v>10689.6996162533</c:v>
                </c:pt>
                <c:pt idx="4707">
                  <c:v>10788.5482315018</c:v>
                </c:pt>
                <c:pt idx="4708">
                  <c:v>10897.9419113329</c:v>
                </c:pt>
                <c:pt idx="4709">
                  <c:v>11019.712550394899</c:v>
                </c:pt>
                <c:pt idx="4710">
                  <c:v>11159.8881816702</c:v>
                </c:pt>
                <c:pt idx="4711">
                  <c:v>11332.078362734101</c:v>
                </c:pt>
                <c:pt idx="4712">
                  <c:v>11558.8999533182</c:v>
                </c:pt>
                <c:pt idx="4713">
                  <c:v>11855.275485030599</c:v>
                </c:pt>
                <c:pt idx="4714">
                  <c:v>12169.696554653499</c:v>
                </c:pt>
                <c:pt idx="4715">
                  <c:v>12482.8847613818</c:v>
                </c:pt>
                <c:pt idx="4716">
                  <c:v>12772.328967948501</c:v>
                </c:pt>
                <c:pt idx="4717">
                  <c:v>13039.355770043099</c:v>
                </c:pt>
                <c:pt idx="4718">
                  <c:v>13274.3593193421</c:v>
                </c:pt>
                <c:pt idx="4719">
                  <c:v>13467.620831623701</c:v>
                </c:pt>
                <c:pt idx="4720">
                  <c:v>13614.2069637969</c:v>
                </c:pt>
                <c:pt idx="4721">
                  <c:v>13704.1775644102</c:v>
                </c:pt>
                <c:pt idx="4722">
                  <c:v>13746.319848213199</c:v>
                </c:pt>
                <c:pt idx="4723">
                  <c:v>13749.1929575429</c:v>
                </c:pt>
                <c:pt idx="4724">
                  <c:v>13719.7956438357</c:v>
                </c:pt>
                <c:pt idx="4725">
                  <c:v>13656.627205405301</c:v>
                </c:pt>
                <c:pt idx="4726">
                  <c:v>13567.839984319</c:v>
                </c:pt>
                <c:pt idx="4727">
                  <c:v>13491.7105338534</c:v>
                </c:pt>
                <c:pt idx="4728">
                  <c:v>13465.771960272799</c:v>
                </c:pt>
                <c:pt idx="4729">
                  <c:v>13488.4295800411</c:v>
                </c:pt>
                <c:pt idx="4730">
                  <c:v>13474.6386721258</c:v>
                </c:pt>
                <c:pt idx="4731">
                  <c:v>13425.4751360542</c:v>
                </c:pt>
                <c:pt idx="4732">
                  <c:v>13325.0830293577</c:v>
                </c:pt>
                <c:pt idx="4733">
                  <c:v>13113.573178312599</c:v>
                </c:pt>
                <c:pt idx="4734">
                  <c:v>12793.867058449099</c:v>
                </c:pt>
                <c:pt idx="4735">
                  <c:v>12369.1588817642</c:v>
                </c:pt>
                <c:pt idx="4736">
                  <c:v>11862.316918169099</c:v>
                </c:pt>
                <c:pt idx="4737">
                  <c:v>11307.995828979199</c:v>
                </c:pt>
                <c:pt idx="4738">
                  <c:v>10734.7886093288</c:v>
                </c:pt>
                <c:pt idx="4739">
                  <c:v>10170.060918417301</c:v>
                </c:pt>
                <c:pt idx="4740">
                  <c:v>9652.2825354577999</c:v>
                </c:pt>
                <c:pt idx="4741">
                  <c:v>9235.8030720702609</c:v>
                </c:pt>
                <c:pt idx="4742">
                  <c:v>8958.2644017721395</c:v>
                </c:pt>
                <c:pt idx="4743">
                  <c:v>8842.8226858040707</c:v>
                </c:pt>
                <c:pt idx="4744">
                  <c:v>8799.4095016087995</c:v>
                </c:pt>
                <c:pt idx="4745">
                  <c:v>8779.2482777755104</c:v>
                </c:pt>
                <c:pt idx="4746">
                  <c:v>8809.1508416111792</c:v>
                </c:pt>
                <c:pt idx="4747">
                  <c:v>8926.2593883681002</c:v>
                </c:pt>
                <c:pt idx="4748">
                  <c:v>9151.9670554547301</c:v>
                </c:pt>
                <c:pt idx="4749">
                  <c:v>9513.40129592626</c:v>
                </c:pt>
                <c:pt idx="4750">
                  <c:v>10029.583474626899</c:v>
                </c:pt>
                <c:pt idx="4751">
                  <c:v>10699.256050465799</c:v>
                </c:pt>
                <c:pt idx="4752">
                  <c:v>11450.399129003499</c:v>
                </c:pt>
                <c:pt idx="4753">
                  <c:v>12221.251657053799</c:v>
                </c:pt>
                <c:pt idx="4754">
                  <c:v>12955.1415488361</c:v>
                </c:pt>
                <c:pt idx="4755">
                  <c:v>13580.4581770348</c:v>
                </c:pt>
                <c:pt idx="4756">
                  <c:v>14058.4558154405</c:v>
                </c:pt>
                <c:pt idx="4757">
                  <c:v>14352.2434567081</c:v>
                </c:pt>
                <c:pt idx="4758">
                  <c:v>14412.632532588899</c:v>
                </c:pt>
                <c:pt idx="4759">
                  <c:v>14212.769069522499</c:v>
                </c:pt>
                <c:pt idx="4760">
                  <c:v>13771.2626812251</c:v>
                </c:pt>
                <c:pt idx="4761">
                  <c:v>13110.3968451288</c:v>
                </c:pt>
                <c:pt idx="4762">
                  <c:v>12291.8510420934</c:v>
                </c:pt>
                <c:pt idx="4763">
                  <c:v>11426.0979437888</c:v>
                </c:pt>
                <c:pt idx="4764">
                  <c:v>10652.648635273799</c:v>
                </c:pt>
                <c:pt idx="4765">
                  <c:v>10184.806594808901</c:v>
                </c:pt>
                <c:pt idx="4766">
                  <c:v>9995.9235187644208</c:v>
                </c:pt>
                <c:pt idx="4767">
                  <c:v>9911.3350528105093</c:v>
                </c:pt>
                <c:pt idx="4768">
                  <c:v>9828.0353457433503</c:v>
                </c:pt>
                <c:pt idx="4769">
                  <c:v>9758.6986791189302</c:v>
                </c:pt>
                <c:pt idx="4770">
                  <c:v>9727.9926320912</c:v>
                </c:pt>
                <c:pt idx="4771">
                  <c:v>9754.6110894980193</c:v>
                </c:pt>
                <c:pt idx="4772">
                  <c:v>9855.3406341013106</c:v>
                </c:pt>
                <c:pt idx="4773">
                  <c:v>10057.066899636</c:v>
                </c:pt>
                <c:pt idx="4774">
                  <c:v>10386.688807445</c:v>
                </c:pt>
                <c:pt idx="4775">
                  <c:v>10864.1895215193</c:v>
                </c:pt>
                <c:pt idx="4776">
                  <c:v>11489.6920549974</c:v>
                </c:pt>
                <c:pt idx="4777">
                  <c:v>12208.6199344614</c:v>
                </c:pt>
                <c:pt idx="4778">
                  <c:v>12903.9813671296</c:v>
                </c:pt>
                <c:pt idx="4779">
                  <c:v>13569.274162474099</c:v>
                </c:pt>
                <c:pt idx="4780">
                  <c:v>14094.895702965599</c:v>
                </c:pt>
                <c:pt idx="4781">
                  <c:v>14423.204588505299</c:v>
                </c:pt>
                <c:pt idx="4782">
                  <c:v>14551.9955178609</c:v>
                </c:pt>
                <c:pt idx="4783">
                  <c:v>14499.142750340799</c:v>
                </c:pt>
                <c:pt idx="4784">
                  <c:v>14297.931392954</c:v>
                </c:pt>
                <c:pt idx="4785">
                  <c:v>13978.0913309553</c:v>
                </c:pt>
                <c:pt idx="4786">
                  <c:v>13581.2319843519</c:v>
                </c:pt>
                <c:pt idx="4787">
                  <c:v>13171.4732795129</c:v>
                </c:pt>
                <c:pt idx="4788">
                  <c:v>12798.7343474912</c:v>
                </c:pt>
                <c:pt idx="4789">
                  <c:v>12495.446608144501</c:v>
                </c:pt>
                <c:pt idx="4790">
                  <c:v>12271.975066675401</c:v>
                </c:pt>
                <c:pt idx="4791">
                  <c:v>12072.1488339468</c:v>
                </c:pt>
                <c:pt idx="4792">
                  <c:v>11905.9690223747</c:v>
                </c:pt>
                <c:pt idx="4793">
                  <c:v>11772.467405519201</c:v>
                </c:pt>
                <c:pt idx="4794">
                  <c:v>11669.8068038739</c:v>
                </c:pt>
                <c:pt idx="4795">
                  <c:v>11598.425858656199</c:v>
                </c:pt>
                <c:pt idx="4796">
                  <c:v>11525.9247832459</c:v>
                </c:pt>
                <c:pt idx="4797">
                  <c:v>11397.217063461199</c:v>
                </c:pt>
                <c:pt idx="4798">
                  <c:v>11234.989402429001</c:v>
                </c:pt>
                <c:pt idx="4799">
                  <c:v>11063.527162516501</c:v>
                </c:pt>
                <c:pt idx="4800">
                  <c:v>10914.2166160535</c:v>
                </c:pt>
                <c:pt idx="4801">
                  <c:v>10816.2825422941</c:v>
                </c:pt>
                <c:pt idx="4802">
                  <c:v>10804.2234001956</c:v>
                </c:pt>
                <c:pt idx="4803">
                  <c:v>10914.0393423566</c:v>
                </c:pt>
                <c:pt idx="4804">
                  <c:v>11169.509069993999</c:v>
                </c:pt>
                <c:pt idx="4805">
                  <c:v>11577.419042723999</c:v>
                </c:pt>
                <c:pt idx="4806">
                  <c:v>12095.141612027401</c:v>
                </c:pt>
                <c:pt idx="4807">
                  <c:v>12577.6800595725</c:v>
                </c:pt>
                <c:pt idx="4808">
                  <c:v>12908.859338480899</c:v>
                </c:pt>
                <c:pt idx="4809">
                  <c:v>13048.2911263933</c:v>
                </c:pt>
                <c:pt idx="4810">
                  <c:v>12986.744340113901</c:v>
                </c:pt>
                <c:pt idx="4811">
                  <c:v>12740.7015562467</c:v>
                </c:pt>
                <c:pt idx="4812">
                  <c:v>12335.874653315699</c:v>
                </c:pt>
                <c:pt idx="4813">
                  <c:v>11830.725514408001</c:v>
                </c:pt>
                <c:pt idx="4814">
                  <c:v>11306.709234752099</c:v>
                </c:pt>
                <c:pt idx="4815">
                  <c:v>10833.3597155062</c:v>
                </c:pt>
                <c:pt idx="4816">
                  <c:v>10463.458419803599</c:v>
                </c:pt>
                <c:pt idx="4817">
                  <c:v>10211.445624976999</c:v>
                </c:pt>
                <c:pt idx="4818">
                  <c:v>10075.1207273162</c:v>
                </c:pt>
                <c:pt idx="4819">
                  <c:v>10036.089217487901</c:v>
                </c:pt>
                <c:pt idx="4820">
                  <c:v>10087.2375607505</c:v>
                </c:pt>
                <c:pt idx="4821">
                  <c:v>10219.767467947</c:v>
                </c:pt>
                <c:pt idx="4822">
                  <c:v>10396.477944132999</c:v>
                </c:pt>
                <c:pt idx="4823">
                  <c:v>10586.585760806</c:v>
                </c:pt>
                <c:pt idx="4824">
                  <c:v>10742.6477778807</c:v>
                </c:pt>
                <c:pt idx="4825">
                  <c:v>10838.3883748762</c:v>
                </c:pt>
                <c:pt idx="4826">
                  <c:v>10876.8957420802</c:v>
                </c:pt>
                <c:pt idx="4827">
                  <c:v>10859.461821225599</c:v>
                </c:pt>
                <c:pt idx="4828">
                  <c:v>10813.924901946801</c:v>
                </c:pt>
                <c:pt idx="4829">
                  <c:v>10789.999164401001</c:v>
                </c:pt>
                <c:pt idx="4830">
                  <c:v>10834.514563024801</c:v>
                </c:pt>
                <c:pt idx="4831">
                  <c:v>10980.7717839421</c:v>
                </c:pt>
                <c:pt idx="4832">
                  <c:v>11233.530364239899</c:v>
                </c:pt>
                <c:pt idx="4833">
                  <c:v>11597.3082559879</c:v>
                </c:pt>
                <c:pt idx="4834">
                  <c:v>12090.7074866325</c:v>
                </c:pt>
                <c:pt idx="4835">
                  <c:v>12707.165705023601</c:v>
                </c:pt>
                <c:pt idx="4836">
                  <c:v>13449.8225939599</c:v>
                </c:pt>
                <c:pt idx="4837">
                  <c:v>14263.4943339683</c:v>
                </c:pt>
                <c:pt idx="4838">
                  <c:v>14994.535687301401</c:v>
                </c:pt>
                <c:pt idx="4839">
                  <c:v>15559.995791314501</c:v>
                </c:pt>
                <c:pt idx="4840">
                  <c:v>15910.477070061401</c:v>
                </c:pt>
                <c:pt idx="4841">
                  <c:v>15996.2898331796</c:v>
                </c:pt>
                <c:pt idx="4842">
                  <c:v>15792.0738542861</c:v>
                </c:pt>
                <c:pt idx="4843">
                  <c:v>15292.884958242001</c:v>
                </c:pt>
                <c:pt idx="4844">
                  <c:v>14526.438042624301</c:v>
                </c:pt>
                <c:pt idx="4845">
                  <c:v>13548.1733397721</c:v>
                </c:pt>
                <c:pt idx="4846">
                  <c:v>12448.029343694299</c:v>
                </c:pt>
                <c:pt idx="4847">
                  <c:v>11349.629884698301</c:v>
                </c:pt>
                <c:pt idx="4848">
                  <c:v>10454.3171338007</c:v>
                </c:pt>
                <c:pt idx="4849">
                  <c:v>9889.1882145701693</c:v>
                </c:pt>
                <c:pt idx="4850">
                  <c:v>9412.6872533653896</c:v>
                </c:pt>
                <c:pt idx="4851">
                  <c:v>9057.5547931942292</c:v>
                </c:pt>
                <c:pt idx="4852">
                  <c:v>8839.7831482444599</c:v>
                </c:pt>
                <c:pt idx="4853">
                  <c:v>8718.0419364830195</c:v>
                </c:pt>
                <c:pt idx="4854">
                  <c:v>8648.1351535807808</c:v>
                </c:pt>
                <c:pt idx="4855">
                  <c:v>8583.7053154925907</c:v>
                </c:pt>
                <c:pt idx="4856">
                  <c:v>8510.4899132769806</c:v>
                </c:pt>
                <c:pt idx="4857">
                  <c:v>8443.5435569439505</c:v>
                </c:pt>
                <c:pt idx="4858">
                  <c:v>8390.5759991940104</c:v>
                </c:pt>
                <c:pt idx="4859">
                  <c:v>8358.8554085294109</c:v>
                </c:pt>
                <c:pt idx="4860">
                  <c:v>8319.5824248465906</c:v>
                </c:pt>
                <c:pt idx="4861">
                  <c:v>8268.1985458918007</c:v>
                </c:pt>
                <c:pt idx="4862">
                  <c:v>8210.2926424896905</c:v>
                </c:pt>
                <c:pt idx="4863">
                  <c:v>8157.9061000025104</c:v>
                </c:pt>
                <c:pt idx="4864">
                  <c:v>8158.8144084658597</c:v>
                </c:pt>
                <c:pt idx="4865">
                  <c:v>8194.7956777067793</c:v>
                </c:pt>
                <c:pt idx="4866">
                  <c:v>8273.1581876090095</c:v>
                </c:pt>
                <c:pt idx="4867">
                  <c:v>8364.7648619030697</c:v>
                </c:pt>
                <c:pt idx="4868">
                  <c:v>8495.8596395492405</c:v>
                </c:pt>
                <c:pt idx="4869">
                  <c:v>8706.4212030553099</c:v>
                </c:pt>
                <c:pt idx="4870">
                  <c:v>9045.9410754934306</c:v>
                </c:pt>
                <c:pt idx="4871">
                  <c:v>9450.1606741907799</c:v>
                </c:pt>
                <c:pt idx="4872">
                  <c:v>9843.5472118181096</c:v>
                </c:pt>
                <c:pt idx="4873">
                  <c:v>10189.716978509299</c:v>
                </c:pt>
                <c:pt idx="4874">
                  <c:v>10452.5246201642</c:v>
                </c:pt>
                <c:pt idx="4875">
                  <c:v>10649.985088445401</c:v>
                </c:pt>
                <c:pt idx="4876">
                  <c:v>10793.3263449775</c:v>
                </c:pt>
                <c:pt idx="4877">
                  <c:v>10856.266184166599</c:v>
                </c:pt>
                <c:pt idx="4878">
                  <c:v>10819.4455139452</c:v>
                </c:pt>
                <c:pt idx="4879">
                  <c:v>10680.155085927299</c:v>
                </c:pt>
                <c:pt idx="4880">
                  <c:v>10463.186239364401</c:v>
                </c:pt>
                <c:pt idx="4881">
                  <c:v>10172.562857865099</c:v>
                </c:pt>
                <c:pt idx="4882">
                  <c:v>9838.0719069693096</c:v>
                </c:pt>
                <c:pt idx="4883">
                  <c:v>9515.1627933340496</c:v>
                </c:pt>
                <c:pt idx="4884">
                  <c:v>9237.6894223416602</c:v>
                </c:pt>
                <c:pt idx="4885">
                  <c:v>9029.0004351621301</c:v>
                </c:pt>
                <c:pt idx="4886">
                  <c:v>8908.9992273729404</c:v>
                </c:pt>
                <c:pt idx="4887">
                  <c:v>8882.1184875767103</c:v>
                </c:pt>
                <c:pt idx="4888">
                  <c:v>8922.3180771970292</c:v>
                </c:pt>
                <c:pt idx="4889">
                  <c:v>8955.9054972601098</c:v>
                </c:pt>
                <c:pt idx="4890">
                  <c:v>8989.4446423127592</c:v>
                </c:pt>
                <c:pt idx="4891">
                  <c:v>9046.1547995647106</c:v>
                </c:pt>
                <c:pt idx="4892">
                  <c:v>9128.6549637525004</c:v>
                </c:pt>
                <c:pt idx="4893">
                  <c:v>9227.6741044255195</c:v>
                </c:pt>
                <c:pt idx="4894">
                  <c:v>9332.4742052367092</c:v>
                </c:pt>
                <c:pt idx="4895">
                  <c:v>9399.4719479128398</c:v>
                </c:pt>
                <c:pt idx="4896">
                  <c:v>9410.2858154380301</c:v>
                </c:pt>
                <c:pt idx="4897">
                  <c:v>9379.2499871614891</c:v>
                </c:pt>
                <c:pt idx="4898">
                  <c:v>9320.9330319758101</c:v>
                </c:pt>
                <c:pt idx="4899">
                  <c:v>9247.2669477817999</c:v>
                </c:pt>
                <c:pt idx="4900">
                  <c:v>9164.3823780258008</c:v>
                </c:pt>
                <c:pt idx="4901">
                  <c:v>9073.7951975321193</c:v>
                </c:pt>
                <c:pt idx="4902">
                  <c:v>8979.9485143131806</c:v>
                </c:pt>
                <c:pt idx="4903">
                  <c:v>8869.2961625439202</c:v>
                </c:pt>
                <c:pt idx="4904">
                  <c:v>8712.9500024539193</c:v>
                </c:pt>
                <c:pt idx="4905">
                  <c:v>8500.4483525352298</c:v>
                </c:pt>
                <c:pt idx="4906">
                  <c:v>8271.2070866637205</c:v>
                </c:pt>
                <c:pt idx="4907">
                  <c:v>8103.0534000837297</c:v>
                </c:pt>
                <c:pt idx="4908">
                  <c:v>7997.9821564656404</c:v>
                </c:pt>
                <c:pt idx="4909">
                  <c:v>7965.7093403320396</c:v>
                </c:pt>
                <c:pt idx="4910">
                  <c:v>8008.3958540617896</c:v>
                </c:pt>
                <c:pt idx="4911">
                  <c:v>8094.27813086075</c:v>
                </c:pt>
                <c:pt idx="4912">
                  <c:v>8215.9409231212703</c:v>
                </c:pt>
                <c:pt idx="4913">
                  <c:v>8368.0502060669205</c:v>
                </c:pt>
                <c:pt idx="4914">
                  <c:v>8492.0343804391105</c:v>
                </c:pt>
                <c:pt idx="4915">
                  <c:v>8546.7288602972203</c:v>
                </c:pt>
                <c:pt idx="4916">
                  <c:v>8540.7627946811408</c:v>
                </c:pt>
                <c:pt idx="4917">
                  <c:v>8491.5782863126296</c:v>
                </c:pt>
                <c:pt idx="4918">
                  <c:v>8424.6891369427794</c:v>
                </c:pt>
                <c:pt idx="4919">
                  <c:v>8351.5118359921398</c:v>
                </c:pt>
                <c:pt idx="4920">
                  <c:v>8280.2311763248999</c:v>
                </c:pt>
                <c:pt idx="4921">
                  <c:v>8215.8828499208594</c:v>
                </c:pt>
                <c:pt idx="4922">
                  <c:v>8138.5402843968704</c:v>
                </c:pt>
                <c:pt idx="4923">
                  <c:v>8033.7881826926396</c:v>
                </c:pt>
                <c:pt idx="4924">
                  <c:v>7909.1175340108903</c:v>
                </c:pt>
                <c:pt idx="4925">
                  <c:v>7778.7420670270003</c:v>
                </c:pt>
                <c:pt idx="4926">
                  <c:v>7673.1934488751804</c:v>
                </c:pt>
                <c:pt idx="4927">
                  <c:v>7629.9968859541304</c:v>
                </c:pt>
                <c:pt idx="4928">
                  <c:v>7673.0370081349702</c:v>
                </c:pt>
                <c:pt idx="4929">
                  <c:v>7811.3890483530604</c:v>
                </c:pt>
                <c:pt idx="4930">
                  <c:v>8037.9904002363401</c:v>
                </c:pt>
                <c:pt idx="4931">
                  <c:v>8328.6466191560594</c:v>
                </c:pt>
                <c:pt idx="4932">
                  <c:v>8648.3285229828907</c:v>
                </c:pt>
                <c:pt idx="4933">
                  <c:v>8988.8400470048291</c:v>
                </c:pt>
                <c:pt idx="4934">
                  <c:v>9360.1360472510005</c:v>
                </c:pt>
                <c:pt idx="4935">
                  <c:v>9745.8375391808004</c:v>
                </c:pt>
                <c:pt idx="4936">
                  <c:v>10147.104990989101</c:v>
                </c:pt>
                <c:pt idx="4937">
                  <c:v>10581.211030181699</c:v>
                </c:pt>
                <c:pt idx="4938">
                  <c:v>11060.042368882399</c:v>
                </c:pt>
                <c:pt idx="4939">
                  <c:v>11586.8545489194</c:v>
                </c:pt>
                <c:pt idx="4940">
                  <c:v>12133.218643657399</c:v>
                </c:pt>
                <c:pt idx="4941">
                  <c:v>12662.1288777927</c:v>
                </c:pt>
                <c:pt idx="4942">
                  <c:v>13098.5252884121</c:v>
                </c:pt>
                <c:pt idx="4943">
                  <c:v>13333.5247459971</c:v>
                </c:pt>
                <c:pt idx="4944">
                  <c:v>13360.714814077</c:v>
                </c:pt>
                <c:pt idx="4945">
                  <c:v>13202.1152289898</c:v>
                </c:pt>
                <c:pt idx="4946">
                  <c:v>12874.1535068663</c:v>
                </c:pt>
                <c:pt idx="4947">
                  <c:v>12423.7792686255</c:v>
                </c:pt>
                <c:pt idx="4948">
                  <c:v>11905.7321681701</c:v>
                </c:pt>
                <c:pt idx="4949">
                  <c:v>11393.99893541</c:v>
                </c:pt>
                <c:pt idx="4950">
                  <c:v>10956.403711638401</c:v>
                </c:pt>
                <c:pt idx="4951">
                  <c:v>10663.614851791401</c:v>
                </c:pt>
                <c:pt idx="4952">
                  <c:v>10497.655370947699</c:v>
                </c:pt>
                <c:pt idx="4953">
                  <c:v>10421.405800146</c:v>
                </c:pt>
                <c:pt idx="4954">
                  <c:v>10465.4710378322</c:v>
                </c:pt>
                <c:pt idx="4955">
                  <c:v>10583.5111123766</c:v>
                </c:pt>
                <c:pt idx="4956">
                  <c:v>10733.8650741941</c:v>
                </c:pt>
                <c:pt idx="4957">
                  <c:v>10916.499245209799</c:v>
                </c:pt>
                <c:pt idx="4958">
                  <c:v>11124.530574839</c:v>
                </c:pt>
                <c:pt idx="4959">
                  <c:v>11325.3782897527</c:v>
                </c:pt>
                <c:pt idx="4960">
                  <c:v>11472.3522286151</c:v>
                </c:pt>
                <c:pt idx="4961">
                  <c:v>11551.901097371199</c:v>
                </c:pt>
                <c:pt idx="4962">
                  <c:v>11563.1394966711</c:v>
                </c:pt>
                <c:pt idx="4963">
                  <c:v>11522.2377553959</c:v>
                </c:pt>
                <c:pt idx="4964">
                  <c:v>11428.5132921964</c:v>
                </c:pt>
                <c:pt idx="4965">
                  <c:v>11278.151228544401</c:v>
                </c:pt>
                <c:pt idx="4966">
                  <c:v>11089.616133880199</c:v>
                </c:pt>
                <c:pt idx="4967">
                  <c:v>10893.337003652299</c:v>
                </c:pt>
                <c:pt idx="4968">
                  <c:v>10722.6701474643</c:v>
                </c:pt>
                <c:pt idx="4969">
                  <c:v>10637.9674247846</c:v>
                </c:pt>
                <c:pt idx="4970">
                  <c:v>10674.5943889921</c:v>
                </c:pt>
                <c:pt idx="4971">
                  <c:v>10776.5262841651</c:v>
                </c:pt>
                <c:pt idx="4972">
                  <c:v>10899.064468057901</c:v>
                </c:pt>
                <c:pt idx="4973">
                  <c:v>11005.8777744691</c:v>
                </c:pt>
                <c:pt idx="4974">
                  <c:v>11065.9315765756</c:v>
                </c:pt>
                <c:pt idx="4975">
                  <c:v>11084.5988385643</c:v>
                </c:pt>
                <c:pt idx="4976">
                  <c:v>11088.754238159599</c:v>
                </c:pt>
                <c:pt idx="4977">
                  <c:v>11101.177881436701</c:v>
                </c:pt>
                <c:pt idx="4978">
                  <c:v>11141.9734803599</c:v>
                </c:pt>
                <c:pt idx="4979">
                  <c:v>11236.5427426799</c:v>
                </c:pt>
                <c:pt idx="4980">
                  <c:v>11305.712447375799</c:v>
                </c:pt>
                <c:pt idx="4981">
                  <c:v>11321.0352055735</c:v>
                </c:pt>
                <c:pt idx="4982">
                  <c:v>11252.8533272274</c:v>
                </c:pt>
                <c:pt idx="4983">
                  <c:v>11074.2200177759</c:v>
                </c:pt>
                <c:pt idx="4984">
                  <c:v>10776.6848648421</c:v>
                </c:pt>
                <c:pt idx="4985">
                  <c:v>10368.6404873877</c:v>
                </c:pt>
                <c:pt idx="4986">
                  <c:v>9874.4740947896207</c:v>
                </c:pt>
                <c:pt idx="4987">
                  <c:v>9349.9697031001397</c:v>
                </c:pt>
                <c:pt idx="4988">
                  <c:v>8862.4073195612309</c:v>
                </c:pt>
                <c:pt idx="4989">
                  <c:v>8498.0344845154905</c:v>
                </c:pt>
                <c:pt idx="4990">
                  <c:v>8298.2245887741992</c:v>
                </c:pt>
                <c:pt idx="4991">
                  <c:v>8200.6281214623905</c:v>
                </c:pt>
                <c:pt idx="4992">
                  <c:v>8158.6831554519704</c:v>
                </c:pt>
                <c:pt idx="4993">
                  <c:v>8163.9831317376802</c:v>
                </c:pt>
                <c:pt idx="4994">
                  <c:v>8212.7996063856099</c:v>
                </c:pt>
                <c:pt idx="4995">
                  <c:v>8297.2748138997704</c:v>
                </c:pt>
                <c:pt idx="4996">
                  <c:v>8408.5541667272901</c:v>
                </c:pt>
                <c:pt idx="4997">
                  <c:v>8545.4511723956293</c:v>
                </c:pt>
                <c:pt idx="4998">
                  <c:v>8720.0083109429797</c:v>
                </c:pt>
                <c:pt idx="4999">
                  <c:v>8952.3037105672993</c:v>
                </c:pt>
                <c:pt idx="5000">
                  <c:v>9241.7798320429902</c:v>
                </c:pt>
                <c:pt idx="5001">
                  <c:v>9602.9358373880095</c:v>
                </c:pt>
                <c:pt idx="5002">
                  <c:v>10047.4277373929</c:v>
                </c:pt>
                <c:pt idx="5003">
                  <c:v>10571.393379585001</c:v>
                </c:pt>
                <c:pt idx="5004">
                  <c:v>11151.496609936799</c:v>
                </c:pt>
                <c:pt idx="5005">
                  <c:v>11697.6012244919</c:v>
                </c:pt>
                <c:pt idx="5006">
                  <c:v>12123.2595801718</c:v>
                </c:pt>
                <c:pt idx="5007">
                  <c:v>12388.707619765601</c:v>
                </c:pt>
                <c:pt idx="5008">
                  <c:v>12480.140147854299</c:v>
                </c:pt>
                <c:pt idx="5009">
                  <c:v>12390.6940250633</c:v>
                </c:pt>
                <c:pt idx="5010">
                  <c:v>12141.611827680001</c:v>
                </c:pt>
                <c:pt idx="5011">
                  <c:v>11764.323728195401</c:v>
                </c:pt>
                <c:pt idx="5012">
                  <c:v>11328.5747812998</c:v>
                </c:pt>
                <c:pt idx="5013">
                  <c:v>10918.772140947</c:v>
                </c:pt>
                <c:pt idx="5014">
                  <c:v>10633.777191282999</c:v>
                </c:pt>
                <c:pt idx="5015">
                  <c:v>10646.655687299501</c:v>
                </c:pt>
                <c:pt idx="5016">
                  <c:v>10757.745672360101</c:v>
                </c:pt>
                <c:pt idx="5017">
                  <c:v>10899.434268921699</c:v>
                </c:pt>
                <c:pt idx="5018">
                  <c:v>11087.700661668299</c:v>
                </c:pt>
                <c:pt idx="5019">
                  <c:v>11304.6242798237</c:v>
                </c:pt>
                <c:pt idx="5020">
                  <c:v>11494.586550772599</c:v>
                </c:pt>
                <c:pt idx="5021">
                  <c:v>11623.904554742699</c:v>
                </c:pt>
                <c:pt idx="5022">
                  <c:v>11687.6316431414</c:v>
                </c:pt>
                <c:pt idx="5023">
                  <c:v>11691.451895609</c:v>
                </c:pt>
                <c:pt idx="5024">
                  <c:v>11639.1272630042</c:v>
                </c:pt>
                <c:pt idx="5025">
                  <c:v>11551.0170457528</c:v>
                </c:pt>
                <c:pt idx="5026">
                  <c:v>11449.932669322099</c:v>
                </c:pt>
                <c:pt idx="5027">
                  <c:v>11330.8849634531</c:v>
                </c:pt>
                <c:pt idx="5028">
                  <c:v>11217.009459905101</c:v>
                </c:pt>
                <c:pt idx="5029">
                  <c:v>11111.0769521358</c:v>
                </c:pt>
                <c:pt idx="5030">
                  <c:v>11014.1733483927</c:v>
                </c:pt>
                <c:pt idx="5031">
                  <c:v>10929.7965925999</c:v>
                </c:pt>
                <c:pt idx="5032">
                  <c:v>10849.1198255239</c:v>
                </c:pt>
                <c:pt idx="5033">
                  <c:v>10781.4866969252</c:v>
                </c:pt>
                <c:pt idx="5034">
                  <c:v>10729.805470622299</c:v>
                </c:pt>
                <c:pt idx="5035">
                  <c:v>10710.0396686522</c:v>
                </c:pt>
                <c:pt idx="5036">
                  <c:v>10738.8209886393</c:v>
                </c:pt>
                <c:pt idx="5037">
                  <c:v>10773.8727677674</c:v>
                </c:pt>
                <c:pt idx="5038">
                  <c:v>10728.6215852368</c:v>
                </c:pt>
                <c:pt idx="5039">
                  <c:v>10603.7713058594</c:v>
                </c:pt>
                <c:pt idx="5040">
                  <c:v>10414.6472620779</c:v>
                </c:pt>
                <c:pt idx="5041">
                  <c:v>10171.970355192199</c:v>
                </c:pt>
                <c:pt idx="5042">
                  <c:v>9903.1053447335798</c:v>
                </c:pt>
                <c:pt idx="5043">
                  <c:v>9644.4622972294492</c:v>
                </c:pt>
                <c:pt idx="5044">
                  <c:v>9428.7966598995608</c:v>
                </c:pt>
                <c:pt idx="5045">
                  <c:v>9300.0939330792698</c:v>
                </c:pt>
                <c:pt idx="5046">
                  <c:v>9307.2636091262593</c:v>
                </c:pt>
                <c:pt idx="5047">
                  <c:v>9479.1577520545397</c:v>
                </c:pt>
                <c:pt idx="5048">
                  <c:v>9763.6379136031592</c:v>
                </c:pt>
                <c:pt idx="5049">
                  <c:v>10129.9100598685</c:v>
                </c:pt>
                <c:pt idx="5050">
                  <c:v>10459.432451794701</c:v>
                </c:pt>
                <c:pt idx="5051">
                  <c:v>10746.1976879666</c:v>
                </c:pt>
                <c:pt idx="5052">
                  <c:v>11000.800257113</c:v>
                </c:pt>
                <c:pt idx="5053">
                  <c:v>11217.935618998899</c:v>
                </c:pt>
                <c:pt idx="5054">
                  <c:v>11397.8226841305</c:v>
                </c:pt>
                <c:pt idx="5055">
                  <c:v>11524.108771454499</c:v>
                </c:pt>
                <c:pt idx="5056">
                  <c:v>11610.042642218201</c:v>
                </c:pt>
                <c:pt idx="5057">
                  <c:v>11661.997330485699</c:v>
                </c:pt>
                <c:pt idx="5058">
                  <c:v>11689.276069129701</c:v>
                </c:pt>
                <c:pt idx="5059">
                  <c:v>11714.043523641099</c:v>
                </c:pt>
                <c:pt idx="5060">
                  <c:v>11749.7024135584</c:v>
                </c:pt>
                <c:pt idx="5061">
                  <c:v>11810.575850144</c:v>
                </c:pt>
                <c:pt idx="5062">
                  <c:v>11883.214113288101</c:v>
                </c:pt>
                <c:pt idx="5063">
                  <c:v>11987.0126202396</c:v>
                </c:pt>
                <c:pt idx="5064">
                  <c:v>12097.1720958718</c:v>
                </c:pt>
                <c:pt idx="5065">
                  <c:v>12176.7904961068</c:v>
                </c:pt>
                <c:pt idx="5066">
                  <c:v>12235.323413202899</c:v>
                </c:pt>
                <c:pt idx="5067">
                  <c:v>12285.3367357562</c:v>
                </c:pt>
                <c:pt idx="5068">
                  <c:v>12342.8824435391</c:v>
                </c:pt>
                <c:pt idx="5069">
                  <c:v>12435.009362123201</c:v>
                </c:pt>
                <c:pt idx="5070">
                  <c:v>12556.179036312</c:v>
                </c:pt>
                <c:pt idx="5071">
                  <c:v>12730.682951857199</c:v>
                </c:pt>
                <c:pt idx="5072">
                  <c:v>12987.3456462715</c:v>
                </c:pt>
                <c:pt idx="5073">
                  <c:v>13314.4966961351</c:v>
                </c:pt>
                <c:pt idx="5074">
                  <c:v>13678.798989508799</c:v>
                </c:pt>
                <c:pt idx="5075">
                  <c:v>13998.4030287979</c:v>
                </c:pt>
                <c:pt idx="5076">
                  <c:v>14205.331987367001</c:v>
                </c:pt>
                <c:pt idx="5077">
                  <c:v>14287.7831614322</c:v>
                </c:pt>
                <c:pt idx="5078">
                  <c:v>14237.4450544508</c:v>
                </c:pt>
                <c:pt idx="5079">
                  <c:v>14057.7387096643</c:v>
                </c:pt>
                <c:pt idx="5080">
                  <c:v>13762.139418814701</c:v>
                </c:pt>
                <c:pt idx="5081">
                  <c:v>13380.6393934187</c:v>
                </c:pt>
                <c:pt idx="5082">
                  <c:v>12958.1477220373</c:v>
                </c:pt>
                <c:pt idx="5083">
                  <c:v>12520.1905906796</c:v>
                </c:pt>
                <c:pt idx="5084">
                  <c:v>12115.3607837113</c:v>
                </c:pt>
                <c:pt idx="5085">
                  <c:v>11780.6498626623</c:v>
                </c:pt>
                <c:pt idx="5086">
                  <c:v>11518.7706548727</c:v>
                </c:pt>
                <c:pt idx="5087">
                  <c:v>11334.447500352901</c:v>
                </c:pt>
                <c:pt idx="5088">
                  <c:v>11236.747810488599</c:v>
                </c:pt>
                <c:pt idx="5089">
                  <c:v>11218.4508714083</c:v>
                </c:pt>
                <c:pt idx="5090">
                  <c:v>11286.5110319166</c:v>
                </c:pt>
                <c:pt idx="5091">
                  <c:v>11435.9381875176</c:v>
                </c:pt>
                <c:pt idx="5092">
                  <c:v>11641.9965298401</c:v>
                </c:pt>
                <c:pt idx="5093">
                  <c:v>11895.219486919999</c:v>
                </c:pt>
                <c:pt idx="5094">
                  <c:v>12179.4965993974</c:v>
                </c:pt>
                <c:pt idx="5095">
                  <c:v>12495.417246835599</c:v>
                </c:pt>
                <c:pt idx="5096">
                  <c:v>12853.1014324805</c:v>
                </c:pt>
                <c:pt idx="5097">
                  <c:v>13288.3163355045</c:v>
                </c:pt>
                <c:pt idx="5098">
                  <c:v>13788.6080824334</c:v>
                </c:pt>
                <c:pt idx="5099">
                  <c:v>14306.118650878299</c:v>
                </c:pt>
                <c:pt idx="5100">
                  <c:v>14777.8812009624</c:v>
                </c:pt>
                <c:pt idx="5101">
                  <c:v>15104.226118136899</c:v>
                </c:pt>
                <c:pt idx="5102">
                  <c:v>15284.0800281296</c:v>
                </c:pt>
                <c:pt idx="5103">
                  <c:v>15324.912235138599</c:v>
                </c:pt>
                <c:pt idx="5104">
                  <c:v>15236.0054355017</c:v>
                </c:pt>
                <c:pt idx="5105">
                  <c:v>15032.880978552699</c:v>
                </c:pt>
                <c:pt idx="5106">
                  <c:v>14742.4914715374</c:v>
                </c:pt>
                <c:pt idx="5107">
                  <c:v>14380.638083022001</c:v>
                </c:pt>
                <c:pt idx="5108">
                  <c:v>13983.6204814553</c:v>
                </c:pt>
                <c:pt idx="5109">
                  <c:v>13570.458761778</c:v>
                </c:pt>
                <c:pt idx="5110">
                  <c:v>13167.235173356999</c:v>
                </c:pt>
                <c:pt idx="5111">
                  <c:v>12780.3406254901</c:v>
                </c:pt>
                <c:pt idx="5112">
                  <c:v>12403.2915369404</c:v>
                </c:pt>
                <c:pt idx="5113">
                  <c:v>12056.030495507401</c:v>
                </c:pt>
                <c:pt idx="5114">
                  <c:v>11767.037477398701</c:v>
                </c:pt>
                <c:pt idx="5115">
                  <c:v>11518.522767926899</c:v>
                </c:pt>
                <c:pt idx="5116">
                  <c:v>11314.966934105199</c:v>
                </c:pt>
                <c:pt idx="5117">
                  <c:v>11180.398866359999</c:v>
                </c:pt>
                <c:pt idx="5118">
                  <c:v>11128.4275255661</c:v>
                </c:pt>
                <c:pt idx="5119">
                  <c:v>11133.872335550201</c:v>
                </c:pt>
                <c:pt idx="5120">
                  <c:v>11184.952849962099</c:v>
                </c:pt>
                <c:pt idx="5121">
                  <c:v>11278.8667935913</c:v>
                </c:pt>
                <c:pt idx="5122">
                  <c:v>11428.426969645299</c:v>
                </c:pt>
                <c:pt idx="5123">
                  <c:v>11640.853036004801</c:v>
                </c:pt>
                <c:pt idx="5124">
                  <c:v>11918.112360111099</c:v>
                </c:pt>
                <c:pt idx="5125">
                  <c:v>12247.8186990459</c:v>
                </c:pt>
                <c:pt idx="5126">
                  <c:v>12630.3540572728</c:v>
                </c:pt>
                <c:pt idx="5127">
                  <c:v>13079.3943756517</c:v>
                </c:pt>
                <c:pt idx="5128">
                  <c:v>13587.501108034799</c:v>
                </c:pt>
                <c:pt idx="5129">
                  <c:v>14116.506592063301</c:v>
                </c:pt>
                <c:pt idx="5130">
                  <c:v>14624.752774030399</c:v>
                </c:pt>
                <c:pt idx="5131">
                  <c:v>15083.386026714699</c:v>
                </c:pt>
                <c:pt idx="5132">
                  <c:v>15450.3337984137</c:v>
                </c:pt>
                <c:pt idx="5133">
                  <c:v>15704.836468949699</c:v>
                </c:pt>
                <c:pt idx="5134">
                  <c:v>15816.344101759099</c:v>
                </c:pt>
                <c:pt idx="5135">
                  <c:v>15768.069531491899</c:v>
                </c:pt>
                <c:pt idx="5136">
                  <c:v>15562.765391286899</c:v>
                </c:pt>
                <c:pt idx="5137">
                  <c:v>15212.5203727401</c:v>
                </c:pt>
                <c:pt idx="5138">
                  <c:v>14747.844616673199</c:v>
                </c:pt>
                <c:pt idx="5139">
                  <c:v>14236.7105900446</c:v>
                </c:pt>
                <c:pt idx="5140">
                  <c:v>13768.4406715408</c:v>
                </c:pt>
                <c:pt idx="5141">
                  <c:v>13353.4793437101</c:v>
                </c:pt>
                <c:pt idx="5142">
                  <c:v>12977.1879311841</c:v>
                </c:pt>
                <c:pt idx="5143">
                  <c:v>12637.193258851499</c:v>
                </c:pt>
                <c:pt idx="5144">
                  <c:v>12286.927270955999</c:v>
                </c:pt>
                <c:pt idx="5145">
                  <c:v>11891.8740914481</c:v>
                </c:pt>
                <c:pt idx="5146">
                  <c:v>11464.3419207726</c:v>
                </c:pt>
                <c:pt idx="5147">
                  <c:v>10996.7919521033</c:v>
                </c:pt>
                <c:pt idx="5148">
                  <c:v>10499.6217422958</c:v>
                </c:pt>
                <c:pt idx="5149">
                  <c:v>10041.886356385001</c:v>
                </c:pt>
                <c:pt idx="5150">
                  <c:v>9689.3942587875208</c:v>
                </c:pt>
                <c:pt idx="5151">
                  <c:v>9530.1949791084007</c:v>
                </c:pt>
                <c:pt idx="5152">
                  <c:v>9554.7412649089893</c:v>
                </c:pt>
                <c:pt idx="5153">
                  <c:v>9762.6814531153304</c:v>
                </c:pt>
                <c:pt idx="5154">
                  <c:v>10162.0176359915</c:v>
                </c:pt>
                <c:pt idx="5155">
                  <c:v>10742.913637027799</c:v>
                </c:pt>
                <c:pt idx="5156">
                  <c:v>11492.0854064745</c:v>
                </c:pt>
                <c:pt idx="5157">
                  <c:v>12302.6020072663</c:v>
                </c:pt>
                <c:pt idx="5158">
                  <c:v>12964.8842096505</c:v>
                </c:pt>
                <c:pt idx="5159">
                  <c:v>13443.578742326599</c:v>
                </c:pt>
                <c:pt idx="5160">
                  <c:v>13731.604549866801</c:v>
                </c:pt>
                <c:pt idx="5161">
                  <c:v>13820.093681087699</c:v>
                </c:pt>
                <c:pt idx="5162">
                  <c:v>13727.8153377362</c:v>
                </c:pt>
                <c:pt idx="5163">
                  <c:v>13486.7329188942</c:v>
                </c:pt>
                <c:pt idx="5164">
                  <c:v>13128.8540163815</c:v>
                </c:pt>
                <c:pt idx="5165">
                  <c:v>12715.8821681427</c:v>
                </c:pt>
                <c:pt idx="5166">
                  <c:v>12269.9313216585</c:v>
                </c:pt>
                <c:pt idx="5167">
                  <c:v>11830.1346230253</c:v>
                </c:pt>
                <c:pt idx="5168">
                  <c:v>11440.6145536357</c:v>
                </c:pt>
                <c:pt idx="5169">
                  <c:v>11092.0118750198</c:v>
                </c:pt>
                <c:pt idx="5170">
                  <c:v>10786.1144596385</c:v>
                </c:pt>
                <c:pt idx="5171">
                  <c:v>10502.1911465475</c:v>
                </c:pt>
                <c:pt idx="5172">
                  <c:v>10239.5091964861</c:v>
                </c:pt>
                <c:pt idx="5173">
                  <c:v>10028.6573422859</c:v>
                </c:pt>
                <c:pt idx="5174">
                  <c:v>9868.2737625879108</c:v>
                </c:pt>
                <c:pt idx="5175">
                  <c:v>9749.7758659289793</c:v>
                </c:pt>
                <c:pt idx="5176">
                  <c:v>9674.8108698723299</c:v>
                </c:pt>
                <c:pt idx="5177">
                  <c:v>9632.9463185273707</c:v>
                </c:pt>
                <c:pt idx="5178">
                  <c:v>9600.6260630068009</c:v>
                </c:pt>
                <c:pt idx="5179">
                  <c:v>9558.8053686882304</c:v>
                </c:pt>
                <c:pt idx="5180">
                  <c:v>9524.9704553482607</c:v>
                </c:pt>
                <c:pt idx="5181">
                  <c:v>9498.3222602492206</c:v>
                </c:pt>
                <c:pt idx="5182">
                  <c:v>9481.6239575795807</c:v>
                </c:pt>
                <c:pt idx="5183">
                  <c:v>9486.1705913577407</c:v>
                </c:pt>
                <c:pt idx="5184">
                  <c:v>9530.4659888905608</c:v>
                </c:pt>
                <c:pt idx="5185">
                  <c:v>9616.3359070089391</c:v>
                </c:pt>
                <c:pt idx="5186">
                  <c:v>9724.8201764640107</c:v>
                </c:pt>
                <c:pt idx="5187">
                  <c:v>9841.9805176597092</c:v>
                </c:pt>
                <c:pt idx="5188">
                  <c:v>9955.9100611586491</c:v>
                </c:pt>
                <c:pt idx="5189">
                  <c:v>10032.868871683901</c:v>
                </c:pt>
                <c:pt idx="5190">
                  <c:v>10021.1997417804</c:v>
                </c:pt>
                <c:pt idx="5191">
                  <c:v>9936.5783202693892</c:v>
                </c:pt>
                <c:pt idx="5192">
                  <c:v>9813.2532891542196</c:v>
                </c:pt>
                <c:pt idx="5193">
                  <c:v>9679.6884095205805</c:v>
                </c:pt>
                <c:pt idx="5194">
                  <c:v>9555.1379065340607</c:v>
                </c:pt>
                <c:pt idx="5195">
                  <c:v>9471.4810101654002</c:v>
                </c:pt>
                <c:pt idx="5196">
                  <c:v>9461.3460913345898</c:v>
                </c:pt>
                <c:pt idx="5197">
                  <c:v>9524.92109665315</c:v>
                </c:pt>
                <c:pt idx="5198">
                  <c:v>9677.7832179132402</c:v>
                </c:pt>
                <c:pt idx="5199">
                  <c:v>9901.6584023210307</c:v>
                </c:pt>
                <c:pt idx="5200">
                  <c:v>10163.5203245141</c:v>
                </c:pt>
                <c:pt idx="5201">
                  <c:v>10433.3062769317</c:v>
                </c:pt>
                <c:pt idx="5202">
                  <c:v>10721.357946907699</c:v>
                </c:pt>
                <c:pt idx="5203">
                  <c:v>11011.435528636601</c:v>
                </c:pt>
                <c:pt idx="5204">
                  <c:v>11318.679504718</c:v>
                </c:pt>
                <c:pt idx="5205">
                  <c:v>11618.4646364085</c:v>
                </c:pt>
                <c:pt idx="5206">
                  <c:v>11881.172700662701</c:v>
                </c:pt>
                <c:pt idx="5207">
                  <c:v>12097.840137229499</c:v>
                </c:pt>
                <c:pt idx="5208">
                  <c:v>12261.986401525701</c:v>
                </c:pt>
                <c:pt idx="5209">
                  <c:v>12343.673213620899</c:v>
                </c:pt>
                <c:pt idx="5210">
                  <c:v>12341.752840728401</c:v>
                </c:pt>
                <c:pt idx="5211">
                  <c:v>12266.0367338369</c:v>
                </c:pt>
                <c:pt idx="5212">
                  <c:v>12118.448248496399</c:v>
                </c:pt>
                <c:pt idx="5213">
                  <c:v>11921.550831336001</c:v>
                </c:pt>
                <c:pt idx="5214">
                  <c:v>11708.291905141399</c:v>
                </c:pt>
                <c:pt idx="5215">
                  <c:v>11466.1206054999</c:v>
                </c:pt>
                <c:pt idx="5216">
                  <c:v>11167.320457158399</c:v>
                </c:pt>
                <c:pt idx="5217">
                  <c:v>10816.419188440699</c:v>
                </c:pt>
                <c:pt idx="5218">
                  <c:v>10427.391284163699</c:v>
                </c:pt>
                <c:pt idx="5219">
                  <c:v>10014.950089730901</c:v>
                </c:pt>
                <c:pt idx="5220">
                  <c:v>9589.2968194545701</c:v>
                </c:pt>
                <c:pt idx="5221">
                  <c:v>9168.2723696581306</c:v>
                </c:pt>
                <c:pt idx="5222">
                  <c:v>8767.9827189366606</c:v>
                </c:pt>
                <c:pt idx="5223">
                  <c:v>8407.2904064621707</c:v>
                </c:pt>
                <c:pt idx="5224">
                  <c:v>8101.0746264233303</c:v>
                </c:pt>
                <c:pt idx="5225">
                  <c:v>7868.93044961745</c:v>
                </c:pt>
                <c:pt idx="5226">
                  <c:v>7746.47103774272</c:v>
                </c:pt>
                <c:pt idx="5227">
                  <c:v>7703.3820392022199</c:v>
                </c:pt>
                <c:pt idx="5228">
                  <c:v>7699.6800135335598</c:v>
                </c:pt>
                <c:pt idx="5229">
                  <c:v>7719.7727897270997</c:v>
                </c:pt>
                <c:pt idx="5230">
                  <c:v>7754.7189499323604</c:v>
                </c:pt>
                <c:pt idx="5231">
                  <c:v>7800.59736521385</c:v>
                </c:pt>
                <c:pt idx="5232">
                  <c:v>7827.2883977868296</c:v>
                </c:pt>
                <c:pt idx="5233">
                  <c:v>7816.3144781116598</c:v>
                </c:pt>
                <c:pt idx="5234">
                  <c:v>7744.2950386817902</c:v>
                </c:pt>
                <c:pt idx="5235">
                  <c:v>7630.3552327874104</c:v>
                </c:pt>
                <c:pt idx="5236">
                  <c:v>7498.5208731364501</c:v>
                </c:pt>
                <c:pt idx="5237">
                  <c:v>7382.37856448616</c:v>
                </c:pt>
                <c:pt idx="5238">
                  <c:v>7309.6941855155201</c:v>
                </c:pt>
                <c:pt idx="5239">
                  <c:v>7304.4089294097002</c:v>
                </c:pt>
                <c:pt idx="5240">
                  <c:v>7380.2773399584603</c:v>
                </c:pt>
                <c:pt idx="5241">
                  <c:v>7553.3865795443398</c:v>
                </c:pt>
                <c:pt idx="5242">
                  <c:v>7834.1575026268001</c:v>
                </c:pt>
                <c:pt idx="5243">
                  <c:v>8191.8983249981502</c:v>
                </c:pt>
                <c:pt idx="5244">
                  <c:v>8521.0363299860201</c:v>
                </c:pt>
                <c:pt idx="5245">
                  <c:v>8819.6691065239302</c:v>
                </c:pt>
                <c:pt idx="5246">
                  <c:v>9100.3988264150103</c:v>
                </c:pt>
                <c:pt idx="5247">
                  <c:v>9371.5443392034103</c:v>
                </c:pt>
                <c:pt idx="5248">
                  <c:v>9638.3588732297994</c:v>
                </c:pt>
                <c:pt idx="5249">
                  <c:v>9901.6473777224292</c:v>
                </c:pt>
                <c:pt idx="5250">
                  <c:v>10143.388592999099</c:v>
                </c:pt>
                <c:pt idx="5251">
                  <c:v>10329.4336897213</c:v>
                </c:pt>
                <c:pt idx="5252">
                  <c:v>10462.527017942701</c:v>
                </c:pt>
                <c:pt idx="5253">
                  <c:v>10544.9724938002</c:v>
                </c:pt>
                <c:pt idx="5254">
                  <c:v>10576.5214324682</c:v>
                </c:pt>
                <c:pt idx="5255">
                  <c:v>10582.947817639801</c:v>
                </c:pt>
                <c:pt idx="5256">
                  <c:v>10578.145112554401</c:v>
                </c:pt>
                <c:pt idx="5257">
                  <c:v>10576.433754723899</c:v>
                </c:pt>
                <c:pt idx="5258">
                  <c:v>10594.4378949777</c:v>
                </c:pt>
                <c:pt idx="5259">
                  <c:v>10642.045783351101</c:v>
                </c:pt>
                <c:pt idx="5260">
                  <c:v>10704.167397388401</c:v>
                </c:pt>
                <c:pt idx="5261">
                  <c:v>10750.6539099197</c:v>
                </c:pt>
                <c:pt idx="5262">
                  <c:v>10748.6464261074</c:v>
                </c:pt>
                <c:pt idx="5263">
                  <c:v>10700.6289556909</c:v>
                </c:pt>
                <c:pt idx="5264">
                  <c:v>10607.291322494801</c:v>
                </c:pt>
                <c:pt idx="5265">
                  <c:v>10464.4151741979</c:v>
                </c:pt>
                <c:pt idx="5266">
                  <c:v>10296.1948302562</c:v>
                </c:pt>
                <c:pt idx="5267">
                  <c:v>10103.8264136539</c:v>
                </c:pt>
                <c:pt idx="5268">
                  <c:v>9911.7789231799397</c:v>
                </c:pt>
                <c:pt idx="5269">
                  <c:v>9739.8764339972004</c:v>
                </c:pt>
                <c:pt idx="5270">
                  <c:v>9592.3604851175205</c:v>
                </c:pt>
                <c:pt idx="5271">
                  <c:v>9511.5391576622696</c:v>
                </c:pt>
                <c:pt idx="5272">
                  <c:v>9491.8937385327008</c:v>
                </c:pt>
                <c:pt idx="5273">
                  <c:v>9549.1723133454307</c:v>
                </c:pt>
                <c:pt idx="5274">
                  <c:v>9711.8826876764506</c:v>
                </c:pt>
                <c:pt idx="5275">
                  <c:v>9955.1426360918795</c:v>
                </c:pt>
                <c:pt idx="5276">
                  <c:v>10196.3170704978</c:v>
                </c:pt>
                <c:pt idx="5277">
                  <c:v>10470.961018768799</c:v>
                </c:pt>
                <c:pt idx="5278">
                  <c:v>10777.9327800708</c:v>
                </c:pt>
                <c:pt idx="5279">
                  <c:v>11106.4116988264</c:v>
                </c:pt>
                <c:pt idx="5280">
                  <c:v>11462.838742998199</c:v>
                </c:pt>
                <c:pt idx="5281">
                  <c:v>11836.834583891099</c:v>
                </c:pt>
                <c:pt idx="5282">
                  <c:v>12181.198262841101</c:v>
                </c:pt>
                <c:pt idx="5283">
                  <c:v>12498.170532013301</c:v>
                </c:pt>
                <c:pt idx="5284">
                  <c:v>12802.095468236599</c:v>
                </c:pt>
                <c:pt idx="5285">
                  <c:v>13107.393345422401</c:v>
                </c:pt>
                <c:pt idx="5286">
                  <c:v>13445.9251159822</c:v>
                </c:pt>
                <c:pt idx="5287">
                  <c:v>13823.535119034999</c:v>
                </c:pt>
                <c:pt idx="5288">
                  <c:v>14208.4833472337</c:v>
                </c:pt>
                <c:pt idx="5289">
                  <c:v>14524.229288951899</c:v>
                </c:pt>
                <c:pt idx="5290">
                  <c:v>14754.9620146301</c:v>
                </c:pt>
                <c:pt idx="5291">
                  <c:v>14903.597346980099</c:v>
                </c:pt>
                <c:pt idx="5292">
                  <c:v>14982.1730750144</c:v>
                </c:pt>
                <c:pt idx="5293">
                  <c:v>14992.8760991695</c:v>
                </c:pt>
                <c:pt idx="5294">
                  <c:v>14955.3929665535</c:v>
                </c:pt>
                <c:pt idx="5295">
                  <c:v>14892.544298685099</c:v>
                </c:pt>
                <c:pt idx="5296">
                  <c:v>14832.6933568362</c:v>
                </c:pt>
                <c:pt idx="5297">
                  <c:v>14794.666518055101</c:v>
                </c:pt>
                <c:pt idx="5298">
                  <c:v>14802.2637082119</c:v>
                </c:pt>
                <c:pt idx="5299">
                  <c:v>14867.811080866401</c:v>
                </c:pt>
                <c:pt idx="5300">
                  <c:v>14994.498958680901</c:v>
                </c:pt>
                <c:pt idx="5301">
                  <c:v>15130.871649397601</c:v>
                </c:pt>
                <c:pt idx="5302">
                  <c:v>15157.498310015901</c:v>
                </c:pt>
                <c:pt idx="5303">
                  <c:v>15051.4393056716</c:v>
                </c:pt>
                <c:pt idx="5304">
                  <c:v>14806.6007979881</c:v>
                </c:pt>
                <c:pt idx="5305">
                  <c:v>14421.9011965358</c:v>
                </c:pt>
                <c:pt idx="5306">
                  <c:v>13919.131600472299</c:v>
                </c:pt>
                <c:pt idx="5307">
                  <c:v>13318.0956044672</c:v>
                </c:pt>
                <c:pt idx="5308">
                  <c:v>12663.19087887</c:v>
                </c:pt>
                <c:pt idx="5309">
                  <c:v>12009.9421933635</c:v>
                </c:pt>
                <c:pt idx="5310">
                  <c:v>11417.082557736499</c:v>
                </c:pt>
                <c:pt idx="5311">
                  <c:v>10942.916180061</c:v>
                </c:pt>
                <c:pt idx="5312">
                  <c:v>10546.0494374603</c:v>
                </c:pt>
                <c:pt idx="5313">
                  <c:v>10223.889245967401</c:v>
                </c:pt>
                <c:pt idx="5314">
                  <c:v>9997.5435517590795</c:v>
                </c:pt>
                <c:pt idx="5315">
                  <c:v>9876.4945056523102</c:v>
                </c:pt>
                <c:pt idx="5316">
                  <c:v>9827.1841121100806</c:v>
                </c:pt>
                <c:pt idx="5317">
                  <c:v>9828.8393515366206</c:v>
                </c:pt>
                <c:pt idx="5318">
                  <c:v>9876.9734759401199</c:v>
                </c:pt>
                <c:pt idx="5319">
                  <c:v>9941.6088107329306</c:v>
                </c:pt>
                <c:pt idx="5320">
                  <c:v>10001.4400982388</c:v>
                </c:pt>
                <c:pt idx="5321">
                  <c:v>10048.916421326499</c:v>
                </c:pt>
                <c:pt idx="5322">
                  <c:v>10066.637082294599</c:v>
                </c:pt>
                <c:pt idx="5323">
                  <c:v>10046.1576884192</c:v>
                </c:pt>
                <c:pt idx="5324">
                  <c:v>9991.3465897136302</c:v>
                </c:pt>
                <c:pt idx="5325">
                  <c:v>9911.6014638310298</c:v>
                </c:pt>
                <c:pt idx="5326">
                  <c:v>9822.11689296242</c:v>
                </c:pt>
                <c:pt idx="5327">
                  <c:v>9755.6145942235307</c:v>
                </c:pt>
                <c:pt idx="5328">
                  <c:v>9731.5747998325496</c:v>
                </c:pt>
                <c:pt idx="5329">
                  <c:v>9736.1198323461504</c:v>
                </c:pt>
                <c:pt idx="5330">
                  <c:v>9799.3645256028594</c:v>
                </c:pt>
                <c:pt idx="5331">
                  <c:v>9943.6069747802103</c:v>
                </c:pt>
                <c:pt idx="5332">
                  <c:v>10176.6819100831</c:v>
                </c:pt>
                <c:pt idx="5333">
                  <c:v>10449.5377047167</c:v>
                </c:pt>
                <c:pt idx="5334">
                  <c:v>10739.2046379367</c:v>
                </c:pt>
                <c:pt idx="5335">
                  <c:v>11041.794968382899</c:v>
                </c:pt>
                <c:pt idx="5336">
                  <c:v>11290.590088082099</c:v>
                </c:pt>
                <c:pt idx="5337">
                  <c:v>11457.4710862211</c:v>
                </c:pt>
                <c:pt idx="5338">
                  <c:v>11523.508583249701</c:v>
                </c:pt>
                <c:pt idx="5339">
                  <c:v>11470.4562180138</c:v>
                </c:pt>
                <c:pt idx="5340">
                  <c:v>11319.996431784701</c:v>
                </c:pt>
                <c:pt idx="5341">
                  <c:v>11108.544142590201</c:v>
                </c:pt>
                <c:pt idx="5342">
                  <c:v>10898.206670805899</c:v>
                </c:pt>
                <c:pt idx="5343">
                  <c:v>10763.6116076282</c:v>
                </c:pt>
                <c:pt idx="5344">
                  <c:v>10781.4746884421</c:v>
                </c:pt>
                <c:pt idx="5345">
                  <c:v>10939.9461194671</c:v>
                </c:pt>
                <c:pt idx="5346">
                  <c:v>11165.983718367799</c:v>
                </c:pt>
                <c:pt idx="5347">
                  <c:v>11465.7278103597</c:v>
                </c:pt>
                <c:pt idx="5348">
                  <c:v>11838.2870297638</c:v>
                </c:pt>
                <c:pt idx="5349">
                  <c:v>12280.871896476499</c:v>
                </c:pt>
                <c:pt idx="5350">
                  <c:v>12770.018574322199</c:v>
                </c:pt>
                <c:pt idx="5351">
                  <c:v>13252.6254815923</c:v>
                </c:pt>
                <c:pt idx="5352">
                  <c:v>13706.305618697599</c:v>
                </c:pt>
                <c:pt idx="5353">
                  <c:v>14089.192338267099</c:v>
                </c:pt>
                <c:pt idx="5354">
                  <c:v>14343.731785829899</c:v>
                </c:pt>
                <c:pt idx="5355">
                  <c:v>14454.850090264599</c:v>
                </c:pt>
                <c:pt idx="5356">
                  <c:v>14430.919529129</c:v>
                </c:pt>
                <c:pt idx="5357">
                  <c:v>14288.1872215162</c:v>
                </c:pt>
                <c:pt idx="5358">
                  <c:v>14047.9607342411</c:v>
                </c:pt>
                <c:pt idx="5359">
                  <c:v>13738.2374233461</c:v>
                </c:pt>
                <c:pt idx="5360">
                  <c:v>13394.8058134359</c:v>
                </c:pt>
                <c:pt idx="5361">
                  <c:v>13027.0493281824</c:v>
                </c:pt>
                <c:pt idx="5362">
                  <c:v>12655.179787621801</c:v>
                </c:pt>
                <c:pt idx="5363">
                  <c:v>12298.560502821399</c:v>
                </c:pt>
                <c:pt idx="5364">
                  <c:v>11960.931290754899</c:v>
                </c:pt>
                <c:pt idx="5365">
                  <c:v>11664.051536831899</c:v>
                </c:pt>
                <c:pt idx="5366">
                  <c:v>11447.8398724164</c:v>
                </c:pt>
                <c:pt idx="5367">
                  <c:v>11343.737319416001</c:v>
                </c:pt>
                <c:pt idx="5368">
                  <c:v>11361.7457074215</c:v>
                </c:pt>
                <c:pt idx="5369">
                  <c:v>11510.845002555299</c:v>
                </c:pt>
                <c:pt idx="5370">
                  <c:v>11795.069650801601</c:v>
                </c:pt>
                <c:pt idx="5371">
                  <c:v>12128.3079643127</c:v>
                </c:pt>
                <c:pt idx="5372">
                  <c:v>12450.582025392099</c:v>
                </c:pt>
                <c:pt idx="5373">
                  <c:v>12666.096595856099</c:v>
                </c:pt>
                <c:pt idx="5374">
                  <c:v>12743.955405758899</c:v>
                </c:pt>
                <c:pt idx="5375">
                  <c:v>12666.9670888113</c:v>
                </c:pt>
                <c:pt idx="5376">
                  <c:v>12447.6402373659</c:v>
                </c:pt>
                <c:pt idx="5377">
                  <c:v>12095.6532255781</c:v>
                </c:pt>
                <c:pt idx="5378">
                  <c:v>11646.9846541387</c:v>
                </c:pt>
                <c:pt idx="5379">
                  <c:v>11155.277704405</c:v>
                </c:pt>
                <c:pt idx="5380">
                  <c:v>10694.6453550472</c:v>
                </c:pt>
                <c:pt idx="5381">
                  <c:v>10362.9788414905</c:v>
                </c:pt>
                <c:pt idx="5382">
                  <c:v>10152.0088710334</c:v>
                </c:pt>
                <c:pt idx="5383">
                  <c:v>9992.3253521690403</c:v>
                </c:pt>
                <c:pt idx="5384">
                  <c:v>9880.9235779725896</c:v>
                </c:pt>
                <c:pt idx="5385">
                  <c:v>9817.9176955411695</c:v>
                </c:pt>
                <c:pt idx="5386">
                  <c:v>9802.2203090752992</c:v>
                </c:pt>
                <c:pt idx="5387">
                  <c:v>9836.30202726692</c:v>
                </c:pt>
                <c:pt idx="5388">
                  <c:v>9906.4428654925796</c:v>
                </c:pt>
                <c:pt idx="5389">
                  <c:v>10014.9090412802</c:v>
                </c:pt>
                <c:pt idx="5390">
                  <c:v>10169.732424079401</c:v>
                </c:pt>
                <c:pt idx="5391">
                  <c:v>10357.2063735063</c:v>
                </c:pt>
                <c:pt idx="5392">
                  <c:v>10562.883235900599</c:v>
                </c:pt>
                <c:pt idx="5393">
                  <c:v>10781.080711972099</c:v>
                </c:pt>
                <c:pt idx="5394">
                  <c:v>11001.9635911609</c:v>
                </c:pt>
                <c:pt idx="5395">
                  <c:v>11222.385804671199</c:v>
                </c:pt>
                <c:pt idx="5396">
                  <c:v>11438.9453948316</c:v>
                </c:pt>
                <c:pt idx="5397">
                  <c:v>11669.033545201401</c:v>
                </c:pt>
                <c:pt idx="5398">
                  <c:v>11939.4026928274</c:v>
                </c:pt>
                <c:pt idx="5399">
                  <c:v>12292.512162527901</c:v>
                </c:pt>
                <c:pt idx="5400">
                  <c:v>12738.466260671899</c:v>
                </c:pt>
                <c:pt idx="5401">
                  <c:v>13202.0453079292</c:v>
                </c:pt>
                <c:pt idx="5402">
                  <c:v>13521.2735453726</c:v>
                </c:pt>
                <c:pt idx="5403">
                  <c:v>13718.534187286499</c:v>
                </c:pt>
                <c:pt idx="5404">
                  <c:v>13801.619042223199</c:v>
                </c:pt>
                <c:pt idx="5405">
                  <c:v>13778.446846127001</c:v>
                </c:pt>
                <c:pt idx="5406">
                  <c:v>13660.323960089399</c:v>
                </c:pt>
                <c:pt idx="5407">
                  <c:v>13463.489633019801</c:v>
                </c:pt>
                <c:pt idx="5408">
                  <c:v>13212.787756751901</c:v>
                </c:pt>
                <c:pt idx="5409">
                  <c:v>12915.0870553394</c:v>
                </c:pt>
                <c:pt idx="5410">
                  <c:v>12604.6893602747</c:v>
                </c:pt>
                <c:pt idx="5411">
                  <c:v>12319.6634575439</c:v>
                </c:pt>
                <c:pt idx="5412">
                  <c:v>12066.9247417713</c:v>
                </c:pt>
                <c:pt idx="5413">
                  <c:v>11845.2489678149</c:v>
                </c:pt>
                <c:pt idx="5414">
                  <c:v>11669.1876872913</c:v>
                </c:pt>
                <c:pt idx="5415">
                  <c:v>11530.2480667317</c:v>
                </c:pt>
                <c:pt idx="5416">
                  <c:v>11447.4287005161</c:v>
                </c:pt>
                <c:pt idx="5417">
                  <c:v>11427.8551932714</c:v>
                </c:pt>
                <c:pt idx="5418">
                  <c:v>11462.362266619801</c:v>
                </c:pt>
                <c:pt idx="5419">
                  <c:v>11533.0437129696</c:v>
                </c:pt>
                <c:pt idx="5420">
                  <c:v>11636.6827016157</c:v>
                </c:pt>
                <c:pt idx="5421">
                  <c:v>11802.7240870682</c:v>
                </c:pt>
                <c:pt idx="5422">
                  <c:v>12045.899744385801</c:v>
                </c:pt>
                <c:pt idx="5423">
                  <c:v>12383.120836121099</c:v>
                </c:pt>
                <c:pt idx="5424">
                  <c:v>12833.241941384</c:v>
                </c:pt>
                <c:pt idx="5425">
                  <c:v>13381.628689199</c:v>
                </c:pt>
                <c:pt idx="5426">
                  <c:v>13973.541757126401</c:v>
                </c:pt>
                <c:pt idx="5427">
                  <c:v>14575.333827536901</c:v>
                </c:pt>
                <c:pt idx="5428">
                  <c:v>15162.1779523434</c:v>
                </c:pt>
                <c:pt idx="5429">
                  <c:v>15710.202895877699</c:v>
                </c:pt>
                <c:pt idx="5430">
                  <c:v>16208.4230930788</c:v>
                </c:pt>
                <c:pt idx="5431">
                  <c:v>16643.452734549199</c:v>
                </c:pt>
                <c:pt idx="5432">
                  <c:v>17017.828694219901</c:v>
                </c:pt>
                <c:pt idx="5433">
                  <c:v>17352.806817004199</c:v>
                </c:pt>
                <c:pt idx="5434">
                  <c:v>17652.8689843106</c:v>
                </c:pt>
                <c:pt idx="5435">
                  <c:v>17927.837239109798</c:v>
                </c:pt>
                <c:pt idx="5436">
                  <c:v>18166.3586289101</c:v>
                </c:pt>
                <c:pt idx="5437">
                  <c:v>18332.690875232001</c:v>
                </c:pt>
                <c:pt idx="5438">
                  <c:v>18410.5331198567</c:v>
                </c:pt>
                <c:pt idx="5439">
                  <c:v>18378.238863202801</c:v>
                </c:pt>
                <c:pt idx="5440">
                  <c:v>18190.424335850901</c:v>
                </c:pt>
                <c:pt idx="5441">
                  <c:v>17862.6525269509</c:v>
                </c:pt>
                <c:pt idx="5442">
                  <c:v>17420.9440960555</c:v>
                </c:pt>
                <c:pt idx="5443">
                  <c:v>16913.493510141401</c:v>
                </c:pt>
                <c:pt idx="5444">
                  <c:v>16389.673492710699</c:v>
                </c:pt>
                <c:pt idx="5445">
                  <c:v>15870.3684393936</c:v>
                </c:pt>
                <c:pt idx="5446">
                  <c:v>15392.6740474128</c:v>
                </c:pt>
                <c:pt idx="5447">
                  <c:v>14945.5677774494</c:v>
                </c:pt>
                <c:pt idx="5448">
                  <c:v>14478.4768204678</c:v>
                </c:pt>
                <c:pt idx="5449">
                  <c:v>14043.0938995042</c:v>
                </c:pt>
                <c:pt idx="5450">
                  <c:v>13649.0797492661</c:v>
                </c:pt>
                <c:pt idx="5451">
                  <c:v>13329.0352556611</c:v>
                </c:pt>
                <c:pt idx="5452">
                  <c:v>13126.822751096001</c:v>
                </c:pt>
                <c:pt idx="5453">
                  <c:v>13056.040388736799</c:v>
                </c:pt>
                <c:pt idx="5454">
                  <c:v>13133.7080171548</c:v>
                </c:pt>
                <c:pt idx="5455">
                  <c:v>13379.4423254099</c:v>
                </c:pt>
                <c:pt idx="5456">
                  <c:v>13755.808635543701</c:v>
                </c:pt>
                <c:pt idx="5457">
                  <c:v>14124.6214054189</c:v>
                </c:pt>
                <c:pt idx="5458">
                  <c:v>14457.192105355</c:v>
                </c:pt>
                <c:pt idx="5459">
                  <c:v>14747.6747528468</c:v>
                </c:pt>
                <c:pt idx="5460">
                  <c:v>14997.927072635101</c:v>
                </c:pt>
                <c:pt idx="5461">
                  <c:v>15176.560123994899</c:v>
                </c:pt>
                <c:pt idx="5462">
                  <c:v>15249.71521396</c:v>
                </c:pt>
                <c:pt idx="5463">
                  <c:v>15188.4741722375</c:v>
                </c:pt>
                <c:pt idx="5464">
                  <c:v>14979.174144115201</c:v>
                </c:pt>
                <c:pt idx="5465">
                  <c:v>14593.736350277601</c:v>
                </c:pt>
                <c:pt idx="5466">
                  <c:v>14063.5733346007</c:v>
                </c:pt>
                <c:pt idx="5467">
                  <c:v>13443.2458552883</c:v>
                </c:pt>
                <c:pt idx="5468">
                  <c:v>12810.5402541642</c:v>
                </c:pt>
                <c:pt idx="5469">
                  <c:v>12331.6173647297</c:v>
                </c:pt>
                <c:pt idx="5470">
                  <c:v>12096.6942631317</c:v>
                </c:pt>
                <c:pt idx="5471">
                  <c:v>11863.4636841758</c:v>
                </c:pt>
                <c:pt idx="5472">
                  <c:v>11581.186002807901</c:v>
                </c:pt>
                <c:pt idx="5473">
                  <c:v>11257.534067094701</c:v>
                </c:pt>
                <c:pt idx="5474">
                  <c:v>10922.5744033518</c:v>
                </c:pt>
                <c:pt idx="5475">
                  <c:v>10622.911892371099</c:v>
                </c:pt>
                <c:pt idx="5476">
                  <c:v>10383.7016173498</c:v>
                </c:pt>
                <c:pt idx="5477">
                  <c:v>10194.497879144799</c:v>
                </c:pt>
                <c:pt idx="5478">
                  <c:v>10052.7379991329</c:v>
                </c:pt>
                <c:pt idx="5479">
                  <c:v>9964.8095332076791</c:v>
                </c:pt>
                <c:pt idx="5480">
                  <c:v>9920.8913931001298</c:v>
                </c:pt>
                <c:pt idx="5481">
                  <c:v>9950.3313526957609</c:v>
                </c:pt>
                <c:pt idx="5482">
                  <c:v>10012.9439033542</c:v>
                </c:pt>
                <c:pt idx="5483">
                  <c:v>10058.289810488999</c:v>
                </c:pt>
                <c:pt idx="5484">
                  <c:v>10073.703801490999</c:v>
                </c:pt>
                <c:pt idx="5485">
                  <c:v>10073.2143305473</c:v>
                </c:pt>
                <c:pt idx="5486">
                  <c:v>10088.6188311476</c:v>
                </c:pt>
                <c:pt idx="5487">
                  <c:v>10120.7088112784</c:v>
                </c:pt>
                <c:pt idx="5488">
                  <c:v>10159.6694040888</c:v>
                </c:pt>
                <c:pt idx="5489">
                  <c:v>10183.913805112999</c:v>
                </c:pt>
                <c:pt idx="5490">
                  <c:v>10184.450742487499</c:v>
                </c:pt>
                <c:pt idx="5491">
                  <c:v>10160.591729956799</c:v>
                </c:pt>
                <c:pt idx="5492">
                  <c:v>10126.6757861857</c:v>
                </c:pt>
                <c:pt idx="5493">
                  <c:v>10106.792453481299</c:v>
                </c:pt>
                <c:pt idx="5494">
                  <c:v>10123.646430601</c:v>
                </c:pt>
                <c:pt idx="5495">
                  <c:v>10186.1379245916</c:v>
                </c:pt>
                <c:pt idx="5496">
                  <c:v>10313.187951010899</c:v>
                </c:pt>
                <c:pt idx="5497">
                  <c:v>10472.5272164292</c:v>
                </c:pt>
                <c:pt idx="5498">
                  <c:v>10639.5671685171</c:v>
                </c:pt>
                <c:pt idx="5499">
                  <c:v>10791.902842961301</c:v>
                </c:pt>
                <c:pt idx="5500">
                  <c:v>10912.261334159501</c:v>
                </c:pt>
                <c:pt idx="5501">
                  <c:v>10989.2869989311</c:v>
                </c:pt>
                <c:pt idx="5502">
                  <c:v>11015.5592438026</c:v>
                </c:pt>
                <c:pt idx="5503">
                  <c:v>11015.9087042829</c:v>
                </c:pt>
                <c:pt idx="5504">
                  <c:v>11027.439628005701</c:v>
                </c:pt>
                <c:pt idx="5505">
                  <c:v>11093.808971091299</c:v>
                </c:pt>
                <c:pt idx="5506">
                  <c:v>11245.528168176899</c:v>
                </c:pt>
                <c:pt idx="5507">
                  <c:v>11503.3560464457</c:v>
                </c:pt>
                <c:pt idx="5508">
                  <c:v>11874.154934455601</c:v>
                </c:pt>
                <c:pt idx="5509">
                  <c:v>12350.200983618401</c:v>
                </c:pt>
                <c:pt idx="5510">
                  <c:v>12912.5959922845</c:v>
                </c:pt>
                <c:pt idx="5511">
                  <c:v>13503.9707763108</c:v>
                </c:pt>
                <c:pt idx="5512">
                  <c:v>14092.753127731999</c:v>
                </c:pt>
                <c:pt idx="5513">
                  <c:v>14651.1341417887</c:v>
                </c:pt>
                <c:pt idx="5514">
                  <c:v>15156.704272413101</c:v>
                </c:pt>
                <c:pt idx="5515">
                  <c:v>15588.231428762199</c:v>
                </c:pt>
                <c:pt idx="5516">
                  <c:v>15926.498304656699</c:v>
                </c:pt>
                <c:pt idx="5517">
                  <c:v>16142.099970895</c:v>
                </c:pt>
                <c:pt idx="5518">
                  <c:v>16232.678423061299</c:v>
                </c:pt>
                <c:pt idx="5519">
                  <c:v>16173.2834758177</c:v>
                </c:pt>
                <c:pt idx="5520">
                  <c:v>15959.208574686099</c:v>
                </c:pt>
                <c:pt idx="5521">
                  <c:v>15614.322373720801</c:v>
                </c:pt>
                <c:pt idx="5522">
                  <c:v>15180.836225422399</c:v>
                </c:pt>
                <c:pt idx="5523">
                  <c:v>14717.009212991699</c:v>
                </c:pt>
                <c:pt idx="5524">
                  <c:v>14306.9895644525</c:v>
                </c:pt>
                <c:pt idx="5525">
                  <c:v>14211.578649003501</c:v>
                </c:pt>
                <c:pt idx="5526">
                  <c:v>14389.2335240415</c:v>
                </c:pt>
                <c:pt idx="5527">
                  <c:v>14590.288964350601</c:v>
                </c:pt>
                <c:pt idx="5528">
                  <c:v>14822.9243124848</c:v>
                </c:pt>
                <c:pt idx="5529">
                  <c:v>15093.1354759726</c:v>
                </c:pt>
                <c:pt idx="5530">
                  <c:v>15415.151367054699</c:v>
                </c:pt>
                <c:pt idx="5531">
                  <c:v>15777.1139224747</c:v>
                </c:pt>
                <c:pt idx="5532">
                  <c:v>16142.4784780391</c:v>
                </c:pt>
                <c:pt idx="5533">
                  <c:v>16472.081711930401</c:v>
                </c:pt>
                <c:pt idx="5534">
                  <c:v>16730.293993536201</c:v>
                </c:pt>
                <c:pt idx="5535">
                  <c:v>16896.5054842055</c:v>
                </c:pt>
                <c:pt idx="5536">
                  <c:v>16969.3379774163</c:v>
                </c:pt>
                <c:pt idx="5537">
                  <c:v>16948.230346832701</c:v>
                </c:pt>
                <c:pt idx="5538">
                  <c:v>16823.654693973502</c:v>
                </c:pt>
                <c:pt idx="5539">
                  <c:v>16568.286365485801</c:v>
                </c:pt>
                <c:pt idx="5540">
                  <c:v>16152.8444305425</c:v>
                </c:pt>
                <c:pt idx="5541">
                  <c:v>15596.2255567182</c:v>
                </c:pt>
                <c:pt idx="5542">
                  <c:v>14920.150685648099</c:v>
                </c:pt>
                <c:pt idx="5543">
                  <c:v>14156.696486159601</c:v>
                </c:pt>
                <c:pt idx="5544">
                  <c:v>13380.2555117056</c:v>
                </c:pt>
                <c:pt idx="5545">
                  <c:v>12664.8217573375</c:v>
                </c:pt>
                <c:pt idx="5546">
                  <c:v>12052.399313776699</c:v>
                </c:pt>
                <c:pt idx="5547">
                  <c:v>11539.938672944299</c:v>
                </c:pt>
                <c:pt idx="5548">
                  <c:v>11154.5218326791</c:v>
                </c:pt>
                <c:pt idx="5549">
                  <c:v>10891.3265049041</c:v>
                </c:pt>
                <c:pt idx="5550">
                  <c:v>10742.821005383799</c:v>
                </c:pt>
                <c:pt idx="5551">
                  <c:v>10674.071604414101</c:v>
                </c:pt>
                <c:pt idx="5552">
                  <c:v>10652.8920206166</c:v>
                </c:pt>
                <c:pt idx="5553">
                  <c:v>10620.527332707999</c:v>
                </c:pt>
                <c:pt idx="5554">
                  <c:v>10551.5092291318</c:v>
                </c:pt>
                <c:pt idx="5555">
                  <c:v>10441.113279356399</c:v>
                </c:pt>
                <c:pt idx="5556">
                  <c:v>10282.222741183101</c:v>
                </c:pt>
                <c:pt idx="5557">
                  <c:v>10074.2611937526</c:v>
                </c:pt>
                <c:pt idx="5558">
                  <c:v>9814.6460644526196</c:v>
                </c:pt>
                <c:pt idx="5559">
                  <c:v>9518.1860782462409</c:v>
                </c:pt>
                <c:pt idx="5560">
                  <c:v>9208.6295095084406</c:v>
                </c:pt>
                <c:pt idx="5561">
                  <c:v>8896.0829267490299</c:v>
                </c:pt>
                <c:pt idx="5562">
                  <c:v>8599.9998196491397</c:v>
                </c:pt>
                <c:pt idx="5563">
                  <c:v>8343.0396807850793</c:v>
                </c:pt>
                <c:pt idx="5564">
                  <c:v>8097.1445264620597</c:v>
                </c:pt>
                <c:pt idx="5565">
                  <c:v>7930.8010144694499</c:v>
                </c:pt>
                <c:pt idx="5566">
                  <c:v>8003.9191165140101</c:v>
                </c:pt>
                <c:pt idx="5567">
                  <c:v>8332.2611617722196</c:v>
                </c:pt>
                <c:pt idx="5568">
                  <c:v>8731.5965775123605</c:v>
                </c:pt>
                <c:pt idx="5569">
                  <c:v>9075.39114939711</c:v>
                </c:pt>
                <c:pt idx="5570">
                  <c:v>9339.7218763101991</c:v>
                </c:pt>
                <c:pt idx="5571">
                  <c:v>9530.8880025184608</c:v>
                </c:pt>
                <c:pt idx="5572">
                  <c:v>9676.5272917866805</c:v>
                </c:pt>
                <c:pt idx="5573">
                  <c:v>9799.9598618997697</c:v>
                </c:pt>
                <c:pt idx="5574">
                  <c:v>9904.1776315547395</c:v>
                </c:pt>
                <c:pt idx="5575">
                  <c:v>10004.029234871899</c:v>
                </c:pt>
                <c:pt idx="5576">
                  <c:v>10116.5046351089</c:v>
                </c:pt>
                <c:pt idx="5577">
                  <c:v>10216.940603766099</c:v>
                </c:pt>
                <c:pt idx="5578">
                  <c:v>10286.0868327095</c:v>
                </c:pt>
                <c:pt idx="5579">
                  <c:v>10317.300630133201</c:v>
                </c:pt>
                <c:pt idx="5580">
                  <c:v>10304.6043639974</c:v>
                </c:pt>
                <c:pt idx="5581">
                  <c:v>10266.182197697901</c:v>
                </c:pt>
                <c:pt idx="5582">
                  <c:v>10219.236924924</c:v>
                </c:pt>
                <c:pt idx="5583">
                  <c:v>10168.269437769901</c:v>
                </c:pt>
                <c:pt idx="5584">
                  <c:v>10077.715149236101</c:v>
                </c:pt>
                <c:pt idx="5585">
                  <c:v>9968.3564315965905</c:v>
                </c:pt>
                <c:pt idx="5586">
                  <c:v>9824.8338705871993</c:v>
                </c:pt>
                <c:pt idx="5587">
                  <c:v>9676.8136150362006</c:v>
                </c:pt>
                <c:pt idx="5588">
                  <c:v>9601.1109532355495</c:v>
                </c:pt>
                <c:pt idx="5589">
                  <c:v>9566.9784907714893</c:v>
                </c:pt>
                <c:pt idx="5590">
                  <c:v>9557.6708765374406</c:v>
                </c:pt>
                <c:pt idx="5591">
                  <c:v>9593.0239683634409</c:v>
                </c:pt>
                <c:pt idx="5592">
                  <c:v>9674.2484141176901</c:v>
                </c:pt>
                <c:pt idx="5593">
                  <c:v>9789.5644678336193</c:v>
                </c:pt>
                <c:pt idx="5594">
                  <c:v>9951.8599292795607</c:v>
                </c:pt>
                <c:pt idx="5595">
                  <c:v>10169.4228243736</c:v>
                </c:pt>
                <c:pt idx="5596">
                  <c:v>10447.0888933844</c:v>
                </c:pt>
                <c:pt idx="5597">
                  <c:v>10770.191132953199</c:v>
                </c:pt>
                <c:pt idx="5598">
                  <c:v>11121.3524398226</c:v>
                </c:pt>
                <c:pt idx="5599">
                  <c:v>11486.809991259201</c:v>
                </c:pt>
                <c:pt idx="5600">
                  <c:v>11857.8601529683</c:v>
                </c:pt>
                <c:pt idx="5601">
                  <c:v>12205.361024465001</c:v>
                </c:pt>
                <c:pt idx="5602">
                  <c:v>12542.8785796873</c:v>
                </c:pt>
                <c:pt idx="5603">
                  <c:v>12873.645041076101</c:v>
                </c:pt>
                <c:pt idx="5604">
                  <c:v>13200.254220655799</c:v>
                </c:pt>
                <c:pt idx="5605">
                  <c:v>13521.0238648792</c:v>
                </c:pt>
                <c:pt idx="5606">
                  <c:v>13836.533462621999</c:v>
                </c:pt>
                <c:pt idx="5607">
                  <c:v>14180.0975716513</c:v>
                </c:pt>
                <c:pt idx="5608">
                  <c:v>14531.917529074701</c:v>
                </c:pt>
                <c:pt idx="5609">
                  <c:v>14836.489095434499</c:v>
                </c:pt>
                <c:pt idx="5610">
                  <c:v>15059.185714986301</c:v>
                </c:pt>
                <c:pt idx="5611">
                  <c:v>15185.2290587842</c:v>
                </c:pt>
                <c:pt idx="5612">
                  <c:v>15187.3470172696</c:v>
                </c:pt>
                <c:pt idx="5613">
                  <c:v>15039.6180489503</c:v>
                </c:pt>
                <c:pt idx="5614">
                  <c:v>14719.161070050801</c:v>
                </c:pt>
                <c:pt idx="5615">
                  <c:v>14211.6057197962</c:v>
                </c:pt>
                <c:pt idx="5616">
                  <c:v>13549.7359604993</c:v>
                </c:pt>
                <c:pt idx="5617">
                  <c:v>12795.4982809912</c:v>
                </c:pt>
                <c:pt idx="5618">
                  <c:v>12050.497721490399</c:v>
                </c:pt>
                <c:pt idx="5619">
                  <c:v>11467.9249443317</c:v>
                </c:pt>
                <c:pt idx="5620">
                  <c:v>11268.187094844099</c:v>
                </c:pt>
                <c:pt idx="5621">
                  <c:v>11216.026473637099</c:v>
                </c:pt>
                <c:pt idx="5622">
                  <c:v>11177.488235807001</c:v>
                </c:pt>
                <c:pt idx="5623">
                  <c:v>11160.8586411452</c:v>
                </c:pt>
                <c:pt idx="5624">
                  <c:v>11166.580776643499</c:v>
                </c:pt>
                <c:pt idx="5625">
                  <c:v>11175.0160775934</c:v>
                </c:pt>
                <c:pt idx="5626">
                  <c:v>11151.4715905457</c:v>
                </c:pt>
                <c:pt idx="5627">
                  <c:v>11048.7261478974</c:v>
                </c:pt>
                <c:pt idx="5628">
                  <c:v>10897.6314995456</c:v>
                </c:pt>
                <c:pt idx="5629">
                  <c:v>10724.818750668401</c:v>
                </c:pt>
                <c:pt idx="5630">
                  <c:v>10560.923817672399</c:v>
                </c:pt>
                <c:pt idx="5631">
                  <c:v>10433.2453309633</c:v>
                </c:pt>
                <c:pt idx="5632">
                  <c:v>10371.037381890401</c:v>
                </c:pt>
                <c:pt idx="5633">
                  <c:v>10381.467669264901</c:v>
                </c:pt>
                <c:pt idx="5634">
                  <c:v>10424.8677881189</c:v>
                </c:pt>
                <c:pt idx="5635">
                  <c:v>10472.0065845967</c:v>
                </c:pt>
                <c:pt idx="5636">
                  <c:v>10501.8609809683</c:v>
                </c:pt>
                <c:pt idx="5637">
                  <c:v>10509.7046354473</c:v>
                </c:pt>
                <c:pt idx="5638">
                  <c:v>10491.603350061299</c:v>
                </c:pt>
                <c:pt idx="5639">
                  <c:v>10455.776901904601</c:v>
                </c:pt>
                <c:pt idx="5640">
                  <c:v>10401.1687988181</c:v>
                </c:pt>
                <c:pt idx="5641">
                  <c:v>10332.6681966574</c:v>
                </c:pt>
                <c:pt idx="5642">
                  <c:v>10244.554963418699</c:v>
                </c:pt>
                <c:pt idx="5643">
                  <c:v>10130.7429720699</c:v>
                </c:pt>
                <c:pt idx="5644">
                  <c:v>9994.8898527482706</c:v>
                </c:pt>
                <c:pt idx="5645">
                  <c:v>9836.9566965423601</c:v>
                </c:pt>
                <c:pt idx="5646">
                  <c:v>9651.9543180228993</c:v>
                </c:pt>
                <c:pt idx="5647">
                  <c:v>9438.7413459015806</c:v>
                </c:pt>
                <c:pt idx="5648">
                  <c:v>9210.1751742588094</c:v>
                </c:pt>
                <c:pt idx="5649">
                  <c:v>9010.0150051220098</c:v>
                </c:pt>
                <c:pt idx="5650">
                  <c:v>8917.9968502801403</c:v>
                </c:pt>
                <c:pt idx="5651">
                  <c:v>8952.00735437404</c:v>
                </c:pt>
                <c:pt idx="5652">
                  <c:v>9117.1948863336893</c:v>
                </c:pt>
                <c:pt idx="5653">
                  <c:v>9380.06246059771</c:v>
                </c:pt>
                <c:pt idx="5654">
                  <c:v>9724.9298086508006</c:v>
                </c:pt>
                <c:pt idx="5655">
                  <c:v>10117.988842029299</c:v>
                </c:pt>
                <c:pt idx="5656">
                  <c:v>10516.615286807801</c:v>
                </c:pt>
                <c:pt idx="5657">
                  <c:v>10905.820918670899</c:v>
                </c:pt>
                <c:pt idx="5658">
                  <c:v>11252.983630598699</c:v>
                </c:pt>
                <c:pt idx="5659">
                  <c:v>11552.0352053319</c:v>
                </c:pt>
                <c:pt idx="5660">
                  <c:v>11805.0665630157</c:v>
                </c:pt>
                <c:pt idx="5661">
                  <c:v>12011.436253707599</c:v>
                </c:pt>
                <c:pt idx="5662">
                  <c:v>12159.362973781601</c:v>
                </c:pt>
                <c:pt idx="5663">
                  <c:v>12250.703267716101</c:v>
                </c:pt>
                <c:pt idx="5664">
                  <c:v>12236.826294500701</c:v>
                </c:pt>
                <c:pt idx="5665">
                  <c:v>12130.3483425713</c:v>
                </c:pt>
                <c:pt idx="5666">
                  <c:v>11978.153549640299</c:v>
                </c:pt>
                <c:pt idx="5667">
                  <c:v>11818.6194753421</c:v>
                </c:pt>
                <c:pt idx="5668">
                  <c:v>11676.317702915199</c:v>
                </c:pt>
                <c:pt idx="5669">
                  <c:v>11563.712810223</c:v>
                </c:pt>
                <c:pt idx="5670">
                  <c:v>11479.7472405724</c:v>
                </c:pt>
                <c:pt idx="5671">
                  <c:v>11428.34464157</c:v>
                </c:pt>
                <c:pt idx="5672">
                  <c:v>11391.0276438619</c:v>
                </c:pt>
                <c:pt idx="5673">
                  <c:v>11337.3657259753</c:v>
                </c:pt>
                <c:pt idx="5674">
                  <c:v>11272.198174826999</c:v>
                </c:pt>
                <c:pt idx="5675">
                  <c:v>11186.619243341</c:v>
                </c:pt>
                <c:pt idx="5676">
                  <c:v>11067.253737191801</c:v>
                </c:pt>
                <c:pt idx="5677">
                  <c:v>10895.668725862401</c:v>
                </c:pt>
                <c:pt idx="5678">
                  <c:v>10673.6087584089</c:v>
                </c:pt>
                <c:pt idx="5679">
                  <c:v>10405.379647489901</c:v>
                </c:pt>
                <c:pt idx="5680">
                  <c:v>10084.452888808901</c:v>
                </c:pt>
                <c:pt idx="5681">
                  <c:v>9712.6948429451495</c:v>
                </c:pt>
                <c:pt idx="5682">
                  <c:v>9285.8194204006195</c:v>
                </c:pt>
                <c:pt idx="5683">
                  <c:v>8802.97608233559</c:v>
                </c:pt>
                <c:pt idx="5684">
                  <c:v>8290.3009975843597</c:v>
                </c:pt>
                <c:pt idx="5685">
                  <c:v>7780.7066089080799</c:v>
                </c:pt>
                <c:pt idx="5686">
                  <c:v>7303.2756322616697</c:v>
                </c:pt>
                <c:pt idx="5687">
                  <c:v>6882.1272644110204</c:v>
                </c:pt>
                <c:pt idx="5688">
                  <c:v>6573.7979915631104</c:v>
                </c:pt>
                <c:pt idx="5689">
                  <c:v>6412.8468707105903</c:v>
                </c:pt>
                <c:pt idx="5690">
                  <c:v>6360.9471876113503</c:v>
                </c:pt>
                <c:pt idx="5691">
                  <c:v>6384.80125682578</c:v>
                </c:pt>
                <c:pt idx="5692">
                  <c:v>6473.2429717489604</c:v>
                </c:pt>
                <c:pt idx="5693">
                  <c:v>6609.5061186747998</c:v>
                </c:pt>
                <c:pt idx="5694">
                  <c:v>6771.5922112278904</c:v>
                </c:pt>
                <c:pt idx="5695">
                  <c:v>6954.6016221952104</c:v>
                </c:pt>
                <c:pt idx="5696">
                  <c:v>7142.4397554298002</c:v>
                </c:pt>
                <c:pt idx="5697">
                  <c:v>7300.4967637146701</c:v>
                </c:pt>
                <c:pt idx="5698">
                  <c:v>7385.8642792276096</c:v>
                </c:pt>
                <c:pt idx="5699">
                  <c:v>7399.45627370067</c:v>
                </c:pt>
                <c:pt idx="5700">
                  <c:v>7369.6747012973001</c:v>
                </c:pt>
                <c:pt idx="5701">
                  <c:v>7312.5049192700999</c:v>
                </c:pt>
                <c:pt idx="5702">
                  <c:v>7240.6946868134701</c:v>
                </c:pt>
                <c:pt idx="5703">
                  <c:v>7185.6452582051797</c:v>
                </c:pt>
                <c:pt idx="5704">
                  <c:v>7168.0565012329598</c:v>
                </c:pt>
                <c:pt idx="5705">
                  <c:v>7198.1285800217202</c:v>
                </c:pt>
                <c:pt idx="5706">
                  <c:v>7277.5684815839804</c:v>
                </c:pt>
                <c:pt idx="5707">
                  <c:v>7411.3091191877802</c:v>
                </c:pt>
                <c:pt idx="5708">
                  <c:v>7613.95684433102</c:v>
                </c:pt>
                <c:pt idx="5709">
                  <c:v>7907.8115841940198</c:v>
                </c:pt>
                <c:pt idx="5710">
                  <c:v>8252.0549199371599</c:v>
                </c:pt>
                <c:pt idx="5711">
                  <c:v>8591.1318972337504</c:v>
                </c:pt>
                <c:pt idx="5712">
                  <c:v>8882.6913718106898</c:v>
                </c:pt>
                <c:pt idx="5713">
                  <c:v>9109.3106004981601</c:v>
                </c:pt>
                <c:pt idx="5714">
                  <c:v>9276.9850869496404</c:v>
                </c:pt>
                <c:pt idx="5715">
                  <c:v>9406.1196112722191</c:v>
                </c:pt>
                <c:pt idx="5716">
                  <c:v>9511.2028889347093</c:v>
                </c:pt>
                <c:pt idx="5717">
                  <c:v>9582.1681365396907</c:v>
                </c:pt>
                <c:pt idx="5718">
                  <c:v>9628.1807541975995</c:v>
                </c:pt>
                <c:pt idx="5719">
                  <c:v>9651.4939834707402</c:v>
                </c:pt>
                <c:pt idx="5720">
                  <c:v>9672.2709749417008</c:v>
                </c:pt>
                <c:pt idx="5721">
                  <c:v>9733.2833709495499</c:v>
                </c:pt>
                <c:pt idx="5722">
                  <c:v>9829.1349664497793</c:v>
                </c:pt>
                <c:pt idx="5723">
                  <c:v>9944.7189546536902</c:v>
                </c:pt>
                <c:pt idx="5724">
                  <c:v>10085.072065452099</c:v>
                </c:pt>
                <c:pt idx="5725">
                  <c:v>10258.9674915386</c:v>
                </c:pt>
                <c:pt idx="5726">
                  <c:v>10453.4483791648</c:v>
                </c:pt>
                <c:pt idx="5727">
                  <c:v>10647.579330340999</c:v>
                </c:pt>
                <c:pt idx="5728">
                  <c:v>10839.8213748245</c:v>
                </c:pt>
                <c:pt idx="5729">
                  <c:v>11047.208898304099</c:v>
                </c:pt>
                <c:pt idx="5730">
                  <c:v>11287.766438933</c:v>
                </c:pt>
                <c:pt idx="5731">
                  <c:v>11573.297342312</c:v>
                </c:pt>
                <c:pt idx="5732">
                  <c:v>11897.8211114676</c:v>
                </c:pt>
                <c:pt idx="5733">
                  <c:v>12257.4217149746</c:v>
                </c:pt>
                <c:pt idx="5734">
                  <c:v>12637.704167048299</c:v>
                </c:pt>
                <c:pt idx="5735">
                  <c:v>13017.4361662222</c:v>
                </c:pt>
                <c:pt idx="5736">
                  <c:v>13381.051782480999</c:v>
                </c:pt>
                <c:pt idx="5737">
                  <c:v>13722.1098171659</c:v>
                </c:pt>
                <c:pt idx="5738">
                  <c:v>14027.387886909601</c:v>
                </c:pt>
                <c:pt idx="5739">
                  <c:v>14275.1326404151</c:v>
                </c:pt>
                <c:pt idx="5740">
                  <c:v>14443.1816814749</c:v>
                </c:pt>
                <c:pt idx="5741">
                  <c:v>14516.3341401732</c:v>
                </c:pt>
                <c:pt idx="5742">
                  <c:v>14475.107898124999</c:v>
                </c:pt>
                <c:pt idx="5743">
                  <c:v>14311.621725736501</c:v>
                </c:pt>
                <c:pt idx="5744">
                  <c:v>14017.2147428634</c:v>
                </c:pt>
                <c:pt idx="5745">
                  <c:v>13578.7729535288</c:v>
                </c:pt>
                <c:pt idx="5746">
                  <c:v>12997.806602739</c:v>
                </c:pt>
                <c:pt idx="5747">
                  <c:v>12283.0183216853</c:v>
                </c:pt>
                <c:pt idx="5748">
                  <c:v>11470.3010478707</c:v>
                </c:pt>
                <c:pt idx="5749">
                  <c:v>10637.125321637501</c:v>
                </c:pt>
                <c:pt idx="5750">
                  <c:v>9940.7590682105692</c:v>
                </c:pt>
                <c:pt idx="5751">
                  <c:v>9539.1539415299794</c:v>
                </c:pt>
                <c:pt idx="5752">
                  <c:v>9266.4887808195108</c:v>
                </c:pt>
                <c:pt idx="5753">
                  <c:v>9044.6092215152203</c:v>
                </c:pt>
                <c:pt idx="5754">
                  <c:v>8868.7994800782708</c:v>
                </c:pt>
                <c:pt idx="5755">
                  <c:v>8749.8677401191107</c:v>
                </c:pt>
                <c:pt idx="5756">
                  <c:v>8689.8095613454698</c:v>
                </c:pt>
                <c:pt idx="5757">
                  <c:v>8716.3174527734409</c:v>
                </c:pt>
                <c:pt idx="5758">
                  <c:v>8812.1158991747106</c:v>
                </c:pt>
                <c:pt idx="5759">
                  <c:v>8950.1697358730598</c:v>
                </c:pt>
                <c:pt idx="5760">
                  <c:v>9135.9551128336807</c:v>
                </c:pt>
                <c:pt idx="5761">
                  <c:v>9330.5977265307192</c:v>
                </c:pt>
                <c:pt idx="5762">
                  <c:v>9508.3131437523807</c:v>
                </c:pt>
                <c:pt idx="5763">
                  <c:v>9679.2826624518802</c:v>
                </c:pt>
                <c:pt idx="5764">
                  <c:v>9821.4033058244295</c:v>
                </c:pt>
                <c:pt idx="5765">
                  <c:v>9932.3528283374199</c:v>
                </c:pt>
                <c:pt idx="5766">
                  <c:v>10006.956872509099</c:v>
                </c:pt>
                <c:pt idx="5767">
                  <c:v>10060.298451897501</c:v>
                </c:pt>
                <c:pt idx="5768">
                  <c:v>10095.7405658182</c:v>
                </c:pt>
                <c:pt idx="5769">
                  <c:v>10114.8782395988</c:v>
                </c:pt>
                <c:pt idx="5770">
                  <c:v>10125.807650381899</c:v>
                </c:pt>
                <c:pt idx="5771">
                  <c:v>10135.486236303999</c:v>
                </c:pt>
                <c:pt idx="5772">
                  <c:v>10148.374430517901</c:v>
                </c:pt>
                <c:pt idx="5773">
                  <c:v>10183.718537470901</c:v>
                </c:pt>
                <c:pt idx="5774">
                  <c:v>10258.7201350537</c:v>
                </c:pt>
                <c:pt idx="5775">
                  <c:v>10386.217902861599</c:v>
                </c:pt>
                <c:pt idx="5776">
                  <c:v>10580.0396999491</c:v>
                </c:pt>
                <c:pt idx="5777">
                  <c:v>10830.756455193399</c:v>
                </c:pt>
                <c:pt idx="5778">
                  <c:v>11113.9269936449</c:v>
                </c:pt>
                <c:pt idx="5779">
                  <c:v>11399.1133043591</c:v>
                </c:pt>
                <c:pt idx="5780">
                  <c:v>11647.1575134091</c:v>
                </c:pt>
                <c:pt idx="5781">
                  <c:v>11831.5079845737</c:v>
                </c:pt>
                <c:pt idx="5782">
                  <c:v>11912.1932760296</c:v>
                </c:pt>
                <c:pt idx="5783">
                  <c:v>11873.986715937899</c:v>
                </c:pt>
                <c:pt idx="5784">
                  <c:v>11742.5853577613</c:v>
                </c:pt>
                <c:pt idx="5785">
                  <c:v>11524.940237671301</c:v>
                </c:pt>
                <c:pt idx="5786">
                  <c:v>11230.457748708601</c:v>
                </c:pt>
                <c:pt idx="5787">
                  <c:v>10883.9386058949</c:v>
                </c:pt>
                <c:pt idx="5788">
                  <c:v>10509.647381298</c:v>
                </c:pt>
                <c:pt idx="5789">
                  <c:v>10151.423815350099</c:v>
                </c:pt>
                <c:pt idx="5790">
                  <c:v>9851.6205037768705</c:v>
                </c:pt>
                <c:pt idx="5791">
                  <c:v>9652.3988999444591</c:v>
                </c:pt>
                <c:pt idx="5792">
                  <c:v>9555.1685046689199</c:v>
                </c:pt>
                <c:pt idx="5793">
                  <c:v>9562.4647551624494</c:v>
                </c:pt>
                <c:pt idx="5794">
                  <c:v>9632.6218824759999</c:v>
                </c:pt>
                <c:pt idx="5795">
                  <c:v>9754.6552586928592</c:v>
                </c:pt>
                <c:pt idx="5796">
                  <c:v>9940.0180397510994</c:v>
                </c:pt>
                <c:pt idx="5797">
                  <c:v>10146.5539112146</c:v>
                </c:pt>
                <c:pt idx="5798">
                  <c:v>10340.274159143401</c:v>
                </c:pt>
                <c:pt idx="5799">
                  <c:v>10507.0829614085</c:v>
                </c:pt>
                <c:pt idx="5800">
                  <c:v>10635.5613575146</c:v>
                </c:pt>
                <c:pt idx="5801">
                  <c:v>10730.4558847192</c:v>
                </c:pt>
                <c:pt idx="5802">
                  <c:v>10790.4893552296</c:v>
                </c:pt>
                <c:pt idx="5803">
                  <c:v>10823.681683885799</c:v>
                </c:pt>
                <c:pt idx="5804">
                  <c:v>10845.1189732886</c:v>
                </c:pt>
                <c:pt idx="5805">
                  <c:v>10842.896763274301</c:v>
                </c:pt>
                <c:pt idx="5806">
                  <c:v>10828.591694402699</c:v>
                </c:pt>
                <c:pt idx="5807">
                  <c:v>10773.940842759999</c:v>
                </c:pt>
                <c:pt idx="5808">
                  <c:v>10673.132501443501</c:v>
                </c:pt>
                <c:pt idx="5809">
                  <c:v>10499.107856749801</c:v>
                </c:pt>
                <c:pt idx="5810">
                  <c:v>10261.2919428693</c:v>
                </c:pt>
                <c:pt idx="5811">
                  <c:v>9957.4346674852604</c:v>
                </c:pt>
                <c:pt idx="5812">
                  <c:v>9597.68558450194</c:v>
                </c:pt>
                <c:pt idx="5813">
                  <c:v>9178.6007502115808</c:v>
                </c:pt>
                <c:pt idx="5814">
                  <c:v>8724.8526825558092</c:v>
                </c:pt>
                <c:pt idx="5815">
                  <c:v>8264.79833571567</c:v>
                </c:pt>
                <c:pt idx="5816">
                  <c:v>7851.0729104797001</c:v>
                </c:pt>
                <c:pt idx="5817">
                  <c:v>7501.1540173193398</c:v>
                </c:pt>
                <c:pt idx="5818">
                  <c:v>7328.0946449980802</c:v>
                </c:pt>
                <c:pt idx="5819">
                  <c:v>7311.4705915573504</c:v>
                </c:pt>
                <c:pt idx="5820">
                  <c:v>7325.4635024113304</c:v>
                </c:pt>
                <c:pt idx="5821">
                  <c:v>7285.9421550684201</c:v>
                </c:pt>
                <c:pt idx="5822">
                  <c:v>7207.0442284548199</c:v>
                </c:pt>
                <c:pt idx="5823">
                  <c:v>7103.6569150064297</c:v>
                </c:pt>
                <c:pt idx="5824">
                  <c:v>6974.2474126749403</c:v>
                </c:pt>
                <c:pt idx="5825">
                  <c:v>6835.4299291608704</c:v>
                </c:pt>
                <c:pt idx="5826">
                  <c:v>6712.28817221187</c:v>
                </c:pt>
                <c:pt idx="5827">
                  <c:v>6617.4111568845601</c:v>
                </c:pt>
                <c:pt idx="5828">
                  <c:v>6525.1606292148199</c:v>
                </c:pt>
                <c:pt idx="5829">
                  <c:v>6458.8586646843496</c:v>
                </c:pt>
                <c:pt idx="5830">
                  <c:v>6412.5825741506596</c:v>
                </c:pt>
                <c:pt idx="5831">
                  <c:v>6375.8004253467798</c:v>
                </c:pt>
                <c:pt idx="5832">
                  <c:v>6332.8198308409601</c:v>
                </c:pt>
                <c:pt idx="5833">
                  <c:v>6263.3182752965504</c:v>
                </c:pt>
                <c:pt idx="5834">
                  <c:v>6184.9301491935703</c:v>
                </c:pt>
                <c:pt idx="5835">
                  <c:v>6145.1815288772596</c:v>
                </c:pt>
                <c:pt idx="5836">
                  <c:v>6199.7341409012197</c:v>
                </c:pt>
                <c:pt idx="5837">
                  <c:v>6385.6036723467396</c:v>
                </c:pt>
                <c:pt idx="5838">
                  <c:v>6719.6787171071501</c:v>
                </c:pt>
                <c:pt idx="5839">
                  <c:v>7209.0217102407996</c:v>
                </c:pt>
                <c:pt idx="5840">
                  <c:v>7820.1199750223304</c:v>
                </c:pt>
                <c:pt idx="5841">
                  <c:v>8473.2377680222307</c:v>
                </c:pt>
                <c:pt idx="5842">
                  <c:v>9108.4960753727191</c:v>
                </c:pt>
                <c:pt idx="5843">
                  <c:v>9660.3401604896208</c:v>
                </c:pt>
                <c:pt idx="5844">
                  <c:v>10129.186360613299</c:v>
                </c:pt>
                <c:pt idx="5845">
                  <c:v>10512.718635699701</c:v>
                </c:pt>
                <c:pt idx="5846">
                  <c:v>10825.056451595001</c:v>
                </c:pt>
                <c:pt idx="5847">
                  <c:v>11077.8334426111</c:v>
                </c:pt>
                <c:pt idx="5848">
                  <c:v>11265.324076132099</c:v>
                </c:pt>
                <c:pt idx="5849">
                  <c:v>11387.4602642873</c:v>
                </c:pt>
                <c:pt idx="5850">
                  <c:v>11449.7475304213</c:v>
                </c:pt>
                <c:pt idx="5851">
                  <c:v>11464.1163146729</c:v>
                </c:pt>
                <c:pt idx="5852">
                  <c:v>11449.4077699064</c:v>
                </c:pt>
                <c:pt idx="5853">
                  <c:v>11400.5727358643</c:v>
                </c:pt>
                <c:pt idx="5854">
                  <c:v>11314.2813747331</c:v>
                </c:pt>
                <c:pt idx="5855">
                  <c:v>11193.440117902101</c:v>
                </c:pt>
                <c:pt idx="5856">
                  <c:v>11034.208225034101</c:v>
                </c:pt>
                <c:pt idx="5857">
                  <c:v>10853.1108337479</c:v>
                </c:pt>
                <c:pt idx="5858">
                  <c:v>10644.5495789777</c:v>
                </c:pt>
                <c:pt idx="5859">
                  <c:v>10393.576752909999</c:v>
                </c:pt>
                <c:pt idx="5860">
                  <c:v>10123.729468817301</c:v>
                </c:pt>
                <c:pt idx="5861">
                  <c:v>9850.9750100490692</c:v>
                </c:pt>
                <c:pt idx="5862">
                  <c:v>9567.5787142319095</c:v>
                </c:pt>
                <c:pt idx="5863">
                  <c:v>9288.9337647953507</c:v>
                </c:pt>
                <c:pt idx="5864">
                  <c:v>9001.4004475020702</c:v>
                </c:pt>
                <c:pt idx="5865">
                  <c:v>8710.0462875902795</c:v>
                </c:pt>
                <c:pt idx="5866">
                  <c:v>8435.6628671141207</c:v>
                </c:pt>
                <c:pt idx="5867">
                  <c:v>8196.4352117865601</c:v>
                </c:pt>
                <c:pt idx="5868">
                  <c:v>8025.3852558182498</c:v>
                </c:pt>
                <c:pt idx="5869">
                  <c:v>7958.7633486580999</c:v>
                </c:pt>
                <c:pt idx="5870">
                  <c:v>8033.72251576299</c:v>
                </c:pt>
                <c:pt idx="5871">
                  <c:v>8219.9615817608901</c:v>
                </c:pt>
                <c:pt idx="5872">
                  <c:v>8493.5702361075801</c:v>
                </c:pt>
                <c:pt idx="5873">
                  <c:v>8833.7598370330197</c:v>
                </c:pt>
                <c:pt idx="5874">
                  <c:v>9199.0361158995001</c:v>
                </c:pt>
                <c:pt idx="5875">
                  <c:v>9588.9209374020902</c:v>
                </c:pt>
                <c:pt idx="5876">
                  <c:v>10013.0838020068</c:v>
                </c:pt>
                <c:pt idx="5877">
                  <c:v>10471.7328617167</c:v>
                </c:pt>
                <c:pt idx="5878">
                  <c:v>10943.304078806001</c:v>
                </c:pt>
                <c:pt idx="5879">
                  <c:v>11374.8229781472</c:v>
                </c:pt>
                <c:pt idx="5880">
                  <c:v>11700.5470933954</c:v>
                </c:pt>
                <c:pt idx="5881">
                  <c:v>11882.8248170194</c:v>
                </c:pt>
                <c:pt idx="5882">
                  <c:v>11914.310876900499</c:v>
                </c:pt>
                <c:pt idx="5883">
                  <c:v>11795.979845866101</c:v>
                </c:pt>
                <c:pt idx="5884">
                  <c:v>11537.5518829635</c:v>
                </c:pt>
                <c:pt idx="5885">
                  <c:v>11152.8577243819</c:v>
                </c:pt>
                <c:pt idx="5886">
                  <c:v>10696.5320060984</c:v>
                </c:pt>
                <c:pt idx="5887">
                  <c:v>10228.6963172345</c:v>
                </c:pt>
                <c:pt idx="5888">
                  <c:v>9856.42294330394</c:v>
                </c:pt>
                <c:pt idx="5889">
                  <c:v>9599.3159603614095</c:v>
                </c:pt>
                <c:pt idx="5890">
                  <c:v>9413.3359742178509</c:v>
                </c:pt>
                <c:pt idx="5891">
                  <c:v>9275.7960114029502</c:v>
                </c:pt>
                <c:pt idx="5892">
                  <c:v>9163.5946811625199</c:v>
                </c:pt>
                <c:pt idx="5893">
                  <c:v>9077.3143753393306</c:v>
                </c:pt>
                <c:pt idx="5894">
                  <c:v>9023.1076031479097</c:v>
                </c:pt>
                <c:pt idx="5895">
                  <c:v>9003.1141003747307</c:v>
                </c:pt>
                <c:pt idx="5896">
                  <c:v>9046.84575287607</c:v>
                </c:pt>
                <c:pt idx="5897">
                  <c:v>9121.7257338335403</c:v>
                </c:pt>
                <c:pt idx="5898">
                  <c:v>9195.0412276868392</c:v>
                </c:pt>
                <c:pt idx="5899">
                  <c:v>9256.7528972475793</c:v>
                </c:pt>
                <c:pt idx="5900">
                  <c:v>9300.1136363118494</c:v>
                </c:pt>
                <c:pt idx="5901">
                  <c:v>9336.1766108759693</c:v>
                </c:pt>
                <c:pt idx="5902">
                  <c:v>9383.1927088812809</c:v>
                </c:pt>
                <c:pt idx="5903">
                  <c:v>9484.0142580190695</c:v>
                </c:pt>
                <c:pt idx="5904">
                  <c:v>9710.9469885313993</c:v>
                </c:pt>
                <c:pt idx="5905">
                  <c:v>10135.4529745336</c:v>
                </c:pt>
                <c:pt idx="5906">
                  <c:v>10767.778075566201</c:v>
                </c:pt>
                <c:pt idx="5907">
                  <c:v>11601.212809078799</c:v>
                </c:pt>
                <c:pt idx="5908">
                  <c:v>12542.906275731</c:v>
                </c:pt>
                <c:pt idx="5909">
                  <c:v>13356.9709301782</c:v>
                </c:pt>
                <c:pt idx="5910">
                  <c:v>14026.3107075182</c:v>
                </c:pt>
                <c:pt idx="5911">
                  <c:v>14575.1500841861</c:v>
                </c:pt>
                <c:pt idx="5912">
                  <c:v>14997.1503569002</c:v>
                </c:pt>
                <c:pt idx="5913">
                  <c:v>15278.366685569201</c:v>
                </c:pt>
                <c:pt idx="5914">
                  <c:v>15431.022893154501</c:v>
                </c:pt>
                <c:pt idx="5915">
                  <c:v>15457.268573827399</c:v>
                </c:pt>
                <c:pt idx="5916">
                  <c:v>15359.7298737252</c:v>
                </c:pt>
                <c:pt idx="5917">
                  <c:v>15147.762547312401</c:v>
                </c:pt>
                <c:pt idx="5918">
                  <c:v>14822.721729073701</c:v>
                </c:pt>
                <c:pt idx="5919">
                  <c:v>14384.956657684699</c:v>
                </c:pt>
                <c:pt idx="5920">
                  <c:v>13853.8177619087</c:v>
                </c:pt>
                <c:pt idx="5921">
                  <c:v>13254.0291229505</c:v>
                </c:pt>
                <c:pt idx="5922">
                  <c:v>12631.5693937378</c:v>
                </c:pt>
                <c:pt idx="5923">
                  <c:v>12019.0838665842</c:v>
                </c:pt>
                <c:pt idx="5924">
                  <c:v>11430.7415438892</c:v>
                </c:pt>
                <c:pt idx="5925">
                  <c:v>10887.5007027176</c:v>
                </c:pt>
                <c:pt idx="5926">
                  <c:v>10408.3062381419</c:v>
                </c:pt>
                <c:pt idx="5927">
                  <c:v>10011.3661500373</c:v>
                </c:pt>
                <c:pt idx="5928">
                  <c:v>9728.98996197829</c:v>
                </c:pt>
                <c:pt idx="5929">
                  <c:v>9562.1172875137509</c:v>
                </c:pt>
                <c:pt idx="5930">
                  <c:v>9480.3121892296604</c:v>
                </c:pt>
                <c:pt idx="5931">
                  <c:v>9467.3480914972897</c:v>
                </c:pt>
                <c:pt idx="5932">
                  <c:v>9529.4512587385307</c:v>
                </c:pt>
                <c:pt idx="5933">
                  <c:v>9684.0781509226199</c:v>
                </c:pt>
                <c:pt idx="5934">
                  <c:v>9945.9890639487894</c:v>
                </c:pt>
                <c:pt idx="5935">
                  <c:v>10311.606174099101</c:v>
                </c:pt>
                <c:pt idx="5936">
                  <c:v>10779.5075376901</c:v>
                </c:pt>
                <c:pt idx="5937">
                  <c:v>11295.5566592342</c:v>
                </c:pt>
                <c:pt idx="5938">
                  <c:v>11798.4172550683</c:v>
                </c:pt>
                <c:pt idx="5939">
                  <c:v>12238.487106258901</c:v>
                </c:pt>
                <c:pt idx="5940">
                  <c:v>12569.728287820401</c:v>
                </c:pt>
                <c:pt idx="5941">
                  <c:v>12745.3427611154</c:v>
                </c:pt>
                <c:pt idx="5942">
                  <c:v>12751.428281763699</c:v>
                </c:pt>
                <c:pt idx="5943">
                  <c:v>12591.291429327501</c:v>
                </c:pt>
                <c:pt idx="5944">
                  <c:v>12265.5460096644</c:v>
                </c:pt>
                <c:pt idx="5945">
                  <c:v>11781.5086187503</c:v>
                </c:pt>
                <c:pt idx="5946">
                  <c:v>11160.507500776401</c:v>
                </c:pt>
                <c:pt idx="5947">
                  <c:v>10448.386834950899</c:v>
                </c:pt>
                <c:pt idx="5948">
                  <c:v>9714.2808267713499</c:v>
                </c:pt>
                <c:pt idx="5949">
                  <c:v>9053.8296003553405</c:v>
                </c:pt>
                <c:pt idx="5950">
                  <c:v>8622.5507008698405</c:v>
                </c:pt>
                <c:pt idx="5951">
                  <c:v>8375.3476476816995</c:v>
                </c:pt>
                <c:pt idx="5952">
                  <c:v>8322.5504923555109</c:v>
                </c:pt>
                <c:pt idx="5953">
                  <c:v>8436.1425606964403</c:v>
                </c:pt>
                <c:pt idx="5954">
                  <c:v>8690.7218915895901</c:v>
                </c:pt>
                <c:pt idx="5955">
                  <c:v>9041.0112772086904</c:v>
                </c:pt>
                <c:pt idx="5956">
                  <c:v>9381.76408323539</c:v>
                </c:pt>
                <c:pt idx="5957">
                  <c:v>9668.9847378564209</c:v>
                </c:pt>
                <c:pt idx="5958">
                  <c:v>9911.6772439682409</c:v>
                </c:pt>
                <c:pt idx="5959">
                  <c:v>10100.9268488378</c:v>
                </c:pt>
                <c:pt idx="5960">
                  <c:v>10243.977383036299</c:v>
                </c:pt>
                <c:pt idx="5961">
                  <c:v>10351.698584437299</c:v>
                </c:pt>
                <c:pt idx="5962">
                  <c:v>10447.3054088231</c:v>
                </c:pt>
                <c:pt idx="5963">
                  <c:v>10548.854926088599</c:v>
                </c:pt>
                <c:pt idx="5964">
                  <c:v>10669.688665873</c:v>
                </c:pt>
                <c:pt idx="5965">
                  <c:v>10820.6907369987</c:v>
                </c:pt>
                <c:pt idx="5966">
                  <c:v>11002.315331698799</c:v>
                </c:pt>
                <c:pt idx="5967">
                  <c:v>11222.634371141299</c:v>
                </c:pt>
                <c:pt idx="5968">
                  <c:v>11490.6441927913</c:v>
                </c:pt>
                <c:pt idx="5969">
                  <c:v>11802.415381979799</c:v>
                </c:pt>
                <c:pt idx="5970">
                  <c:v>12163.5314491237</c:v>
                </c:pt>
                <c:pt idx="5971">
                  <c:v>12560.9107483144</c:v>
                </c:pt>
                <c:pt idx="5972">
                  <c:v>13008.9742384989</c:v>
                </c:pt>
                <c:pt idx="5973">
                  <c:v>13511.522623684001</c:v>
                </c:pt>
                <c:pt idx="5974">
                  <c:v>14046.896051944301</c:v>
                </c:pt>
                <c:pt idx="5975">
                  <c:v>14602.119983824499</c:v>
                </c:pt>
                <c:pt idx="5976">
                  <c:v>15153.454069691899</c:v>
                </c:pt>
                <c:pt idx="5977">
                  <c:v>15648.018061635299</c:v>
                </c:pt>
                <c:pt idx="5978">
                  <c:v>16046.1046598131</c:v>
                </c:pt>
                <c:pt idx="5979">
                  <c:v>16320.515402183901</c:v>
                </c:pt>
                <c:pt idx="5980">
                  <c:v>16421.1826080172</c:v>
                </c:pt>
                <c:pt idx="5981">
                  <c:v>16331.9972595542</c:v>
                </c:pt>
                <c:pt idx="5982">
                  <c:v>16045.359750415801</c:v>
                </c:pt>
                <c:pt idx="5983">
                  <c:v>15573.979004657</c:v>
                </c:pt>
                <c:pt idx="5984">
                  <c:v>14953.455677616501</c:v>
                </c:pt>
                <c:pt idx="5985">
                  <c:v>14244.5812584333</c:v>
                </c:pt>
                <c:pt idx="5986">
                  <c:v>13549.400168088599</c:v>
                </c:pt>
                <c:pt idx="5987">
                  <c:v>13057.3067141621</c:v>
                </c:pt>
                <c:pt idx="5988">
                  <c:v>12730.698617689901</c:v>
                </c:pt>
                <c:pt idx="5989">
                  <c:v>12526.3463883692</c:v>
                </c:pt>
                <c:pt idx="5990">
                  <c:v>12442.960846018699</c:v>
                </c:pt>
                <c:pt idx="5991">
                  <c:v>12461.6382294949</c:v>
                </c:pt>
                <c:pt idx="5992">
                  <c:v>12576.570850063599</c:v>
                </c:pt>
                <c:pt idx="5993">
                  <c:v>12783.780975694899</c:v>
                </c:pt>
                <c:pt idx="5994">
                  <c:v>13046.1432768574</c:v>
                </c:pt>
                <c:pt idx="5995">
                  <c:v>13301.670732578001</c:v>
                </c:pt>
                <c:pt idx="5996">
                  <c:v>13526.707531242</c:v>
                </c:pt>
                <c:pt idx="5997">
                  <c:v>13704.9625728722</c:v>
                </c:pt>
                <c:pt idx="5998">
                  <c:v>13807.390903185</c:v>
                </c:pt>
                <c:pt idx="5999">
                  <c:v>13824.3028591642</c:v>
                </c:pt>
                <c:pt idx="6000">
                  <c:v>13742.0434229738</c:v>
                </c:pt>
                <c:pt idx="6001">
                  <c:v>13556.612846078</c:v>
                </c:pt>
                <c:pt idx="6002">
                  <c:v>13267.863500818001</c:v>
                </c:pt>
                <c:pt idx="6003">
                  <c:v>12890.8728845031</c:v>
                </c:pt>
                <c:pt idx="6004">
                  <c:v>12439.970482991101</c:v>
                </c:pt>
                <c:pt idx="6005">
                  <c:v>11939.4096221525</c:v>
                </c:pt>
                <c:pt idx="6006">
                  <c:v>11460.002206422299</c:v>
                </c:pt>
                <c:pt idx="6007">
                  <c:v>11086.721528907499</c:v>
                </c:pt>
                <c:pt idx="6008">
                  <c:v>10808.8663540957</c:v>
                </c:pt>
                <c:pt idx="6009">
                  <c:v>10605.3008015411</c:v>
                </c:pt>
                <c:pt idx="6010">
                  <c:v>10480.048198046101</c:v>
                </c:pt>
                <c:pt idx="6011">
                  <c:v>10430.029542585</c:v>
                </c:pt>
                <c:pt idx="6012">
                  <c:v>10447.4995253091</c:v>
                </c:pt>
                <c:pt idx="6013">
                  <c:v>10521.452798599599</c:v>
                </c:pt>
                <c:pt idx="6014">
                  <c:v>10641.8045696676</c:v>
                </c:pt>
                <c:pt idx="6015">
                  <c:v>10805.0296137488</c:v>
                </c:pt>
                <c:pt idx="6016">
                  <c:v>11003.7870480945</c:v>
                </c:pt>
                <c:pt idx="6017">
                  <c:v>11205.914357428301</c:v>
                </c:pt>
                <c:pt idx="6018">
                  <c:v>11376.099193653199</c:v>
                </c:pt>
                <c:pt idx="6019">
                  <c:v>11476.457755388101</c:v>
                </c:pt>
                <c:pt idx="6020">
                  <c:v>11544.8539230325</c:v>
                </c:pt>
                <c:pt idx="6021">
                  <c:v>11613.1972099922</c:v>
                </c:pt>
                <c:pt idx="6022">
                  <c:v>11699.3164286376</c:v>
                </c:pt>
                <c:pt idx="6023">
                  <c:v>11788.257223237601</c:v>
                </c:pt>
                <c:pt idx="6024">
                  <c:v>11868.838030454999</c:v>
                </c:pt>
                <c:pt idx="6025">
                  <c:v>11932.7604553573</c:v>
                </c:pt>
                <c:pt idx="6026">
                  <c:v>11943.478025619501</c:v>
                </c:pt>
                <c:pt idx="6027">
                  <c:v>11892.011846543999</c:v>
                </c:pt>
                <c:pt idx="6028">
                  <c:v>11745.825532517199</c:v>
                </c:pt>
                <c:pt idx="6029">
                  <c:v>11527.678785169001</c:v>
                </c:pt>
                <c:pt idx="6030">
                  <c:v>11283.5908415426</c:v>
                </c:pt>
                <c:pt idx="6031">
                  <c:v>11065.697876587899</c:v>
                </c:pt>
                <c:pt idx="6032">
                  <c:v>10938.249075328</c:v>
                </c:pt>
                <c:pt idx="6033">
                  <c:v>10808.844045046801</c:v>
                </c:pt>
                <c:pt idx="6034">
                  <c:v>10662.027152114</c:v>
                </c:pt>
                <c:pt idx="6035">
                  <c:v>10584.574183926699</c:v>
                </c:pt>
                <c:pt idx="6036">
                  <c:v>10641.203405460299</c:v>
                </c:pt>
                <c:pt idx="6037">
                  <c:v>10931.4242038024</c:v>
                </c:pt>
                <c:pt idx="6038">
                  <c:v>11463.139387499599</c:v>
                </c:pt>
                <c:pt idx="6039">
                  <c:v>12088.138373509501</c:v>
                </c:pt>
                <c:pt idx="6040">
                  <c:v>12724.494902463999</c:v>
                </c:pt>
                <c:pt idx="6041">
                  <c:v>13197.9774439047</c:v>
                </c:pt>
                <c:pt idx="6042">
                  <c:v>13565.885562060101</c:v>
                </c:pt>
                <c:pt idx="6043">
                  <c:v>13864.856116737999</c:v>
                </c:pt>
                <c:pt idx="6044">
                  <c:v>14105.9902670601</c:v>
                </c:pt>
                <c:pt idx="6045">
                  <c:v>14289.5749573353</c:v>
                </c:pt>
                <c:pt idx="6046">
                  <c:v>14422.6005086389</c:v>
                </c:pt>
                <c:pt idx="6047">
                  <c:v>14503.390414808</c:v>
                </c:pt>
                <c:pt idx="6048">
                  <c:v>14524.981246044301</c:v>
                </c:pt>
                <c:pt idx="6049">
                  <c:v>14498.282802064799</c:v>
                </c:pt>
                <c:pt idx="6050">
                  <c:v>14436.6763624546</c:v>
                </c:pt>
                <c:pt idx="6051">
                  <c:v>14377.2061478296</c:v>
                </c:pt>
                <c:pt idx="6052">
                  <c:v>14318.071966289001</c:v>
                </c:pt>
                <c:pt idx="6053">
                  <c:v>14251.5784954231</c:v>
                </c:pt>
                <c:pt idx="6054">
                  <c:v>14210.1726703451</c:v>
                </c:pt>
                <c:pt idx="6055">
                  <c:v>14209.9226978146</c:v>
                </c:pt>
                <c:pt idx="6056">
                  <c:v>14270.4977847644</c:v>
                </c:pt>
                <c:pt idx="6057">
                  <c:v>14376.917282668501</c:v>
                </c:pt>
                <c:pt idx="6058">
                  <c:v>14511.3184273147</c:v>
                </c:pt>
                <c:pt idx="6059">
                  <c:v>14661.5793770746</c:v>
                </c:pt>
                <c:pt idx="6060">
                  <c:v>14816.7023899542</c:v>
                </c:pt>
                <c:pt idx="6061">
                  <c:v>14961.882829894101</c:v>
                </c:pt>
                <c:pt idx="6062">
                  <c:v>15068.284287111899</c:v>
                </c:pt>
                <c:pt idx="6063">
                  <c:v>15139.913467967999</c:v>
                </c:pt>
                <c:pt idx="6064">
                  <c:v>15161.9965507162</c:v>
                </c:pt>
                <c:pt idx="6065">
                  <c:v>15105.546390818099</c:v>
                </c:pt>
                <c:pt idx="6066">
                  <c:v>14967.215184893999</c:v>
                </c:pt>
                <c:pt idx="6067">
                  <c:v>14757.558867886301</c:v>
                </c:pt>
                <c:pt idx="6068">
                  <c:v>14498.2629211856</c:v>
                </c:pt>
                <c:pt idx="6069">
                  <c:v>14245.3424424984</c:v>
                </c:pt>
                <c:pt idx="6070">
                  <c:v>13974.2462951979</c:v>
                </c:pt>
                <c:pt idx="6071">
                  <c:v>13721.512324719501</c:v>
                </c:pt>
                <c:pt idx="6072">
                  <c:v>13525.0629768526</c:v>
                </c:pt>
                <c:pt idx="6073">
                  <c:v>13407.9115382696</c:v>
                </c:pt>
                <c:pt idx="6074">
                  <c:v>13394.2868230576</c:v>
                </c:pt>
                <c:pt idx="6075">
                  <c:v>13516.215560721699</c:v>
                </c:pt>
                <c:pt idx="6076">
                  <c:v>13798.0195042618</c:v>
                </c:pt>
                <c:pt idx="6077">
                  <c:v>14185.828653779399</c:v>
                </c:pt>
                <c:pt idx="6078">
                  <c:v>14653.3546972732</c:v>
                </c:pt>
                <c:pt idx="6079">
                  <c:v>15052.2664413114</c:v>
                </c:pt>
                <c:pt idx="6080">
                  <c:v>15362.5404853499</c:v>
                </c:pt>
                <c:pt idx="6081">
                  <c:v>15604.5694830833</c:v>
                </c:pt>
                <c:pt idx="6082">
                  <c:v>15795.469551648701</c:v>
                </c:pt>
                <c:pt idx="6083">
                  <c:v>15975.2637378543</c:v>
                </c:pt>
                <c:pt idx="6084">
                  <c:v>16173.585852313799</c:v>
                </c:pt>
                <c:pt idx="6085">
                  <c:v>16421.918225700701</c:v>
                </c:pt>
                <c:pt idx="6086">
                  <c:v>16764.445092582399</c:v>
                </c:pt>
                <c:pt idx="6087">
                  <c:v>17186.8859490992</c:v>
                </c:pt>
                <c:pt idx="6088">
                  <c:v>17599.721418717902</c:v>
                </c:pt>
                <c:pt idx="6089">
                  <c:v>17961.571905369801</c:v>
                </c:pt>
                <c:pt idx="6090">
                  <c:v>18256.0831634612</c:v>
                </c:pt>
                <c:pt idx="6091">
                  <c:v>18468.5329631596</c:v>
                </c:pt>
                <c:pt idx="6092">
                  <c:v>18586.430443725701</c:v>
                </c:pt>
                <c:pt idx="6093">
                  <c:v>18599.9314739043</c:v>
                </c:pt>
                <c:pt idx="6094">
                  <c:v>18520.819570930398</c:v>
                </c:pt>
                <c:pt idx="6095">
                  <c:v>18349.9975267851</c:v>
                </c:pt>
                <c:pt idx="6096">
                  <c:v>18096.165062918699</c:v>
                </c:pt>
                <c:pt idx="6097">
                  <c:v>17789.961257680199</c:v>
                </c:pt>
                <c:pt idx="6098">
                  <c:v>17420.884344907699</c:v>
                </c:pt>
                <c:pt idx="6099">
                  <c:v>17026.3958183102</c:v>
                </c:pt>
                <c:pt idx="6100">
                  <c:v>16623.092129649402</c:v>
                </c:pt>
                <c:pt idx="6101">
                  <c:v>16251.523847259299</c:v>
                </c:pt>
                <c:pt idx="6102">
                  <c:v>15943.9551237504</c:v>
                </c:pt>
                <c:pt idx="6103">
                  <c:v>15705.387489261</c:v>
                </c:pt>
                <c:pt idx="6104">
                  <c:v>15553.4702953011</c:v>
                </c:pt>
                <c:pt idx="6105">
                  <c:v>15469.0853522545</c:v>
                </c:pt>
                <c:pt idx="6106">
                  <c:v>15455.696186565199</c:v>
                </c:pt>
                <c:pt idx="6107">
                  <c:v>15532.537176011499</c:v>
                </c:pt>
                <c:pt idx="6108">
                  <c:v>15704.532939681299</c:v>
                </c:pt>
                <c:pt idx="6109">
                  <c:v>15985.9826763809</c:v>
                </c:pt>
                <c:pt idx="6110">
                  <c:v>16402.837426088299</c:v>
                </c:pt>
                <c:pt idx="6111">
                  <c:v>16950.1788324462</c:v>
                </c:pt>
                <c:pt idx="6112">
                  <c:v>17626.047608485798</c:v>
                </c:pt>
                <c:pt idx="6113">
                  <c:v>18431.451454438102</c:v>
                </c:pt>
                <c:pt idx="6114">
                  <c:v>19363.2160570183</c:v>
                </c:pt>
                <c:pt idx="6115">
                  <c:v>20404.714854297199</c:v>
                </c:pt>
                <c:pt idx="6116">
                  <c:v>21429.593490618699</c:v>
                </c:pt>
                <c:pt idx="6117">
                  <c:v>22302.1807091884</c:v>
                </c:pt>
                <c:pt idx="6118">
                  <c:v>23054.392902553402</c:v>
                </c:pt>
                <c:pt idx="6119">
                  <c:v>23691.839122056001</c:v>
                </c:pt>
                <c:pt idx="6120">
                  <c:v>24205.0866605093</c:v>
                </c:pt>
                <c:pt idx="6121">
                  <c:v>24590.630050574699</c:v>
                </c:pt>
                <c:pt idx="6122">
                  <c:v>24844.6321405741</c:v>
                </c:pt>
                <c:pt idx="6123">
                  <c:v>24971.3269249935</c:v>
                </c:pt>
                <c:pt idx="6124">
                  <c:v>24968.750552309899</c:v>
                </c:pt>
                <c:pt idx="6125">
                  <c:v>24852.956154036299</c:v>
                </c:pt>
                <c:pt idx="6126">
                  <c:v>24638.984785541899</c:v>
                </c:pt>
                <c:pt idx="6127">
                  <c:v>24364.1864969038</c:v>
                </c:pt>
                <c:pt idx="6128">
                  <c:v>24049.974553697499</c:v>
                </c:pt>
                <c:pt idx="6129">
                  <c:v>23710.050635621901</c:v>
                </c:pt>
                <c:pt idx="6130">
                  <c:v>23320.8673400076</c:v>
                </c:pt>
                <c:pt idx="6131">
                  <c:v>22843.705424617401</c:v>
                </c:pt>
                <c:pt idx="6132">
                  <c:v>22228.3945511192</c:v>
                </c:pt>
                <c:pt idx="6133">
                  <c:v>21439.408157134902</c:v>
                </c:pt>
                <c:pt idx="6134">
                  <c:v>20463.413909169099</c:v>
                </c:pt>
                <c:pt idx="6135">
                  <c:v>19302.194780163201</c:v>
                </c:pt>
                <c:pt idx="6136">
                  <c:v>17978.203793595101</c:v>
                </c:pt>
                <c:pt idx="6137">
                  <c:v>16559.066255505801</c:v>
                </c:pt>
                <c:pt idx="6138">
                  <c:v>15158.6572742604</c:v>
                </c:pt>
                <c:pt idx="6139">
                  <c:v>14073.696294129</c:v>
                </c:pt>
                <c:pt idx="6140">
                  <c:v>13453.3701408821</c:v>
                </c:pt>
                <c:pt idx="6141">
                  <c:v>12944.8152966867</c:v>
                </c:pt>
                <c:pt idx="6142">
                  <c:v>12466.389620846299</c:v>
                </c:pt>
                <c:pt idx="6143">
                  <c:v>12012.627443898</c:v>
                </c:pt>
                <c:pt idx="6144">
                  <c:v>11581.641860625799</c:v>
                </c:pt>
                <c:pt idx="6145">
                  <c:v>11158.274828256001</c:v>
                </c:pt>
                <c:pt idx="6146">
                  <c:v>10721.098020576501</c:v>
                </c:pt>
                <c:pt idx="6147">
                  <c:v>10296.8457081334</c:v>
                </c:pt>
                <c:pt idx="6148">
                  <c:v>9890.4018641117</c:v>
                </c:pt>
                <c:pt idx="6149">
                  <c:v>9533.4780875657798</c:v>
                </c:pt>
                <c:pt idx="6150">
                  <c:v>9274.8899978134796</c:v>
                </c:pt>
                <c:pt idx="6151">
                  <c:v>9130.9468653201402</c:v>
                </c:pt>
                <c:pt idx="6152">
                  <c:v>9095.0925031770203</c:v>
                </c:pt>
                <c:pt idx="6153">
                  <c:v>9182.7887175119504</c:v>
                </c:pt>
                <c:pt idx="6154">
                  <c:v>9410.7947993379603</c:v>
                </c:pt>
                <c:pt idx="6155">
                  <c:v>9795.55357754328</c:v>
                </c:pt>
                <c:pt idx="6156">
                  <c:v>10328.3765450432</c:v>
                </c:pt>
                <c:pt idx="6157">
                  <c:v>10990.6509053563</c:v>
                </c:pt>
                <c:pt idx="6158">
                  <c:v>11698.4475746678</c:v>
                </c:pt>
                <c:pt idx="6159">
                  <c:v>12251.194324617099</c:v>
                </c:pt>
                <c:pt idx="6160">
                  <c:v>12673.7082064072</c:v>
                </c:pt>
                <c:pt idx="6161">
                  <c:v>13008.488560506201</c:v>
                </c:pt>
                <c:pt idx="6162">
                  <c:v>13260.389293149299</c:v>
                </c:pt>
                <c:pt idx="6163">
                  <c:v>13413.960108744401</c:v>
                </c:pt>
                <c:pt idx="6164">
                  <c:v>13465.428417826601</c:v>
                </c:pt>
                <c:pt idx="6165">
                  <c:v>13430.4329526887</c:v>
                </c:pt>
                <c:pt idx="6166">
                  <c:v>13317.3240416513</c:v>
                </c:pt>
                <c:pt idx="6167">
                  <c:v>13142.4089109711</c:v>
                </c:pt>
                <c:pt idx="6168">
                  <c:v>12925.5471623054</c:v>
                </c:pt>
                <c:pt idx="6169">
                  <c:v>12689.2757746686</c:v>
                </c:pt>
                <c:pt idx="6170">
                  <c:v>12455.0100357991</c:v>
                </c:pt>
                <c:pt idx="6171">
                  <c:v>12235.051077490099</c:v>
                </c:pt>
                <c:pt idx="6172">
                  <c:v>12036.829867111899</c:v>
                </c:pt>
                <c:pt idx="6173">
                  <c:v>11878.5107314304</c:v>
                </c:pt>
                <c:pt idx="6174">
                  <c:v>11773.843940029599</c:v>
                </c:pt>
                <c:pt idx="6175">
                  <c:v>11718.981667690799</c:v>
                </c:pt>
                <c:pt idx="6176">
                  <c:v>11726.7817162223</c:v>
                </c:pt>
                <c:pt idx="6177">
                  <c:v>11780.0705996175</c:v>
                </c:pt>
                <c:pt idx="6178">
                  <c:v>11891.6085878045</c:v>
                </c:pt>
                <c:pt idx="6179">
                  <c:v>12056.8708111535</c:v>
                </c:pt>
                <c:pt idx="6180">
                  <c:v>12276.313043325001</c:v>
                </c:pt>
                <c:pt idx="6181">
                  <c:v>12535.767292619301</c:v>
                </c:pt>
                <c:pt idx="6182">
                  <c:v>12832.3372164966</c:v>
                </c:pt>
                <c:pt idx="6183">
                  <c:v>13162.0174798425</c:v>
                </c:pt>
                <c:pt idx="6184">
                  <c:v>13535.9088915258</c:v>
                </c:pt>
                <c:pt idx="6185">
                  <c:v>13954.4351635449</c:v>
                </c:pt>
                <c:pt idx="6186">
                  <c:v>14418.137431773701</c:v>
                </c:pt>
                <c:pt idx="6187">
                  <c:v>14912.2251269276</c:v>
                </c:pt>
                <c:pt idx="6188">
                  <c:v>15438.3540558323</c:v>
                </c:pt>
                <c:pt idx="6189">
                  <c:v>15972.044618116501</c:v>
                </c:pt>
                <c:pt idx="6190">
                  <c:v>16504.055275127601</c:v>
                </c:pt>
                <c:pt idx="6191">
                  <c:v>17036.507846416702</c:v>
                </c:pt>
                <c:pt idx="6192">
                  <c:v>17555.4178309007</c:v>
                </c:pt>
                <c:pt idx="6193">
                  <c:v>18074.4329752757</c:v>
                </c:pt>
                <c:pt idx="6194">
                  <c:v>18579.070652233</c:v>
                </c:pt>
                <c:pt idx="6195">
                  <c:v>19027.2767473557</c:v>
                </c:pt>
                <c:pt idx="6196">
                  <c:v>19451.0435745254</c:v>
                </c:pt>
                <c:pt idx="6197">
                  <c:v>19915.629125971998</c:v>
                </c:pt>
                <c:pt idx="6198">
                  <c:v>20463.1102013977</c:v>
                </c:pt>
                <c:pt idx="6199">
                  <c:v>21093.703924551901</c:v>
                </c:pt>
                <c:pt idx="6200">
                  <c:v>21779.9485160111</c:v>
                </c:pt>
                <c:pt idx="6201">
                  <c:v>22489.6625015065</c:v>
                </c:pt>
                <c:pt idx="6202">
                  <c:v>23196.389379361201</c:v>
                </c:pt>
                <c:pt idx="6203">
                  <c:v>23875.500482593299</c:v>
                </c:pt>
                <c:pt idx="6204">
                  <c:v>24502.4936578454</c:v>
                </c:pt>
                <c:pt idx="6205">
                  <c:v>25060.275207381801</c:v>
                </c:pt>
                <c:pt idx="6206">
                  <c:v>25521.7951913529</c:v>
                </c:pt>
                <c:pt idx="6207">
                  <c:v>25865.674236964402</c:v>
                </c:pt>
                <c:pt idx="6208">
                  <c:v>26056.2595790331</c:v>
                </c:pt>
                <c:pt idx="6209">
                  <c:v>26053.640169562099</c:v>
                </c:pt>
                <c:pt idx="6210">
                  <c:v>25824.5218527254</c:v>
                </c:pt>
                <c:pt idx="6211">
                  <c:v>25357.791492958801</c:v>
                </c:pt>
                <c:pt idx="6212">
                  <c:v>24643.816290894902</c:v>
                </c:pt>
                <c:pt idx="6213">
                  <c:v>23684.812756346</c:v>
                </c:pt>
                <c:pt idx="6214">
                  <c:v>22513.508260873499</c:v>
                </c:pt>
                <c:pt idx="6215">
                  <c:v>21197.2984687766</c:v>
                </c:pt>
                <c:pt idx="6216">
                  <c:v>19876.1651767816</c:v>
                </c:pt>
                <c:pt idx="6217">
                  <c:v>18692.0557249253</c:v>
                </c:pt>
                <c:pt idx="6218">
                  <c:v>17807.910322509699</c:v>
                </c:pt>
                <c:pt idx="6219">
                  <c:v>17342.9608751052</c:v>
                </c:pt>
                <c:pt idx="6220">
                  <c:v>16992.672766315001</c:v>
                </c:pt>
                <c:pt idx="6221">
                  <c:v>16725.121694329799</c:v>
                </c:pt>
                <c:pt idx="6222">
                  <c:v>16525.495720833202</c:v>
                </c:pt>
                <c:pt idx="6223">
                  <c:v>16402.170213892601</c:v>
                </c:pt>
                <c:pt idx="6224">
                  <c:v>16339.929074212099</c:v>
                </c:pt>
                <c:pt idx="6225">
                  <c:v>16326.8619330155</c:v>
                </c:pt>
                <c:pt idx="6226">
                  <c:v>16345.220456982101</c:v>
                </c:pt>
                <c:pt idx="6227">
                  <c:v>16293.711307600001</c:v>
                </c:pt>
                <c:pt idx="6228">
                  <c:v>16196.020592209101</c:v>
                </c:pt>
                <c:pt idx="6229">
                  <c:v>16065.210125490699</c:v>
                </c:pt>
                <c:pt idx="6230">
                  <c:v>15916.661993215699</c:v>
                </c:pt>
                <c:pt idx="6231">
                  <c:v>15766.369587294401</c:v>
                </c:pt>
                <c:pt idx="6232">
                  <c:v>15623.4201128071</c:v>
                </c:pt>
                <c:pt idx="6233">
                  <c:v>15493.4111325621</c:v>
                </c:pt>
                <c:pt idx="6234">
                  <c:v>15389.7059575283</c:v>
                </c:pt>
                <c:pt idx="6235">
                  <c:v>15300.0209121527</c:v>
                </c:pt>
                <c:pt idx="6236">
                  <c:v>15170.8775004452</c:v>
                </c:pt>
                <c:pt idx="6237">
                  <c:v>15019.261586455799</c:v>
                </c:pt>
                <c:pt idx="6238">
                  <c:v>14908.7004633419</c:v>
                </c:pt>
                <c:pt idx="6239">
                  <c:v>14900.586965709699</c:v>
                </c:pt>
                <c:pt idx="6240">
                  <c:v>14958.5648339003</c:v>
                </c:pt>
                <c:pt idx="6241">
                  <c:v>15099.373461491599</c:v>
                </c:pt>
                <c:pt idx="6242">
                  <c:v>15327.492808876499</c:v>
                </c:pt>
                <c:pt idx="6243">
                  <c:v>15640.3026655414</c:v>
                </c:pt>
                <c:pt idx="6244">
                  <c:v>16015.6443626611</c:v>
                </c:pt>
                <c:pt idx="6245">
                  <c:v>16392.5063443816</c:v>
                </c:pt>
                <c:pt idx="6246">
                  <c:v>16708.920430446298</c:v>
                </c:pt>
                <c:pt idx="6247">
                  <c:v>16980.363626123701</c:v>
                </c:pt>
                <c:pt idx="6248">
                  <c:v>17197.5726241009</c:v>
                </c:pt>
                <c:pt idx="6249">
                  <c:v>17332.748857343999</c:v>
                </c:pt>
                <c:pt idx="6250">
                  <c:v>17372.328418546698</c:v>
                </c:pt>
                <c:pt idx="6251">
                  <c:v>17311.0418910593</c:v>
                </c:pt>
                <c:pt idx="6252">
                  <c:v>17157.251884470301</c:v>
                </c:pt>
                <c:pt idx="6253">
                  <c:v>16923.830129652601</c:v>
                </c:pt>
                <c:pt idx="6254">
                  <c:v>16656.245625812699</c:v>
                </c:pt>
                <c:pt idx="6255">
                  <c:v>16407.938107075599</c:v>
                </c:pt>
                <c:pt idx="6256">
                  <c:v>16235.571065878299</c:v>
                </c:pt>
                <c:pt idx="6257">
                  <c:v>16161.339336826701</c:v>
                </c:pt>
                <c:pt idx="6258">
                  <c:v>16115.571410807201</c:v>
                </c:pt>
                <c:pt idx="6259">
                  <c:v>16098.118918566101</c:v>
                </c:pt>
                <c:pt idx="6260">
                  <c:v>16096.8103181643</c:v>
                </c:pt>
                <c:pt idx="6261">
                  <c:v>16111.6934109592</c:v>
                </c:pt>
                <c:pt idx="6262">
                  <c:v>16134.119832332401</c:v>
                </c:pt>
                <c:pt idx="6263">
                  <c:v>16146.476479356999</c:v>
                </c:pt>
                <c:pt idx="6264">
                  <c:v>16138.709698001299</c:v>
                </c:pt>
                <c:pt idx="6265">
                  <c:v>16093.3148545189</c:v>
                </c:pt>
                <c:pt idx="6266">
                  <c:v>15993.158478899801</c:v>
                </c:pt>
                <c:pt idx="6267">
                  <c:v>15826.265871179899</c:v>
                </c:pt>
                <c:pt idx="6268">
                  <c:v>15589.6156198188</c:v>
                </c:pt>
                <c:pt idx="6269">
                  <c:v>15291.3093299215</c:v>
                </c:pt>
                <c:pt idx="6270">
                  <c:v>14941.0213888446</c:v>
                </c:pt>
                <c:pt idx="6271">
                  <c:v>14564.600352166</c:v>
                </c:pt>
                <c:pt idx="6272">
                  <c:v>14197.467227438599</c:v>
                </c:pt>
                <c:pt idx="6273">
                  <c:v>13899.190210045601</c:v>
                </c:pt>
                <c:pt idx="6274">
                  <c:v>13675.775276272299</c:v>
                </c:pt>
                <c:pt idx="6275">
                  <c:v>13461.7427850576</c:v>
                </c:pt>
                <c:pt idx="6276">
                  <c:v>13269.660754619499</c:v>
                </c:pt>
                <c:pt idx="6277">
                  <c:v>13103.480438610401</c:v>
                </c:pt>
                <c:pt idx="6278">
                  <c:v>12957.063285661599</c:v>
                </c:pt>
                <c:pt idx="6279">
                  <c:v>12834.9130405832</c:v>
                </c:pt>
                <c:pt idx="6280">
                  <c:v>12731.6660824184</c:v>
                </c:pt>
                <c:pt idx="6281">
                  <c:v>12659.117276418399</c:v>
                </c:pt>
                <c:pt idx="6282">
                  <c:v>12623.717951582999</c:v>
                </c:pt>
                <c:pt idx="6283">
                  <c:v>12635.060579368401</c:v>
                </c:pt>
                <c:pt idx="6284">
                  <c:v>12698.5175130796</c:v>
                </c:pt>
                <c:pt idx="6285">
                  <c:v>12801.059558418199</c:v>
                </c:pt>
                <c:pt idx="6286">
                  <c:v>12937.9411659163</c:v>
                </c:pt>
                <c:pt idx="6287">
                  <c:v>13117.683322397501</c:v>
                </c:pt>
                <c:pt idx="6288">
                  <c:v>13335.337698379901</c:v>
                </c:pt>
                <c:pt idx="6289">
                  <c:v>13595.8560909641</c:v>
                </c:pt>
                <c:pt idx="6290">
                  <c:v>13892.2493085322</c:v>
                </c:pt>
                <c:pt idx="6291">
                  <c:v>14225.9236020567</c:v>
                </c:pt>
                <c:pt idx="6292">
                  <c:v>14592.5624080208</c:v>
                </c:pt>
                <c:pt idx="6293">
                  <c:v>14968.7760105793</c:v>
                </c:pt>
                <c:pt idx="6294">
                  <c:v>15337.0622585935</c:v>
                </c:pt>
                <c:pt idx="6295">
                  <c:v>15680.0118792596</c:v>
                </c:pt>
                <c:pt idx="6296">
                  <c:v>15973.2360419205</c:v>
                </c:pt>
                <c:pt idx="6297">
                  <c:v>16196.377818942099</c:v>
                </c:pt>
                <c:pt idx="6298">
                  <c:v>16335.652396817301</c:v>
                </c:pt>
                <c:pt idx="6299">
                  <c:v>16382.3517098144</c:v>
                </c:pt>
                <c:pt idx="6300">
                  <c:v>16345.6961435308</c:v>
                </c:pt>
                <c:pt idx="6301">
                  <c:v>16243.4184664235</c:v>
                </c:pt>
                <c:pt idx="6302">
                  <c:v>16104.080360901</c:v>
                </c:pt>
                <c:pt idx="6303">
                  <c:v>15952.1123962197</c:v>
                </c:pt>
                <c:pt idx="6304">
                  <c:v>15826.8042713994</c:v>
                </c:pt>
                <c:pt idx="6305">
                  <c:v>15711.185771086701</c:v>
                </c:pt>
                <c:pt idx="6306">
                  <c:v>15615.043491726599</c:v>
                </c:pt>
                <c:pt idx="6307">
                  <c:v>15537.809486183</c:v>
                </c:pt>
                <c:pt idx="6308">
                  <c:v>15483.7246376976</c:v>
                </c:pt>
                <c:pt idx="6309">
                  <c:v>15452.414446224</c:v>
                </c:pt>
                <c:pt idx="6310">
                  <c:v>15416.15219458</c:v>
                </c:pt>
                <c:pt idx="6311">
                  <c:v>15361.271371442501</c:v>
                </c:pt>
                <c:pt idx="6312">
                  <c:v>15288.534448668999</c:v>
                </c:pt>
                <c:pt idx="6313">
                  <c:v>15211.2601766099</c:v>
                </c:pt>
                <c:pt idx="6314">
                  <c:v>15129.569246102399</c:v>
                </c:pt>
                <c:pt idx="6315">
                  <c:v>15071.1106368283</c:v>
                </c:pt>
                <c:pt idx="6316">
                  <c:v>15047.541706124801</c:v>
                </c:pt>
                <c:pt idx="6317">
                  <c:v>15062.726447014</c:v>
                </c:pt>
                <c:pt idx="6318">
                  <c:v>15165.880816535</c:v>
                </c:pt>
                <c:pt idx="6319">
                  <c:v>15380.4730302312</c:v>
                </c:pt>
                <c:pt idx="6320">
                  <c:v>15717.1306503256</c:v>
                </c:pt>
                <c:pt idx="6321">
                  <c:v>16166.3976830375</c:v>
                </c:pt>
                <c:pt idx="6322">
                  <c:v>16715.144598642401</c:v>
                </c:pt>
                <c:pt idx="6323">
                  <c:v>17356.354905809301</c:v>
                </c:pt>
                <c:pt idx="6324">
                  <c:v>18078.0560352291</c:v>
                </c:pt>
                <c:pt idx="6325">
                  <c:v>18805.516489443798</c:v>
                </c:pt>
                <c:pt idx="6326">
                  <c:v>19480.728758147899</c:v>
                </c:pt>
                <c:pt idx="6327">
                  <c:v>20099.0816906748</c:v>
                </c:pt>
                <c:pt idx="6328">
                  <c:v>20651.4808528213</c:v>
                </c:pt>
                <c:pt idx="6329">
                  <c:v>21132.468369793402</c:v>
                </c:pt>
                <c:pt idx="6330">
                  <c:v>21552.267510751699</c:v>
                </c:pt>
                <c:pt idx="6331">
                  <c:v>21895.770991217199</c:v>
                </c:pt>
                <c:pt idx="6332">
                  <c:v>22149.155920628102</c:v>
                </c:pt>
                <c:pt idx="6333">
                  <c:v>22305.1620286424</c:v>
                </c:pt>
                <c:pt idx="6334">
                  <c:v>22355.861530005401</c:v>
                </c:pt>
                <c:pt idx="6335">
                  <c:v>22295.4313254505</c:v>
                </c:pt>
                <c:pt idx="6336">
                  <c:v>22112.0328205595</c:v>
                </c:pt>
                <c:pt idx="6337">
                  <c:v>21792.050303334399</c:v>
                </c:pt>
                <c:pt idx="6338">
                  <c:v>21328.607486262001</c:v>
                </c:pt>
                <c:pt idx="6339">
                  <c:v>20664.889621247301</c:v>
                </c:pt>
                <c:pt idx="6340">
                  <c:v>19782.359899585801</c:v>
                </c:pt>
                <c:pt idx="6341">
                  <c:v>18678.225837594098</c:v>
                </c:pt>
                <c:pt idx="6342">
                  <c:v>17386.4767411004</c:v>
                </c:pt>
                <c:pt idx="6343">
                  <c:v>15957.1367055634</c:v>
                </c:pt>
                <c:pt idx="6344">
                  <c:v>14497.043270611501</c:v>
                </c:pt>
                <c:pt idx="6345">
                  <c:v>13182.6109317023</c:v>
                </c:pt>
                <c:pt idx="6346">
                  <c:v>12270.086029046401</c:v>
                </c:pt>
                <c:pt idx="6347">
                  <c:v>11736.348071558999</c:v>
                </c:pt>
                <c:pt idx="6348">
                  <c:v>11233.2878021786</c:v>
                </c:pt>
                <c:pt idx="6349">
                  <c:v>10834.650827735901</c:v>
                </c:pt>
                <c:pt idx="6350">
                  <c:v>10544.299168935</c:v>
                </c:pt>
                <c:pt idx="6351">
                  <c:v>10368.535888860401</c:v>
                </c:pt>
                <c:pt idx="6352">
                  <c:v>10289.093764520099</c:v>
                </c:pt>
                <c:pt idx="6353">
                  <c:v>10242.6154182434</c:v>
                </c:pt>
                <c:pt idx="6354">
                  <c:v>10208.277425004</c:v>
                </c:pt>
                <c:pt idx="6355">
                  <c:v>10160.913933960101</c:v>
                </c:pt>
                <c:pt idx="6356">
                  <c:v>10071.2360984772</c:v>
                </c:pt>
                <c:pt idx="6357">
                  <c:v>9932.1204605925705</c:v>
                </c:pt>
                <c:pt idx="6358">
                  <c:v>9743.4958491898906</c:v>
                </c:pt>
                <c:pt idx="6359">
                  <c:v>9497.1688097431306</c:v>
                </c:pt>
                <c:pt idx="6360">
                  <c:v>9215.0724707189402</c:v>
                </c:pt>
                <c:pt idx="6361">
                  <c:v>8900.2853434967601</c:v>
                </c:pt>
                <c:pt idx="6362">
                  <c:v>8574.7642537682495</c:v>
                </c:pt>
                <c:pt idx="6363">
                  <c:v>8270.9171929734493</c:v>
                </c:pt>
                <c:pt idx="6364">
                  <c:v>8011.0299937714399</c:v>
                </c:pt>
                <c:pt idx="6365">
                  <c:v>7798.3344115250902</c:v>
                </c:pt>
                <c:pt idx="6366">
                  <c:v>7640.11963292366</c:v>
                </c:pt>
                <c:pt idx="6367">
                  <c:v>7548.1346954563996</c:v>
                </c:pt>
                <c:pt idx="6368">
                  <c:v>7523.9836178887699</c:v>
                </c:pt>
                <c:pt idx="6369">
                  <c:v>7577.7636452565603</c:v>
                </c:pt>
                <c:pt idx="6370">
                  <c:v>7726.7187049979602</c:v>
                </c:pt>
                <c:pt idx="6371">
                  <c:v>7984.6498626535304</c:v>
                </c:pt>
                <c:pt idx="6372">
                  <c:v>8357.1019847960106</c:v>
                </c:pt>
                <c:pt idx="6373">
                  <c:v>8837.8956026965498</c:v>
                </c:pt>
                <c:pt idx="6374">
                  <c:v>9400.8794939814707</c:v>
                </c:pt>
                <c:pt idx="6375">
                  <c:v>10031.807260407601</c:v>
                </c:pt>
                <c:pt idx="6376">
                  <c:v>10718.7240921292</c:v>
                </c:pt>
                <c:pt idx="6377">
                  <c:v>11401.4606065671</c:v>
                </c:pt>
                <c:pt idx="6378">
                  <c:v>12042.456882631601</c:v>
                </c:pt>
                <c:pt idx="6379">
                  <c:v>12665.4982567477</c:v>
                </c:pt>
                <c:pt idx="6380">
                  <c:v>13267.241030917599</c:v>
                </c:pt>
                <c:pt idx="6381">
                  <c:v>13821.8144933681</c:v>
                </c:pt>
                <c:pt idx="6382">
                  <c:v>14298.4739626423</c:v>
                </c:pt>
                <c:pt idx="6383">
                  <c:v>14690.5109134307</c:v>
                </c:pt>
                <c:pt idx="6384">
                  <c:v>14989.2723637741</c:v>
                </c:pt>
                <c:pt idx="6385">
                  <c:v>15211.678309035</c:v>
                </c:pt>
                <c:pt idx="6386">
                  <c:v>15365.635079633301</c:v>
                </c:pt>
                <c:pt idx="6387">
                  <c:v>15463.451333916501</c:v>
                </c:pt>
                <c:pt idx="6388">
                  <c:v>15518.318029792399</c:v>
                </c:pt>
                <c:pt idx="6389">
                  <c:v>15525.7950514604</c:v>
                </c:pt>
                <c:pt idx="6390">
                  <c:v>15487.240490910999</c:v>
                </c:pt>
                <c:pt idx="6391">
                  <c:v>15410.3255176118</c:v>
                </c:pt>
                <c:pt idx="6392">
                  <c:v>15307.923087876399</c:v>
                </c:pt>
                <c:pt idx="6393">
                  <c:v>15181.8797845965</c:v>
                </c:pt>
                <c:pt idx="6394">
                  <c:v>15034.870772555199</c:v>
                </c:pt>
                <c:pt idx="6395">
                  <c:v>14878.9519544546</c:v>
                </c:pt>
                <c:pt idx="6396">
                  <c:v>14720.996765575999</c:v>
                </c:pt>
                <c:pt idx="6397">
                  <c:v>14567.4926630053</c:v>
                </c:pt>
                <c:pt idx="6398">
                  <c:v>14430.747667425299</c:v>
                </c:pt>
                <c:pt idx="6399">
                  <c:v>14332.160907654799</c:v>
                </c:pt>
                <c:pt idx="6400">
                  <c:v>14264.5819967972</c:v>
                </c:pt>
                <c:pt idx="6401">
                  <c:v>14209.4340607497</c:v>
                </c:pt>
                <c:pt idx="6402">
                  <c:v>14166.6025471757</c:v>
                </c:pt>
                <c:pt idx="6403">
                  <c:v>14133.804189013799</c:v>
                </c:pt>
                <c:pt idx="6404">
                  <c:v>14106.2128755583</c:v>
                </c:pt>
                <c:pt idx="6405">
                  <c:v>14061.361491113699</c:v>
                </c:pt>
                <c:pt idx="6406">
                  <c:v>13988.5790062795</c:v>
                </c:pt>
                <c:pt idx="6407">
                  <c:v>13880.3018951867</c:v>
                </c:pt>
                <c:pt idx="6408">
                  <c:v>13729.191756593</c:v>
                </c:pt>
                <c:pt idx="6409">
                  <c:v>13518.4801626269</c:v>
                </c:pt>
                <c:pt idx="6410">
                  <c:v>13226.376885341801</c:v>
                </c:pt>
                <c:pt idx="6411">
                  <c:v>12837.465816665501</c:v>
                </c:pt>
                <c:pt idx="6412">
                  <c:v>12347.4720050788</c:v>
                </c:pt>
                <c:pt idx="6413">
                  <c:v>11748.3502259783</c:v>
                </c:pt>
                <c:pt idx="6414">
                  <c:v>11042.635944305101</c:v>
                </c:pt>
                <c:pt idx="6415">
                  <c:v>10270.832867236601</c:v>
                </c:pt>
                <c:pt idx="6416">
                  <c:v>9491.9233376534794</c:v>
                </c:pt>
                <c:pt idx="6417">
                  <c:v>8783.5790625743793</c:v>
                </c:pt>
                <c:pt idx="6418">
                  <c:v>8297.5839259823806</c:v>
                </c:pt>
                <c:pt idx="6419">
                  <c:v>7968.9189606288801</c:v>
                </c:pt>
                <c:pt idx="6420">
                  <c:v>7750.9679719998803</c:v>
                </c:pt>
                <c:pt idx="6421">
                  <c:v>7613.1393074970501</c:v>
                </c:pt>
                <c:pt idx="6422">
                  <c:v>7536.4976902742501</c:v>
                </c:pt>
                <c:pt idx="6423">
                  <c:v>7530.1132398980199</c:v>
                </c:pt>
                <c:pt idx="6424">
                  <c:v>7598.1550618759802</c:v>
                </c:pt>
                <c:pt idx="6425">
                  <c:v>7714.5750038653196</c:v>
                </c:pt>
                <c:pt idx="6426">
                  <c:v>7838.3808521004603</c:v>
                </c:pt>
                <c:pt idx="6427">
                  <c:v>7967.93093741134</c:v>
                </c:pt>
                <c:pt idx="6428">
                  <c:v>8120.9273383195396</c:v>
                </c:pt>
                <c:pt idx="6429">
                  <c:v>8327.0804230725207</c:v>
                </c:pt>
                <c:pt idx="6430">
                  <c:v>8639.7741059779892</c:v>
                </c:pt>
                <c:pt idx="6431">
                  <c:v>8932.5626983207403</c:v>
                </c:pt>
                <c:pt idx="6432">
                  <c:v>9109.5977941875808</c:v>
                </c:pt>
                <c:pt idx="6433">
                  <c:v>9218.1372294125194</c:v>
                </c:pt>
                <c:pt idx="6434">
                  <c:v>9286.1987299254306</c:v>
                </c:pt>
                <c:pt idx="6435">
                  <c:v>9336.2175336914697</c:v>
                </c:pt>
                <c:pt idx="6436">
                  <c:v>9366.1921708188602</c:v>
                </c:pt>
                <c:pt idx="6437">
                  <c:v>9380.9245083989208</c:v>
                </c:pt>
                <c:pt idx="6438">
                  <c:v>9400.2369578021207</c:v>
                </c:pt>
                <c:pt idx="6439">
                  <c:v>9451.3110175367801</c:v>
                </c:pt>
                <c:pt idx="6440">
                  <c:v>9552.7634602781309</c:v>
                </c:pt>
                <c:pt idx="6441">
                  <c:v>9715.5324703671395</c:v>
                </c:pt>
                <c:pt idx="6442">
                  <c:v>9936.4012893115705</c:v>
                </c:pt>
                <c:pt idx="6443">
                  <c:v>10196.546582205499</c:v>
                </c:pt>
                <c:pt idx="6444">
                  <c:v>10457.584275977801</c:v>
                </c:pt>
                <c:pt idx="6445">
                  <c:v>10708.9489102301</c:v>
                </c:pt>
                <c:pt idx="6446">
                  <c:v>10935.821046063</c:v>
                </c:pt>
                <c:pt idx="6447">
                  <c:v>11135.0047778716</c:v>
                </c:pt>
                <c:pt idx="6448">
                  <c:v>11302.694667796201</c:v>
                </c:pt>
                <c:pt idx="6449">
                  <c:v>11438.940452801</c:v>
                </c:pt>
                <c:pt idx="6450">
                  <c:v>11537.369815702799</c:v>
                </c:pt>
                <c:pt idx="6451">
                  <c:v>11593.6029345279</c:v>
                </c:pt>
                <c:pt idx="6452">
                  <c:v>11612.771975276301</c:v>
                </c:pt>
                <c:pt idx="6453">
                  <c:v>11607.415626345501</c:v>
                </c:pt>
                <c:pt idx="6454">
                  <c:v>11594.6756688523</c:v>
                </c:pt>
                <c:pt idx="6455">
                  <c:v>11582.2066170778</c:v>
                </c:pt>
                <c:pt idx="6456">
                  <c:v>11573.9916763364</c:v>
                </c:pt>
                <c:pt idx="6457">
                  <c:v>11579.3560443687</c:v>
                </c:pt>
                <c:pt idx="6458">
                  <c:v>11608.4368645707</c:v>
                </c:pt>
                <c:pt idx="6459">
                  <c:v>11677.6930215586</c:v>
                </c:pt>
                <c:pt idx="6460">
                  <c:v>11796.1959055973</c:v>
                </c:pt>
                <c:pt idx="6461">
                  <c:v>11950.096094767499</c:v>
                </c:pt>
                <c:pt idx="6462">
                  <c:v>12125.496714352301</c:v>
                </c:pt>
                <c:pt idx="6463">
                  <c:v>12300.7886829013</c:v>
                </c:pt>
                <c:pt idx="6464">
                  <c:v>12459.5410041673</c:v>
                </c:pt>
                <c:pt idx="6465">
                  <c:v>12598.8796303732</c:v>
                </c:pt>
                <c:pt idx="6466">
                  <c:v>12688.0424465001</c:v>
                </c:pt>
                <c:pt idx="6467">
                  <c:v>12703.1738686546</c:v>
                </c:pt>
                <c:pt idx="6468">
                  <c:v>12657.2229858963</c:v>
                </c:pt>
                <c:pt idx="6469">
                  <c:v>12563.0152457738</c:v>
                </c:pt>
                <c:pt idx="6470">
                  <c:v>12440.737228436201</c:v>
                </c:pt>
                <c:pt idx="6471">
                  <c:v>12296.9681345386</c:v>
                </c:pt>
                <c:pt idx="6472">
                  <c:v>12132.800670201599</c:v>
                </c:pt>
                <c:pt idx="6473">
                  <c:v>11967.5763984759</c:v>
                </c:pt>
                <c:pt idx="6474">
                  <c:v>11816.9546075586</c:v>
                </c:pt>
                <c:pt idx="6475">
                  <c:v>11687.1310576288</c:v>
                </c:pt>
                <c:pt idx="6476">
                  <c:v>11575.990478186601</c:v>
                </c:pt>
                <c:pt idx="6477">
                  <c:v>11487.019215332401</c:v>
                </c:pt>
                <c:pt idx="6478">
                  <c:v>11423.6339046173</c:v>
                </c:pt>
                <c:pt idx="6479">
                  <c:v>11368.5731745515</c:v>
                </c:pt>
                <c:pt idx="6480">
                  <c:v>11309.529933538401</c:v>
                </c:pt>
                <c:pt idx="6481">
                  <c:v>11235.5262631887</c:v>
                </c:pt>
                <c:pt idx="6482">
                  <c:v>11139.8972548171</c:v>
                </c:pt>
                <c:pt idx="6483">
                  <c:v>11021.843836590901</c:v>
                </c:pt>
                <c:pt idx="6484">
                  <c:v>10890.1915783236</c:v>
                </c:pt>
                <c:pt idx="6485">
                  <c:v>10754.304599630001</c:v>
                </c:pt>
                <c:pt idx="6486">
                  <c:v>10632.9121854898</c:v>
                </c:pt>
                <c:pt idx="6487">
                  <c:v>10537.105158295801</c:v>
                </c:pt>
                <c:pt idx="6488">
                  <c:v>10466.191108601601</c:v>
                </c:pt>
                <c:pt idx="6489">
                  <c:v>10417.642463054301</c:v>
                </c:pt>
                <c:pt idx="6490">
                  <c:v>10400.5489956684</c:v>
                </c:pt>
                <c:pt idx="6491">
                  <c:v>10412.7037808368</c:v>
                </c:pt>
                <c:pt idx="6492">
                  <c:v>10455.842278497999</c:v>
                </c:pt>
                <c:pt idx="6493">
                  <c:v>10523.1666388185</c:v>
                </c:pt>
                <c:pt idx="6494">
                  <c:v>10616.1942811999</c:v>
                </c:pt>
                <c:pt idx="6495">
                  <c:v>10739.452440875</c:v>
                </c:pt>
                <c:pt idx="6496">
                  <c:v>10878.993172476299</c:v>
                </c:pt>
                <c:pt idx="6497">
                  <c:v>11001.7132465267</c:v>
                </c:pt>
                <c:pt idx="6498">
                  <c:v>11095.5601225675</c:v>
                </c:pt>
                <c:pt idx="6499">
                  <c:v>11158.426550825799</c:v>
                </c:pt>
                <c:pt idx="6500">
                  <c:v>11217.431214579001</c:v>
                </c:pt>
                <c:pt idx="6501">
                  <c:v>11330.624559703399</c:v>
                </c:pt>
                <c:pt idx="6502">
                  <c:v>11512.2050981298</c:v>
                </c:pt>
                <c:pt idx="6503">
                  <c:v>11760.945355919999</c:v>
                </c:pt>
                <c:pt idx="6504">
                  <c:v>12086.4196365147</c:v>
                </c:pt>
                <c:pt idx="6505">
                  <c:v>12484.960972266699</c:v>
                </c:pt>
                <c:pt idx="6506">
                  <c:v>12957.4373832445</c:v>
                </c:pt>
                <c:pt idx="6507">
                  <c:v>13524.1134738902</c:v>
                </c:pt>
                <c:pt idx="6508">
                  <c:v>14193.516042694901</c:v>
                </c:pt>
                <c:pt idx="6509">
                  <c:v>14968.4589465508</c:v>
                </c:pt>
                <c:pt idx="6510">
                  <c:v>15820.9166142213</c:v>
                </c:pt>
                <c:pt idx="6511">
                  <c:v>16709.147498273302</c:v>
                </c:pt>
                <c:pt idx="6512">
                  <c:v>17450.576755340098</c:v>
                </c:pt>
                <c:pt idx="6513">
                  <c:v>18002.590783399799</c:v>
                </c:pt>
                <c:pt idx="6514">
                  <c:v>18406.084069821201</c:v>
                </c:pt>
                <c:pt idx="6515">
                  <c:v>18663.464133920799</c:v>
                </c:pt>
                <c:pt idx="6516">
                  <c:v>18768.338294434499</c:v>
                </c:pt>
                <c:pt idx="6517">
                  <c:v>18724.2458350425</c:v>
                </c:pt>
                <c:pt idx="6518">
                  <c:v>18534.483636518598</c:v>
                </c:pt>
                <c:pt idx="6519">
                  <c:v>18213.203810623399</c:v>
                </c:pt>
                <c:pt idx="6520">
                  <c:v>17775.405141362698</c:v>
                </c:pt>
                <c:pt idx="6521">
                  <c:v>17248.051734176199</c:v>
                </c:pt>
                <c:pt idx="6522">
                  <c:v>16650.0564152892</c:v>
                </c:pt>
                <c:pt idx="6523">
                  <c:v>16024.800549359499</c:v>
                </c:pt>
                <c:pt idx="6524">
                  <c:v>15416.948199922301</c:v>
                </c:pt>
                <c:pt idx="6525">
                  <c:v>14870.906723648401</c:v>
                </c:pt>
                <c:pt idx="6526">
                  <c:v>14401.7657087526</c:v>
                </c:pt>
                <c:pt idx="6527">
                  <c:v>14004.279596513699</c:v>
                </c:pt>
                <c:pt idx="6528">
                  <c:v>13660.749443114601</c:v>
                </c:pt>
                <c:pt idx="6529">
                  <c:v>13331.3881440188</c:v>
                </c:pt>
                <c:pt idx="6530">
                  <c:v>12980.3853926095</c:v>
                </c:pt>
                <c:pt idx="6531">
                  <c:v>12564.772359819</c:v>
                </c:pt>
                <c:pt idx="6532">
                  <c:v>12107.251550254899</c:v>
                </c:pt>
                <c:pt idx="6533">
                  <c:v>11638.6226411433</c:v>
                </c:pt>
                <c:pt idx="6534">
                  <c:v>11220.6441009216</c:v>
                </c:pt>
                <c:pt idx="6535">
                  <c:v>10882.8871246829</c:v>
                </c:pt>
                <c:pt idx="6536">
                  <c:v>10531.249325541199</c:v>
                </c:pt>
                <c:pt idx="6537">
                  <c:v>10171.235261611901</c:v>
                </c:pt>
                <c:pt idx="6538">
                  <c:v>9785.9440870606504</c:v>
                </c:pt>
                <c:pt idx="6539">
                  <c:v>9368.3660148625695</c:v>
                </c:pt>
                <c:pt idx="6540">
                  <c:v>8923.0034691201599</c:v>
                </c:pt>
                <c:pt idx="6541">
                  <c:v>8474.4118256499405</c:v>
                </c:pt>
                <c:pt idx="6542">
                  <c:v>8041.6356229659596</c:v>
                </c:pt>
                <c:pt idx="6543">
                  <c:v>7678.9195741498497</c:v>
                </c:pt>
                <c:pt idx="6544">
                  <c:v>7409.52166954521</c:v>
                </c:pt>
                <c:pt idx="6545">
                  <c:v>7229.9437539864302</c:v>
                </c:pt>
                <c:pt idx="6546">
                  <c:v>7126.3703575895897</c:v>
                </c:pt>
                <c:pt idx="6547">
                  <c:v>7073.6703839788397</c:v>
                </c:pt>
                <c:pt idx="6548">
                  <c:v>7041.3531244374899</c:v>
                </c:pt>
                <c:pt idx="6549">
                  <c:v>7014.0982314963003</c:v>
                </c:pt>
                <c:pt idx="6550">
                  <c:v>6998.7617155341004</c:v>
                </c:pt>
                <c:pt idx="6551">
                  <c:v>7014.60557425354</c:v>
                </c:pt>
                <c:pt idx="6552">
                  <c:v>7082.4152215675404</c:v>
                </c:pt>
                <c:pt idx="6553">
                  <c:v>7221.6607926423303</c:v>
                </c:pt>
                <c:pt idx="6554">
                  <c:v>7409.92295412986</c:v>
                </c:pt>
                <c:pt idx="6555">
                  <c:v>7596.9643563644504</c:v>
                </c:pt>
                <c:pt idx="6556">
                  <c:v>7764.0257541745996</c:v>
                </c:pt>
                <c:pt idx="6557">
                  <c:v>7901.6895570351799</c:v>
                </c:pt>
                <c:pt idx="6558">
                  <c:v>8000.5025638437301</c:v>
                </c:pt>
                <c:pt idx="6559">
                  <c:v>8062.4940713506503</c:v>
                </c:pt>
                <c:pt idx="6560">
                  <c:v>8072.1925748786298</c:v>
                </c:pt>
                <c:pt idx="6561">
                  <c:v>8034.2299989428602</c:v>
                </c:pt>
                <c:pt idx="6562">
                  <c:v>7954.1704937161503</c:v>
                </c:pt>
                <c:pt idx="6563">
                  <c:v>7827.5866971919504</c:v>
                </c:pt>
                <c:pt idx="6564">
                  <c:v>7659.0219064859102</c:v>
                </c:pt>
                <c:pt idx="6565">
                  <c:v>7448.2056988961203</c:v>
                </c:pt>
                <c:pt idx="6566">
                  <c:v>7206.84637706997</c:v>
                </c:pt>
                <c:pt idx="6567">
                  <c:v>6960.9291676085804</c:v>
                </c:pt>
                <c:pt idx="6568">
                  <c:v>6722.4360484963299</c:v>
                </c:pt>
                <c:pt idx="6569">
                  <c:v>6519.1731897234104</c:v>
                </c:pt>
                <c:pt idx="6570">
                  <c:v>6367.1667972228897</c:v>
                </c:pt>
                <c:pt idx="6571">
                  <c:v>6280.5748275160804</c:v>
                </c:pt>
                <c:pt idx="6572">
                  <c:v>6283.2295489469097</c:v>
                </c:pt>
                <c:pt idx="6573">
                  <c:v>6384.9626112881497</c:v>
                </c:pt>
                <c:pt idx="6574">
                  <c:v>6578.99621297662</c:v>
                </c:pt>
                <c:pt idx="6575">
                  <c:v>6850.2535910751403</c:v>
                </c:pt>
                <c:pt idx="6576">
                  <c:v>7157.1535243947601</c:v>
                </c:pt>
                <c:pt idx="6577">
                  <c:v>7468.3110444596396</c:v>
                </c:pt>
                <c:pt idx="6578">
                  <c:v>7773.92664978016</c:v>
                </c:pt>
                <c:pt idx="6579">
                  <c:v>8089.1243377175397</c:v>
                </c:pt>
                <c:pt idx="6580">
                  <c:v>8421.4442428150705</c:v>
                </c:pt>
                <c:pt idx="6581">
                  <c:v>8756.4952774002304</c:v>
                </c:pt>
                <c:pt idx="6582">
                  <c:v>9071.0682795927696</c:v>
                </c:pt>
                <c:pt idx="6583">
                  <c:v>9352.0011147093192</c:v>
                </c:pt>
                <c:pt idx="6584">
                  <c:v>9572.9434914251797</c:v>
                </c:pt>
                <c:pt idx="6585">
                  <c:v>9731.7109949665901</c:v>
                </c:pt>
                <c:pt idx="6586">
                  <c:v>9798.8790687661694</c:v>
                </c:pt>
                <c:pt idx="6587">
                  <c:v>9770.4213213694693</c:v>
                </c:pt>
                <c:pt idx="6588">
                  <c:v>9634.7081636748007</c:v>
                </c:pt>
                <c:pt idx="6589">
                  <c:v>9425.0943827250594</c:v>
                </c:pt>
                <c:pt idx="6590">
                  <c:v>9188.8392135497306</c:v>
                </c:pt>
                <c:pt idx="6591">
                  <c:v>8944.4330517946401</c:v>
                </c:pt>
                <c:pt idx="6592">
                  <c:v>8699.8182334912599</c:v>
                </c:pt>
                <c:pt idx="6593">
                  <c:v>8481.9132582751899</c:v>
                </c:pt>
                <c:pt idx="6594">
                  <c:v>8304.8582903712195</c:v>
                </c:pt>
                <c:pt idx="6595">
                  <c:v>8181.6661911377296</c:v>
                </c:pt>
                <c:pt idx="6596">
                  <c:v>8103.3283328997304</c:v>
                </c:pt>
                <c:pt idx="6597">
                  <c:v>8069.3820444452604</c:v>
                </c:pt>
                <c:pt idx="6598">
                  <c:v>8084.7756500373998</c:v>
                </c:pt>
                <c:pt idx="6599">
                  <c:v>8149.0641279265201</c:v>
                </c:pt>
                <c:pt idx="6600">
                  <c:v>8274.5345920091804</c:v>
                </c:pt>
                <c:pt idx="6601">
                  <c:v>8461.4276793777099</c:v>
                </c:pt>
                <c:pt idx="6602">
                  <c:v>8700.8927464478093</c:v>
                </c:pt>
                <c:pt idx="6603">
                  <c:v>8969.9233459999396</c:v>
                </c:pt>
                <c:pt idx="6604">
                  <c:v>9243.6622201882692</c:v>
                </c:pt>
                <c:pt idx="6605">
                  <c:v>9503.4368141724699</c:v>
                </c:pt>
                <c:pt idx="6606">
                  <c:v>9761.9877584584901</c:v>
                </c:pt>
                <c:pt idx="6607">
                  <c:v>10038.8502951683</c:v>
                </c:pt>
                <c:pt idx="6608">
                  <c:v>10378.5408029799</c:v>
                </c:pt>
                <c:pt idx="6609">
                  <c:v>10777.5199302254</c:v>
                </c:pt>
                <c:pt idx="6610">
                  <c:v>11190.5208311564</c:v>
                </c:pt>
                <c:pt idx="6611">
                  <c:v>11609.2459290608</c:v>
                </c:pt>
                <c:pt idx="6612">
                  <c:v>12021.5581876908</c:v>
                </c:pt>
                <c:pt idx="6613">
                  <c:v>12406.4319861401</c:v>
                </c:pt>
                <c:pt idx="6614">
                  <c:v>12741.933393605001</c:v>
                </c:pt>
                <c:pt idx="6615">
                  <c:v>13017.0064126133</c:v>
                </c:pt>
                <c:pt idx="6616">
                  <c:v>13216.560153954701</c:v>
                </c:pt>
                <c:pt idx="6617">
                  <c:v>13336.596809126801</c:v>
                </c:pt>
                <c:pt idx="6618">
                  <c:v>13402.972747592999</c:v>
                </c:pt>
                <c:pt idx="6619">
                  <c:v>13438.7042550029</c:v>
                </c:pt>
                <c:pt idx="6620">
                  <c:v>13494.772755727399</c:v>
                </c:pt>
                <c:pt idx="6621">
                  <c:v>13546.4270023345</c:v>
                </c:pt>
                <c:pt idx="6622">
                  <c:v>13574.2682985028</c:v>
                </c:pt>
                <c:pt idx="6623">
                  <c:v>13560.7469074367</c:v>
                </c:pt>
                <c:pt idx="6624">
                  <c:v>13520.317348606501</c:v>
                </c:pt>
                <c:pt idx="6625">
                  <c:v>13448.722821511201</c:v>
                </c:pt>
                <c:pt idx="6626">
                  <c:v>13353.7408582813</c:v>
                </c:pt>
                <c:pt idx="6627">
                  <c:v>13243.9631574303</c:v>
                </c:pt>
                <c:pt idx="6628">
                  <c:v>13125.992312271101</c:v>
                </c:pt>
                <c:pt idx="6629">
                  <c:v>13005.339678422801</c:v>
                </c:pt>
                <c:pt idx="6630">
                  <c:v>12895.172785254799</c:v>
                </c:pt>
                <c:pt idx="6631">
                  <c:v>12809.9316113185</c:v>
                </c:pt>
                <c:pt idx="6632">
                  <c:v>12743.379039859299</c:v>
                </c:pt>
                <c:pt idx="6633">
                  <c:v>12695.069323255</c:v>
                </c:pt>
                <c:pt idx="6634">
                  <c:v>12652.519713419601</c:v>
                </c:pt>
                <c:pt idx="6635">
                  <c:v>12598.917965765</c:v>
                </c:pt>
                <c:pt idx="6636">
                  <c:v>12519.3634479757</c:v>
                </c:pt>
                <c:pt idx="6637">
                  <c:v>12395.696820754099</c:v>
                </c:pt>
                <c:pt idx="6638">
                  <c:v>12215.0438683019</c:v>
                </c:pt>
                <c:pt idx="6639">
                  <c:v>11970.713236255</c:v>
                </c:pt>
                <c:pt idx="6640">
                  <c:v>11674.9397000721</c:v>
                </c:pt>
                <c:pt idx="6641">
                  <c:v>11342.903555545699</c:v>
                </c:pt>
                <c:pt idx="6642">
                  <c:v>10986.272387343801</c:v>
                </c:pt>
                <c:pt idx="6643">
                  <c:v>10626.707357761199</c:v>
                </c:pt>
                <c:pt idx="6644">
                  <c:v>10287.773362961099</c:v>
                </c:pt>
                <c:pt idx="6645">
                  <c:v>9991.0717522655104</c:v>
                </c:pt>
                <c:pt idx="6646">
                  <c:v>9762.3698658977701</c:v>
                </c:pt>
                <c:pt idx="6647">
                  <c:v>9629.1567923296898</c:v>
                </c:pt>
                <c:pt idx="6648">
                  <c:v>9621.7080375064306</c:v>
                </c:pt>
                <c:pt idx="6649">
                  <c:v>9746.0877368324</c:v>
                </c:pt>
                <c:pt idx="6650">
                  <c:v>9955.1600669574691</c:v>
                </c:pt>
                <c:pt idx="6651">
                  <c:v>10189.431007622599</c:v>
                </c:pt>
                <c:pt idx="6652">
                  <c:v>10461.8486356373</c:v>
                </c:pt>
                <c:pt idx="6653">
                  <c:v>10776.759320011701</c:v>
                </c:pt>
                <c:pt idx="6654">
                  <c:v>11149.4990444185</c:v>
                </c:pt>
                <c:pt idx="6655">
                  <c:v>11588.2505034646</c:v>
                </c:pt>
                <c:pt idx="6656">
                  <c:v>12077.967081189499</c:v>
                </c:pt>
                <c:pt idx="6657">
                  <c:v>12538.5819889296</c:v>
                </c:pt>
                <c:pt idx="6658">
                  <c:v>12943.2788551211</c:v>
                </c:pt>
                <c:pt idx="6659">
                  <c:v>13276.949639354099</c:v>
                </c:pt>
                <c:pt idx="6660">
                  <c:v>13535.425765150099</c:v>
                </c:pt>
                <c:pt idx="6661">
                  <c:v>13710.1987778971</c:v>
                </c:pt>
                <c:pt idx="6662">
                  <c:v>13805.8855908651</c:v>
                </c:pt>
                <c:pt idx="6663">
                  <c:v>13824.2802093517</c:v>
                </c:pt>
                <c:pt idx="6664">
                  <c:v>13774.821704833401</c:v>
                </c:pt>
                <c:pt idx="6665">
                  <c:v>13645.4370848608</c:v>
                </c:pt>
                <c:pt idx="6666">
                  <c:v>13430.044943676799</c:v>
                </c:pt>
                <c:pt idx="6667">
                  <c:v>13123.8564360649</c:v>
                </c:pt>
                <c:pt idx="6668">
                  <c:v>12745.9444710021</c:v>
                </c:pt>
                <c:pt idx="6669">
                  <c:v>12345.850657397001</c:v>
                </c:pt>
                <c:pt idx="6670">
                  <c:v>12042.8075799162</c:v>
                </c:pt>
                <c:pt idx="6671">
                  <c:v>11770.704385385699</c:v>
                </c:pt>
                <c:pt idx="6672">
                  <c:v>11479.266574089201</c:v>
                </c:pt>
                <c:pt idx="6673">
                  <c:v>11174.629935839301</c:v>
                </c:pt>
                <c:pt idx="6674">
                  <c:v>10869.878789554999</c:v>
                </c:pt>
                <c:pt idx="6675">
                  <c:v>10581.3509019863</c:v>
                </c:pt>
                <c:pt idx="6676">
                  <c:v>10322.722525114201</c:v>
                </c:pt>
                <c:pt idx="6677">
                  <c:v>10098.5129719796</c:v>
                </c:pt>
                <c:pt idx="6678">
                  <c:v>9916.4462031580697</c:v>
                </c:pt>
                <c:pt idx="6679">
                  <c:v>9777.5528519017698</c:v>
                </c:pt>
                <c:pt idx="6680">
                  <c:v>9683.8348589386205</c:v>
                </c:pt>
                <c:pt idx="6681">
                  <c:v>9617.0419354355708</c:v>
                </c:pt>
                <c:pt idx="6682">
                  <c:v>9549.83416752638</c:v>
                </c:pt>
                <c:pt idx="6683">
                  <c:v>9506.4155966103099</c:v>
                </c:pt>
                <c:pt idx="6684">
                  <c:v>9508.4289826594195</c:v>
                </c:pt>
                <c:pt idx="6685">
                  <c:v>9554.5932064716799</c:v>
                </c:pt>
                <c:pt idx="6686">
                  <c:v>9631.5193891093095</c:v>
                </c:pt>
                <c:pt idx="6687">
                  <c:v>9738.6627750003408</c:v>
                </c:pt>
                <c:pt idx="6688">
                  <c:v>9843.4906067954198</c:v>
                </c:pt>
                <c:pt idx="6689">
                  <c:v>9902.8105067076394</c:v>
                </c:pt>
                <c:pt idx="6690">
                  <c:v>9905.6667018585395</c:v>
                </c:pt>
                <c:pt idx="6691">
                  <c:v>9864.2048804075494</c:v>
                </c:pt>
                <c:pt idx="6692">
                  <c:v>9811.1499504623007</c:v>
                </c:pt>
                <c:pt idx="6693">
                  <c:v>9769.4209427016103</c:v>
                </c:pt>
                <c:pt idx="6694">
                  <c:v>9767.1053404085997</c:v>
                </c:pt>
                <c:pt idx="6695">
                  <c:v>9828.7552033222</c:v>
                </c:pt>
                <c:pt idx="6696">
                  <c:v>9922.1293006883607</c:v>
                </c:pt>
                <c:pt idx="6697">
                  <c:v>10057.7641311596</c:v>
                </c:pt>
                <c:pt idx="6698">
                  <c:v>10244.001153727701</c:v>
                </c:pt>
                <c:pt idx="6699">
                  <c:v>10499.5013144445</c:v>
                </c:pt>
                <c:pt idx="6700">
                  <c:v>10823.8682241243</c:v>
                </c:pt>
                <c:pt idx="6701">
                  <c:v>11219.996523191699</c:v>
                </c:pt>
                <c:pt idx="6702">
                  <c:v>11667.7709689199</c:v>
                </c:pt>
                <c:pt idx="6703">
                  <c:v>12150.0804837059</c:v>
                </c:pt>
                <c:pt idx="6704">
                  <c:v>12657.350925336599</c:v>
                </c:pt>
                <c:pt idx="6705">
                  <c:v>13174.193613953399</c:v>
                </c:pt>
                <c:pt idx="6706">
                  <c:v>13669.5021324719</c:v>
                </c:pt>
                <c:pt idx="6707">
                  <c:v>14127.3418617152</c:v>
                </c:pt>
                <c:pt idx="6708">
                  <c:v>14525.025488335599</c:v>
                </c:pt>
                <c:pt idx="6709">
                  <c:v>14826.646190269599</c:v>
                </c:pt>
                <c:pt idx="6710">
                  <c:v>15015.3973808268</c:v>
                </c:pt>
                <c:pt idx="6711">
                  <c:v>15066.9611564028</c:v>
                </c:pt>
                <c:pt idx="6712">
                  <c:v>14965.762291241799</c:v>
                </c:pt>
                <c:pt idx="6713">
                  <c:v>14715.8605729214</c:v>
                </c:pt>
                <c:pt idx="6714">
                  <c:v>14319.2484196146</c:v>
                </c:pt>
                <c:pt idx="6715">
                  <c:v>13808.937523683901</c:v>
                </c:pt>
                <c:pt idx="6716">
                  <c:v>13232.224975777201</c:v>
                </c:pt>
                <c:pt idx="6717">
                  <c:v>12643.4249930882</c:v>
                </c:pt>
                <c:pt idx="6718">
                  <c:v>12232.726827648599</c:v>
                </c:pt>
                <c:pt idx="6719">
                  <c:v>11929.8658088669</c:v>
                </c:pt>
                <c:pt idx="6720">
                  <c:v>11669.8568671596</c:v>
                </c:pt>
                <c:pt idx="6721">
                  <c:v>11455.149659292099</c:v>
                </c:pt>
                <c:pt idx="6722">
                  <c:v>11267.2998197583</c:v>
                </c:pt>
                <c:pt idx="6723">
                  <c:v>11067.965451198599</c:v>
                </c:pt>
                <c:pt idx="6724">
                  <c:v>10835.6333767625</c:v>
                </c:pt>
                <c:pt idx="6725">
                  <c:v>10564.706678046599</c:v>
                </c:pt>
                <c:pt idx="6726">
                  <c:v>10261.829304851201</c:v>
                </c:pt>
                <c:pt idx="6727">
                  <c:v>9951.4577738863009</c:v>
                </c:pt>
                <c:pt idx="6728">
                  <c:v>9628.9332299285707</c:v>
                </c:pt>
                <c:pt idx="6729">
                  <c:v>9334.5826679658003</c:v>
                </c:pt>
                <c:pt idx="6730">
                  <c:v>9075.6844582039303</c:v>
                </c:pt>
                <c:pt idx="6731">
                  <c:v>8869.1062917507697</c:v>
                </c:pt>
                <c:pt idx="6732">
                  <c:v>8723.9074412311202</c:v>
                </c:pt>
                <c:pt idx="6733">
                  <c:v>8654.0835851167994</c:v>
                </c:pt>
                <c:pt idx="6734">
                  <c:v>8664.7801421296099</c:v>
                </c:pt>
                <c:pt idx="6735">
                  <c:v>8728.7956339338707</c:v>
                </c:pt>
                <c:pt idx="6736">
                  <c:v>8833.8606469907299</c:v>
                </c:pt>
                <c:pt idx="6737">
                  <c:v>8956.6265803597198</c:v>
                </c:pt>
                <c:pt idx="6738">
                  <c:v>9092.3847866088709</c:v>
                </c:pt>
                <c:pt idx="6739">
                  <c:v>9195.7143353545907</c:v>
                </c:pt>
                <c:pt idx="6740">
                  <c:v>9267.7202192415607</c:v>
                </c:pt>
                <c:pt idx="6741">
                  <c:v>9284.0876504720109</c:v>
                </c:pt>
                <c:pt idx="6742">
                  <c:v>9218.2087043766096</c:v>
                </c:pt>
                <c:pt idx="6743">
                  <c:v>9058.3441877537207</c:v>
                </c:pt>
                <c:pt idx="6744">
                  <c:v>8846.8838220894195</c:v>
                </c:pt>
                <c:pt idx="6745">
                  <c:v>8636.8854170398299</c:v>
                </c:pt>
                <c:pt idx="6746">
                  <c:v>8493.6438360389202</c:v>
                </c:pt>
                <c:pt idx="6747">
                  <c:v>8585.2991122117201</c:v>
                </c:pt>
                <c:pt idx="6748">
                  <c:v>8861.5446976984604</c:v>
                </c:pt>
                <c:pt idx="6749">
                  <c:v>9199.4210272691998</c:v>
                </c:pt>
                <c:pt idx="6750">
                  <c:v>9542.0313038674194</c:v>
                </c:pt>
                <c:pt idx="6751">
                  <c:v>9872.3814928903103</c:v>
                </c:pt>
                <c:pt idx="6752">
                  <c:v>10175.2526165249</c:v>
                </c:pt>
                <c:pt idx="6753">
                  <c:v>10443.4755314424</c:v>
                </c:pt>
                <c:pt idx="6754">
                  <c:v>10702.1770771512</c:v>
                </c:pt>
                <c:pt idx="6755">
                  <c:v>10977.311514668199</c:v>
                </c:pt>
                <c:pt idx="6756">
                  <c:v>11289.007560361801</c:v>
                </c:pt>
                <c:pt idx="6757">
                  <c:v>11663.941540918</c:v>
                </c:pt>
                <c:pt idx="6758">
                  <c:v>12108.236480961799</c:v>
                </c:pt>
                <c:pt idx="6759">
                  <c:v>12577.007964991401</c:v>
                </c:pt>
                <c:pt idx="6760">
                  <c:v>13065.5032798949</c:v>
                </c:pt>
                <c:pt idx="6761">
                  <c:v>13554.722867938701</c:v>
                </c:pt>
                <c:pt idx="6762">
                  <c:v>13970.5447768947</c:v>
                </c:pt>
                <c:pt idx="6763">
                  <c:v>14245.3571131302</c:v>
                </c:pt>
                <c:pt idx="6764">
                  <c:v>14337.7222623422</c:v>
                </c:pt>
                <c:pt idx="6765">
                  <c:v>14244.344422140401</c:v>
                </c:pt>
                <c:pt idx="6766">
                  <c:v>13991.497950025499</c:v>
                </c:pt>
                <c:pt idx="6767">
                  <c:v>13601.700533409599</c:v>
                </c:pt>
                <c:pt idx="6768">
                  <c:v>13112.3178924166</c:v>
                </c:pt>
                <c:pt idx="6769">
                  <c:v>12596.498858211</c:v>
                </c:pt>
                <c:pt idx="6770">
                  <c:v>12186.519311988201</c:v>
                </c:pt>
                <c:pt idx="6771">
                  <c:v>11836.4298517957</c:v>
                </c:pt>
                <c:pt idx="6772">
                  <c:v>11675.708645545899</c:v>
                </c:pt>
                <c:pt idx="6773">
                  <c:v>11567.7336056447</c:v>
                </c:pt>
                <c:pt idx="6774">
                  <c:v>11447.147740374599</c:v>
                </c:pt>
                <c:pt idx="6775">
                  <c:v>11316.343222940201</c:v>
                </c:pt>
                <c:pt idx="6776">
                  <c:v>11177.691350891801</c:v>
                </c:pt>
                <c:pt idx="6777">
                  <c:v>11052.277057249799</c:v>
                </c:pt>
                <c:pt idx="6778">
                  <c:v>10961.4908442662</c:v>
                </c:pt>
                <c:pt idx="6779">
                  <c:v>10902.6863745011</c:v>
                </c:pt>
                <c:pt idx="6780">
                  <c:v>10863.479686106601</c:v>
                </c:pt>
                <c:pt idx="6781">
                  <c:v>10856.162292365199</c:v>
                </c:pt>
                <c:pt idx="6782">
                  <c:v>10883.757775468701</c:v>
                </c:pt>
                <c:pt idx="6783">
                  <c:v>10938.1836140055</c:v>
                </c:pt>
                <c:pt idx="6784">
                  <c:v>10995.4025947802</c:v>
                </c:pt>
                <c:pt idx="6785">
                  <c:v>11055.011589751901</c:v>
                </c:pt>
                <c:pt idx="6786">
                  <c:v>11085.7797564913</c:v>
                </c:pt>
                <c:pt idx="6787">
                  <c:v>11080.581893345299</c:v>
                </c:pt>
                <c:pt idx="6788">
                  <c:v>11029.9092625091</c:v>
                </c:pt>
                <c:pt idx="6789">
                  <c:v>10948.675380181599</c:v>
                </c:pt>
                <c:pt idx="6790">
                  <c:v>10858.087553661901</c:v>
                </c:pt>
                <c:pt idx="6791">
                  <c:v>10780.128448183201</c:v>
                </c:pt>
                <c:pt idx="6792">
                  <c:v>10731.3531656215</c:v>
                </c:pt>
                <c:pt idx="6793">
                  <c:v>10710.047724698999</c:v>
                </c:pt>
                <c:pt idx="6794">
                  <c:v>10692.304333775401</c:v>
                </c:pt>
                <c:pt idx="6795">
                  <c:v>10694.453414785101</c:v>
                </c:pt>
                <c:pt idx="6796">
                  <c:v>10703.7433420859</c:v>
                </c:pt>
                <c:pt idx="6797">
                  <c:v>10718.1718460024</c:v>
                </c:pt>
                <c:pt idx="6798">
                  <c:v>10748.829851349899</c:v>
                </c:pt>
                <c:pt idx="6799">
                  <c:v>10799.3982674406</c:v>
                </c:pt>
                <c:pt idx="6800">
                  <c:v>10896.883195645099</c:v>
                </c:pt>
                <c:pt idx="6801">
                  <c:v>11041.898258301801</c:v>
                </c:pt>
                <c:pt idx="6802">
                  <c:v>11195.5653625018</c:v>
                </c:pt>
                <c:pt idx="6803">
                  <c:v>11341.596716137999</c:v>
                </c:pt>
                <c:pt idx="6804">
                  <c:v>11455.713845979701</c:v>
                </c:pt>
                <c:pt idx="6805">
                  <c:v>11549.123789326701</c:v>
                </c:pt>
                <c:pt idx="6806">
                  <c:v>11630.2110089945</c:v>
                </c:pt>
                <c:pt idx="6807">
                  <c:v>11693.4080252844</c:v>
                </c:pt>
                <c:pt idx="6808">
                  <c:v>11732.4471350364</c:v>
                </c:pt>
                <c:pt idx="6809">
                  <c:v>11771.8791216066</c:v>
                </c:pt>
                <c:pt idx="6810">
                  <c:v>11824.287462922401</c:v>
                </c:pt>
                <c:pt idx="6811">
                  <c:v>11889.861289631101</c:v>
                </c:pt>
                <c:pt idx="6812">
                  <c:v>11956.794940215999</c:v>
                </c:pt>
                <c:pt idx="6813">
                  <c:v>12045.529421511001</c:v>
                </c:pt>
                <c:pt idx="6814">
                  <c:v>12172.684509270701</c:v>
                </c:pt>
                <c:pt idx="6815">
                  <c:v>12322.149009983201</c:v>
                </c:pt>
                <c:pt idx="6816">
                  <c:v>12481.1201915209</c:v>
                </c:pt>
                <c:pt idx="6817">
                  <c:v>12656.6763294428</c:v>
                </c:pt>
                <c:pt idx="6818">
                  <c:v>12832.7721349482</c:v>
                </c:pt>
                <c:pt idx="6819">
                  <c:v>13005.6199739574</c:v>
                </c:pt>
                <c:pt idx="6820">
                  <c:v>13153.615836781901</c:v>
                </c:pt>
                <c:pt idx="6821">
                  <c:v>13247.3368298146</c:v>
                </c:pt>
                <c:pt idx="6822">
                  <c:v>13277.182000853099</c:v>
                </c:pt>
                <c:pt idx="6823">
                  <c:v>13238.3402674356</c:v>
                </c:pt>
                <c:pt idx="6824">
                  <c:v>13134.389168764301</c:v>
                </c:pt>
                <c:pt idx="6825">
                  <c:v>12977.644053030101</c:v>
                </c:pt>
                <c:pt idx="6826">
                  <c:v>12788.9582711599</c:v>
                </c:pt>
                <c:pt idx="6827">
                  <c:v>12586.5692571612</c:v>
                </c:pt>
                <c:pt idx="6828">
                  <c:v>12336.031600753</c:v>
                </c:pt>
                <c:pt idx="6829">
                  <c:v>12037.034504834701</c:v>
                </c:pt>
                <c:pt idx="6830">
                  <c:v>11709.808815198599</c:v>
                </c:pt>
                <c:pt idx="6831">
                  <c:v>11424.276307783601</c:v>
                </c:pt>
                <c:pt idx="6832">
                  <c:v>11220.463959643101</c:v>
                </c:pt>
                <c:pt idx="6833">
                  <c:v>11109.9839657461</c:v>
                </c:pt>
                <c:pt idx="6834">
                  <c:v>11110.266323379999</c:v>
                </c:pt>
                <c:pt idx="6835">
                  <c:v>11219.848748066601</c:v>
                </c:pt>
                <c:pt idx="6836">
                  <c:v>11421.491232242</c:v>
                </c:pt>
                <c:pt idx="6837">
                  <c:v>11716.214397261099</c:v>
                </c:pt>
                <c:pt idx="6838">
                  <c:v>12085.786724035799</c:v>
                </c:pt>
                <c:pt idx="6839">
                  <c:v>12532.6487537628</c:v>
                </c:pt>
                <c:pt idx="6840">
                  <c:v>13001.8999552648</c:v>
                </c:pt>
                <c:pt idx="6841">
                  <c:v>13399.605797444799</c:v>
                </c:pt>
                <c:pt idx="6842">
                  <c:v>13728.072884794999</c:v>
                </c:pt>
                <c:pt idx="6843">
                  <c:v>14092.062052756901</c:v>
                </c:pt>
                <c:pt idx="6844">
                  <c:v>14421.721679923199</c:v>
                </c:pt>
                <c:pt idx="6845">
                  <c:v>14713.3543795484</c:v>
                </c:pt>
                <c:pt idx="6846">
                  <c:v>14961.4539073426</c:v>
                </c:pt>
                <c:pt idx="6847">
                  <c:v>15167.3375076702</c:v>
                </c:pt>
                <c:pt idx="6848">
                  <c:v>15330.511390305801</c:v>
                </c:pt>
                <c:pt idx="6849">
                  <c:v>15463.766740227</c:v>
                </c:pt>
                <c:pt idx="6850">
                  <c:v>15583.833426003899</c:v>
                </c:pt>
                <c:pt idx="6851">
                  <c:v>15708.825166691</c:v>
                </c:pt>
                <c:pt idx="6852">
                  <c:v>15849.691434741701</c:v>
                </c:pt>
                <c:pt idx="6853">
                  <c:v>16016.235671140001</c:v>
                </c:pt>
                <c:pt idx="6854">
                  <c:v>16211.514249289799</c:v>
                </c:pt>
                <c:pt idx="6855">
                  <c:v>16410.3328081619</c:v>
                </c:pt>
                <c:pt idx="6856">
                  <c:v>16599.0090893081</c:v>
                </c:pt>
                <c:pt idx="6857">
                  <c:v>16773.802979885801</c:v>
                </c:pt>
                <c:pt idx="6858">
                  <c:v>16918.105880365601</c:v>
                </c:pt>
                <c:pt idx="6859">
                  <c:v>17021.900902726</c:v>
                </c:pt>
                <c:pt idx="6860">
                  <c:v>17069.7477869949</c:v>
                </c:pt>
                <c:pt idx="6861">
                  <c:v>17039.523149261699</c:v>
                </c:pt>
                <c:pt idx="6862">
                  <c:v>16907.804665193999</c:v>
                </c:pt>
                <c:pt idx="6863">
                  <c:v>16642.074289362201</c:v>
                </c:pt>
                <c:pt idx="6864">
                  <c:v>16248.033949672599</c:v>
                </c:pt>
                <c:pt idx="6865">
                  <c:v>15707.608264692901</c:v>
                </c:pt>
                <c:pt idx="6866">
                  <c:v>15044.888086378</c:v>
                </c:pt>
                <c:pt idx="6867">
                  <c:v>14326.351165518699</c:v>
                </c:pt>
                <c:pt idx="6868">
                  <c:v>13609.265623592801</c:v>
                </c:pt>
                <c:pt idx="6869">
                  <c:v>13023.178297340601</c:v>
                </c:pt>
                <c:pt idx="6870">
                  <c:v>12594.0218806881</c:v>
                </c:pt>
                <c:pt idx="6871">
                  <c:v>12250.168538865501</c:v>
                </c:pt>
                <c:pt idx="6872">
                  <c:v>11996.9493509363</c:v>
                </c:pt>
                <c:pt idx="6873">
                  <c:v>11819.243044388901</c:v>
                </c:pt>
                <c:pt idx="6874">
                  <c:v>11734.076945721299</c:v>
                </c:pt>
                <c:pt idx="6875">
                  <c:v>11709.816452879801</c:v>
                </c:pt>
                <c:pt idx="6876">
                  <c:v>11727.2202790952</c:v>
                </c:pt>
                <c:pt idx="6877">
                  <c:v>11796.067055831099</c:v>
                </c:pt>
                <c:pt idx="6878">
                  <c:v>11913.7379278798</c:v>
                </c:pt>
                <c:pt idx="6879">
                  <c:v>12036.4428984969</c:v>
                </c:pt>
                <c:pt idx="6880">
                  <c:v>12143.0513198965</c:v>
                </c:pt>
                <c:pt idx="6881">
                  <c:v>12233.2756230573</c:v>
                </c:pt>
                <c:pt idx="6882">
                  <c:v>12271.1814025691</c:v>
                </c:pt>
                <c:pt idx="6883">
                  <c:v>12224.157497488801</c:v>
                </c:pt>
                <c:pt idx="6884">
                  <c:v>12074.2583180646</c:v>
                </c:pt>
                <c:pt idx="6885">
                  <c:v>11829.6432603129</c:v>
                </c:pt>
                <c:pt idx="6886">
                  <c:v>11507.583720913901</c:v>
                </c:pt>
                <c:pt idx="6887">
                  <c:v>11152.2420124399</c:v>
                </c:pt>
                <c:pt idx="6888">
                  <c:v>10835.421854642</c:v>
                </c:pt>
                <c:pt idx="6889">
                  <c:v>10627.2732112869</c:v>
                </c:pt>
                <c:pt idx="6890">
                  <c:v>10520.360967417801</c:v>
                </c:pt>
                <c:pt idx="6891">
                  <c:v>10501.405995142901</c:v>
                </c:pt>
                <c:pt idx="6892">
                  <c:v>10555.0414543887</c:v>
                </c:pt>
                <c:pt idx="6893">
                  <c:v>10632.412435325899</c:v>
                </c:pt>
                <c:pt idx="6894">
                  <c:v>10702.620749178801</c:v>
                </c:pt>
                <c:pt idx="6895">
                  <c:v>10783.397156400601</c:v>
                </c:pt>
                <c:pt idx="6896">
                  <c:v>10883.956981179001</c:v>
                </c:pt>
                <c:pt idx="6897">
                  <c:v>10983.627974434101</c:v>
                </c:pt>
                <c:pt idx="6898">
                  <c:v>11051.6724753491</c:v>
                </c:pt>
                <c:pt idx="6899">
                  <c:v>11075.8675248566</c:v>
                </c:pt>
                <c:pt idx="6900">
                  <c:v>11056.400446806099</c:v>
                </c:pt>
                <c:pt idx="6901">
                  <c:v>10998.081010559999</c:v>
                </c:pt>
                <c:pt idx="6902">
                  <c:v>10901.4451898803</c:v>
                </c:pt>
                <c:pt idx="6903">
                  <c:v>10796.746535370001</c:v>
                </c:pt>
                <c:pt idx="6904">
                  <c:v>10670.938806889901</c:v>
                </c:pt>
                <c:pt idx="6905">
                  <c:v>10459.6159494533</c:v>
                </c:pt>
                <c:pt idx="6906">
                  <c:v>10159.6787819618</c:v>
                </c:pt>
                <c:pt idx="6907">
                  <c:v>9814.4212159693998</c:v>
                </c:pt>
                <c:pt idx="6908">
                  <c:v>9454.8127541812501</c:v>
                </c:pt>
                <c:pt idx="6909">
                  <c:v>9087.1992500753295</c:v>
                </c:pt>
                <c:pt idx="6910">
                  <c:v>8724.8600448000107</c:v>
                </c:pt>
                <c:pt idx="6911">
                  <c:v>8372.6826697296492</c:v>
                </c:pt>
                <c:pt idx="6912">
                  <c:v>8055.9295551520499</c:v>
                </c:pt>
                <c:pt idx="6913">
                  <c:v>7758.1092507354497</c:v>
                </c:pt>
                <c:pt idx="6914">
                  <c:v>7492.4754920770301</c:v>
                </c:pt>
                <c:pt idx="6915">
                  <c:v>7255.0361208169497</c:v>
                </c:pt>
                <c:pt idx="6916">
                  <c:v>7052.2522880855404</c:v>
                </c:pt>
                <c:pt idx="6917">
                  <c:v>6902.7101308050596</c:v>
                </c:pt>
                <c:pt idx="6918">
                  <c:v>6815.0091380804597</c:v>
                </c:pt>
                <c:pt idx="6919">
                  <c:v>6768.9332676945296</c:v>
                </c:pt>
                <c:pt idx="6920">
                  <c:v>6768.8470215684802</c:v>
                </c:pt>
                <c:pt idx="6921">
                  <c:v>6797.9545894604998</c:v>
                </c:pt>
                <c:pt idx="6922">
                  <c:v>6870.6095564761999</c:v>
                </c:pt>
                <c:pt idx="6923">
                  <c:v>6982.2058204649202</c:v>
                </c:pt>
                <c:pt idx="6924">
                  <c:v>7124.3957925424802</c:v>
                </c:pt>
                <c:pt idx="6925">
                  <c:v>7290.8119487255199</c:v>
                </c:pt>
                <c:pt idx="6926">
                  <c:v>7478.8775800904104</c:v>
                </c:pt>
                <c:pt idx="6927">
                  <c:v>7692.6084751537201</c:v>
                </c:pt>
                <c:pt idx="6928">
                  <c:v>7934.1282814238402</c:v>
                </c:pt>
                <c:pt idx="6929">
                  <c:v>8185.1386456236796</c:v>
                </c:pt>
                <c:pt idx="6930">
                  <c:v>8447.7390709733099</c:v>
                </c:pt>
                <c:pt idx="6931">
                  <c:v>8716.5518558452404</c:v>
                </c:pt>
                <c:pt idx="6932">
                  <c:v>8974.0396733523794</c:v>
                </c:pt>
                <c:pt idx="6933">
                  <c:v>9199.0041399461297</c:v>
                </c:pt>
                <c:pt idx="6934">
                  <c:v>9391.2738935348607</c:v>
                </c:pt>
                <c:pt idx="6935">
                  <c:v>9521.5412330127401</c:v>
                </c:pt>
                <c:pt idx="6936">
                  <c:v>9593.05375333958</c:v>
                </c:pt>
                <c:pt idx="6937">
                  <c:v>9623.9191212907608</c:v>
                </c:pt>
                <c:pt idx="6938">
                  <c:v>9637.2709856858692</c:v>
                </c:pt>
                <c:pt idx="6939">
                  <c:v>9653.8935616398994</c:v>
                </c:pt>
                <c:pt idx="6940">
                  <c:v>9703.1964864966903</c:v>
                </c:pt>
                <c:pt idx="6941">
                  <c:v>9770.0230605411907</c:v>
                </c:pt>
                <c:pt idx="6942">
                  <c:v>9825.2168749860593</c:v>
                </c:pt>
                <c:pt idx="6943">
                  <c:v>9866.51939937727</c:v>
                </c:pt>
                <c:pt idx="6944">
                  <c:v>9898.5015625641408</c:v>
                </c:pt>
                <c:pt idx="6945">
                  <c:v>9927.9049286770896</c:v>
                </c:pt>
                <c:pt idx="6946">
                  <c:v>9970.0733199141996</c:v>
                </c:pt>
                <c:pt idx="6947">
                  <c:v>10047.796600977101</c:v>
                </c:pt>
                <c:pt idx="6948">
                  <c:v>10172.8477781982</c:v>
                </c:pt>
                <c:pt idx="6949">
                  <c:v>10312.0048542273</c:v>
                </c:pt>
                <c:pt idx="6950">
                  <c:v>10450.955659666901</c:v>
                </c:pt>
                <c:pt idx="6951">
                  <c:v>10581.952822216201</c:v>
                </c:pt>
                <c:pt idx="6952">
                  <c:v>10678.701053963099</c:v>
                </c:pt>
                <c:pt idx="6953">
                  <c:v>10731.1921864959</c:v>
                </c:pt>
                <c:pt idx="6954">
                  <c:v>10677.899998323501</c:v>
                </c:pt>
                <c:pt idx="6955">
                  <c:v>10511.615129355199</c:v>
                </c:pt>
                <c:pt idx="6956">
                  <c:v>10251.1015278249</c:v>
                </c:pt>
                <c:pt idx="6957">
                  <c:v>9922.8098127864305</c:v>
                </c:pt>
                <c:pt idx="6958">
                  <c:v>9574.1978806163206</c:v>
                </c:pt>
                <c:pt idx="6959">
                  <c:v>9252.4626377867407</c:v>
                </c:pt>
                <c:pt idx="6960">
                  <c:v>9042.8692367632593</c:v>
                </c:pt>
                <c:pt idx="6961">
                  <c:v>8940.4002046425994</c:v>
                </c:pt>
                <c:pt idx="6962">
                  <c:v>8858.22577118556</c:v>
                </c:pt>
                <c:pt idx="6963">
                  <c:v>8731.9215283065296</c:v>
                </c:pt>
                <c:pt idx="6964">
                  <c:v>8549.2412403274102</c:v>
                </c:pt>
                <c:pt idx="6965">
                  <c:v>8330.8914496961697</c:v>
                </c:pt>
                <c:pt idx="6966">
                  <c:v>8114.9176730046302</c:v>
                </c:pt>
                <c:pt idx="6967">
                  <c:v>7951.3597351631197</c:v>
                </c:pt>
                <c:pt idx="6968">
                  <c:v>7831.8719158673503</c:v>
                </c:pt>
                <c:pt idx="6969">
                  <c:v>7741.2207133128504</c:v>
                </c:pt>
                <c:pt idx="6970">
                  <c:v>7683.2279698700904</c:v>
                </c:pt>
                <c:pt idx="6971">
                  <c:v>7672.3099712295298</c:v>
                </c:pt>
                <c:pt idx="6972">
                  <c:v>7711.9114327883499</c:v>
                </c:pt>
                <c:pt idx="6973">
                  <c:v>7795.50546696949</c:v>
                </c:pt>
                <c:pt idx="6974">
                  <c:v>7894.9943576303904</c:v>
                </c:pt>
                <c:pt idx="6975">
                  <c:v>8032.99082753327</c:v>
                </c:pt>
                <c:pt idx="6976">
                  <c:v>8231.7950951042894</c:v>
                </c:pt>
                <c:pt idx="6977">
                  <c:v>8516.3479924327294</c:v>
                </c:pt>
                <c:pt idx="6978">
                  <c:v>8891.5408927553108</c:v>
                </c:pt>
                <c:pt idx="6979">
                  <c:v>9310.3511525057693</c:v>
                </c:pt>
                <c:pt idx="6980">
                  <c:v>9750.2924604348209</c:v>
                </c:pt>
                <c:pt idx="6981">
                  <c:v>10204.428270571099</c:v>
                </c:pt>
                <c:pt idx="6982">
                  <c:v>10677.126043404</c:v>
                </c:pt>
                <c:pt idx="6983">
                  <c:v>11167.5450232446</c:v>
                </c:pt>
                <c:pt idx="6984">
                  <c:v>11666.875435370401</c:v>
                </c:pt>
                <c:pt idx="6985">
                  <c:v>12143.725909267399</c:v>
                </c:pt>
                <c:pt idx="6986">
                  <c:v>12590.868910842801</c:v>
                </c:pt>
                <c:pt idx="6987">
                  <c:v>13001.1302487758</c:v>
                </c:pt>
                <c:pt idx="6988">
                  <c:v>13334.3348813133</c:v>
                </c:pt>
                <c:pt idx="6989">
                  <c:v>13575.4320113627</c:v>
                </c:pt>
                <c:pt idx="6990">
                  <c:v>13682.1629916413</c:v>
                </c:pt>
                <c:pt idx="6991">
                  <c:v>13696.823933100501</c:v>
                </c:pt>
                <c:pt idx="6992">
                  <c:v>13646.434952881</c:v>
                </c:pt>
                <c:pt idx="6993">
                  <c:v>13562.170196138401</c:v>
                </c:pt>
                <c:pt idx="6994">
                  <c:v>13472.609337346001</c:v>
                </c:pt>
                <c:pt idx="6995">
                  <c:v>13395.1589555593</c:v>
                </c:pt>
                <c:pt idx="6996">
                  <c:v>13351.6397984536</c:v>
                </c:pt>
                <c:pt idx="6997">
                  <c:v>13365.300136775</c:v>
                </c:pt>
                <c:pt idx="6998">
                  <c:v>13454.2724311846</c:v>
                </c:pt>
                <c:pt idx="6999">
                  <c:v>13631.178490574999</c:v>
                </c:pt>
                <c:pt idx="7000">
                  <c:v>13908.218350565299</c:v>
                </c:pt>
                <c:pt idx="7001">
                  <c:v>14250.232711308799</c:v>
                </c:pt>
                <c:pt idx="7002">
                  <c:v>14584.9739983528</c:v>
                </c:pt>
                <c:pt idx="7003">
                  <c:v>14918.1957662568</c:v>
                </c:pt>
                <c:pt idx="7004">
                  <c:v>15226.590787937501</c:v>
                </c:pt>
                <c:pt idx="7005">
                  <c:v>15447.2837616695</c:v>
                </c:pt>
                <c:pt idx="7006">
                  <c:v>15531.8646086105</c:v>
                </c:pt>
                <c:pt idx="7007">
                  <c:v>15494.881418202</c:v>
                </c:pt>
                <c:pt idx="7008">
                  <c:v>15355.6243284301</c:v>
                </c:pt>
                <c:pt idx="7009">
                  <c:v>15122.355150654899</c:v>
                </c:pt>
                <c:pt idx="7010">
                  <c:v>14798.9322771647</c:v>
                </c:pt>
                <c:pt idx="7011">
                  <c:v>14411.0475847009</c:v>
                </c:pt>
                <c:pt idx="7012">
                  <c:v>13965.562594957501</c:v>
                </c:pt>
                <c:pt idx="7013">
                  <c:v>13457.2700326914</c:v>
                </c:pt>
                <c:pt idx="7014">
                  <c:v>12916.2419264622</c:v>
                </c:pt>
                <c:pt idx="7015">
                  <c:v>12337.3477362216</c:v>
                </c:pt>
                <c:pt idx="7016">
                  <c:v>11743.3697194775</c:v>
                </c:pt>
                <c:pt idx="7017">
                  <c:v>11169.3490760397</c:v>
                </c:pt>
                <c:pt idx="7018">
                  <c:v>10678.684939533299</c:v>
                </c:pt>
                <c:pt idx="7019">
                  <c:v>10207.698396621399</c:v>
                </c:pt>
                <c:pt idx="7020">
                  <c:v>9749.9073435667397</c:v>
                </c:pt>
                <c:pt idx="7021">
                  <c:v>9329.0132258593894</c:v>
                </c:pt>
                <c:pt idx="7022">
                  <c:v>8990.2822023754306</c:v>
                </c:pt>
                <c:pt idx="7023">
                  <c:v>8735.3482650665501</c:v>
                </c:pt>
                <c:pt idx="7024">
                  <c:v>8565.6308243602307</c:v>
                </c:pt>
                <c:pt idx="7025">
                  <c:v>8483.7854140885793</c:v>
                </c:pt>
                <c:pt idx="7026">
                  <c:v>8473.3760313959592</c:v>
                </c:pt>
                <c:pt idx="7027">
                  <c:v>8515.0915605643495</c:v>
                </c:pt>
                <c:pt idx="7028">
                  <c:v>8602.3133884976905</c:v>
                </c:pt>
                <c:pt idx="7029">
                  <c:v>8739.2674522976995</c:v>
                </c:pt>
                <c:pt idx="7030">
                  <c:v>8832.06434757643</c:v>
                </c:pt>
                <c:pt idx="7031">
                  <c:v>8837.4735497822294</c:v>
                </c:pt>
                <c:pt idx="7032">
                  <c:v>8776.1645403845796</c:v>
                </c:pt>
                <c:pt idx="7033">
                  <c:v>8797.1473267878991</c:v>
                </c:pt>
                <c:pt idx="7034">
                  <c:v>8907.0004960915503</c:v>
                </c:pt>
                <c:pt idx="7035">
                  <c:v>9183.9421730243193</c:v>
                </c:pt>
                <c:pt idx="7036">
                  <c:v>9539.94985371443</c:v>
                </c:pt>
                <c:pt idx="7037">
                  <c:v>10003.6652045471</c:v>
                </c:pt>
                <c:pt idx="7038">
                  <c:v>10619.699902774</c:v>
                </c:pt>
                <c:pt idx="7039">
                  <c:v>11315.5438819178</c:v>
                </c:pt>
                <c:pt idx="7040">
                  <c:v>12011.845816931</c:v>
                </c:pt>
                <c:pt idx="7041">
                  <c:v>12582.7714744023</c:v>
                </c:pt>
                <c:pt idx="7042">
                  <c:v>13066.070016833901</c:v>
                </c:pt>
                <c:pt idx="7043">
                  <c:v>13487.004890062901</c:v>
                </c:pt>
                <c:pt idx="7044">
                  <c:v>13855.288796740801</c:v>
                </c:pt>
                <c:pt idx="7045">
                  <c:v>14165.7576793261</c:v>
                </c:pt>
                <c:pt idx="7046">
                  <c:v>14332.0692562559</c:v>
                </c:pt>
                <c:pt idx="7047">
                  <c:v>14382.072248214999</c:v>
                </c:pt>
                <c:pt idx="7048">
                  <c:v>14336.3492084441</c:v>
                </c:pt>
                <c:pt idx="7049">
                  <c:v>14210.8622094353</c:v>
                </c:pt>
                <c:pt idx="7050">
                  <c:v>14031.918434810301</c:v>
                </c:pt>
                <c:pt idx="7051">
                  <c:v>13836.2835929705</c:v>
                </c:pt>
                <c:pt idx="7052">
                  <c:v>13642.133164139699</c:v>
                </c:pt>
                <c:pt idx="7053">
                  <c:v>13450.410100246499</c:v>
                </c:pt>
                <c:pt idx="7054">
                  <c:v>13270.528907735301</c:v>
                </c:pt>
                <c:pt idx="7055">
                  <c:v>13108.2320347316</c:v>
                </c:pt>
                <c:pt idx="7056">
                  <c:v>12969.0445154749</c:v>
                </c:pt>
                <c:pt idx="7057">
                  <c:v>12856.5078445166</c:v>
                </c:pt>
                <c:pt idx="7058">
                  <c:v>12773.0064072435</c:v>
                </c:pt>
                <c:pt idx="7059">
                  <c:v>12708.4965955769</c:v>
                </c:pt>
                <c:pt idx="7060">
                  <c:v>12653.5161932475</c:v>
                </c:pt>
                <c:pt idx="7061">
                  <c:v>12604.909149610699</c:v>
                </c:pt>
                <c:pt idx="7062">
                  <c:v>12558.094789192801</c:v>
                </c:pt>
                <c:pt idx="7063">
                  <c:v>12484.3430566713</c:v>
                </c:pt>
                <c:pt idx="7064">
                  <c:v>12367.833775864599</c:v>
                </c:pt>
                <c:pt idx="7065">
                  <c:v>12202.936603411001</c:v>
                </c:pt>
                <c:pt idx="7066">
                  <c:v>12005.901176916799</c:v>
                </c:pt>
                <c:pt idx="7067">
                  <c:v>11773.907324182201</c:v>
                </c:pt>
                <c:pt idx="7068">
                  <c:v>11513.324545585099</c:v>
                </c:pt>
                <c:pt idx="7069">
                  <c:v>11228.915000954599</c:v>
                </c:pt>
                <c:pt idx="7070">
                  <c:v>10956.1520859596</c:v>
                </c:pt>
                <c:pt idx="7071">
                  <c:v>10757.0236449647</c:v>
                </c:pt>
                <c:pt idx="7072">
                  <c:v>10734.7695499206</c:v>
                </c:pt>
                <c:pt idx="7073">
                  <c:v>10893.1262386011</c:v>
                </c:pt>
                <c:pt idx="7074">
                  <c:v>11210.7204593398</c:v>
                </c:pt>
                <c:pt idx="7075">
                  <c:v>11671.124489342899</c:v>
                </c:pt>
                <c:pt idx="7076">
                  <c:v>12248.1557836559</c:v>
                </c:pt>
                <c:pt idx="7077">
                  <c:v>12886.8736840048</c:v>
                </c:pt>
                <c:pt idx="7078">
                  <c:v>13454.704619886599</c:v>
                </c:pt>
                <c:pt idx="7079">
                  <c:v>13907.456654130399</c:v>
                </c:pt>
                <c:pt idx="7080">
                  <c:v>14227.5999449337</c:v>
                </c:pt>
                <c:pt idx="7081">
                  <c:v>14415.4829870003</c:v>
                </c:pt>
                <c:pt idx="7082">
                  <c:v>14479.4885837603</c:v>
                </c:pt>
                <c:pt idx="7083">
                  <c:v>14448.605074762199</c:v>
                </c:pt>
                <c:pt idx="7084">
                  <c:v>14323.2920851939</c:v>
                </c:pt>
                <c:pt idx="7085">
                  <c:v>14135.1227326801</c:v>
                </c:pt>
                <c:pt idx="7086">
                  <c:v>13908.288425573301</c:v>
                </c:pt>
                <c:pt idx="7087">
                  <c:v>13657.969155102201</c:v>
                </c:pt>
                <c:pt idx="7088">
                  <c:v>13401.415278909701</c:v>
                </c:pt>
                <c:pt idx="7089">
                  <c:v>13153.7167644619</c:v>
                </c:pt>
                <c:pt idx="7090">
                  <c:v>12905.0279357421</c:v>
                </c:pt>
                <c:pt idx="7091">
                  <c:v>12657.7964037082</c:v>
                </c:pt>
                <c:pt idx="7092">
                  <c:v>12398.694420754</c:v>
                </c:pt>
                <c:pt idx="7093">
                  <c:v>12137.290650450001</c:v>
                </c:pt>
                <c:pt idx="7094">
                  <c:v>11879.615206156601</c:v>
                </c:pt>
                <c:pt idx="7095">
                  <c:v>11637.6301365089</c:v>
                </c:pt>
                <c:pt idx="7096">
                  <c:v>11425.116345541301</c:v>
                </c:pt>
                <c:pt idx="7097">
                  <c:v>11258.2959845889</c:v>
                </c:pt>
                <c:pt idx="7098">
                  <c:v>11152.242568617899</c:v>
                </c:pt>
                <c:pt idx="7099">
                  <c:v>11084.9819581518</c:v>
                </c:pt>
                <c:pt idx="7100">
                  <c:v>11061.666902135001</c:v>
                </c:pt>
                <c:pt idx="7101">
                  <c:v>11099.069750031</c:v>
                </c:pt>
                <c:pt idx="7102">
                  <c:v>11193.4055660453</c:v>
                </c:pt>
                <c:pt idx="7103">
                  <c:v>11344.0053117145</c:v>
                </c:pt>
                <c:pt idx="7104">
                  <c:v>11564.8509644408</c:v>
                </c:pt>
                <c:pt idx="7105">
                  <c:v>11875.6189467941</c:v>
                </c:pt>
                <c:pt idx="7106">
                  <c:v>12305.1771219845</c:v>
                </c:pt>
                <c:pt idx="7107">
                  <c:v>12809.641921437</c:v>
                </c:pt>
                <c:pt idx="7108">
                  <c:v>13364.3566955062</c:v>
                </c:pt>
                <c:pt idx="7109">
                  <c:v>14020.0058318474</c:v>
                </c:pt>
                <c:pt idx="7110">
                  <c:v>14807.2577606123</c:v>
                </c:pt>
                <c:pt idx="7111">
                  <c:v>15712.3446022922</c:v>
                </c:pt>
                <c:pt idx="7112">
                  <c:v>16683.017339032602</c:v>
                </c:pt>
                <c:pt idx="7113">
                  <c:v>17642.1209407305</c:v>
                </c:pt>
                <c:pt idx="7114">
                  <c:v>18405.1476393911</c:v>
                </c:pt>
                <c:pt idx="7115">
                  <c:v>18924.812396535901</c:v>
                </c:pt>
                <c:pt idx="7116">
                  <c:v>19206.304265096001</c:v>
                </c:pt>
                <c:pt idx="7117">
                  <c:v>19258.852752404</c:v>
                </c:pt>
                <c:pt idx="7118">
                  <c:v>19091.857274317601</c:v>
                </c:pt>
                <c:pt idx="7119">
                  <c:v>18727.5458134121</c:v>
                </c:pt>
                <c:pt idx="7120">
                  <c:v>18184.265459069898</c:v>
                </c:pt>
                <c:pt idx="7121">
                  <c:v>17496.861536271299</c:v>
                </c:pt>
                <c:pt idx="7122">
                  <c:v>16771.572363554002</c:v>
                </c:pt>
                <c:pt idx="7123">
                  <c:v>16103.986161774899</c:v>
                </c:pt>
                <c:pt idx="7124">
                  <c:v>15368.841267284801</c:v>
                </c:pt>
                <c:pt idx="7125">
                  <c:v>14549.404514903699</c:v>
                </c:pt>
                <c:pt idx="7126">
                  <c:v>13660.6096125449</c:v>
                </c:pt>
                <c:pt idx="7127">
                  <c:v>12763.856142513399</c:v>
                </c:pt>
                <c:pt idx="7128">
                  <c:v>11933.6307166271</c:v>
                </c:pt>
                <c:pt idx="7129">
                  <c:v>11238.267981096</c:v>
                </c:pt>
                <c:pt idx="7130">
                  <c:v>10729.632816051701</c:v>
                </c:pt>
                <c:pt idx="7131">
                  <c:v>10381.928962830099</c:v>
                </c:pt>
                <c:pt idx="7132">
                  <c:v>10165.6061897199</c:v>
                </c:pt>
                <c:pt idx="7133">
                  <c:v>10070.362356296</c:v>
                </c:pt>
                <c:pt idx="7134">
                  <c:v>10101.63297551</c:v>
                </c:pt>
                <c:pt idx="7135">
                  <c:v>10207.131040062501</c:v>
                </c:pt>
                <c:pt idx="7136">
                  <c:v>10366.681147379901</c:v>
                </c:pt>
                <c:pt idx="7137">
                  <c:v>10587.0753474619</c:v>
                </c:pt>
                <c:pt idx="7138">
                  <c:v>10852.542631600099</c:v>
                </c:pt>
                <c:pt idx="7139">
                  <c:v>11109.784980521301</c:v>
                </c:pt>
                <c:pt idx="7140">
                  <c:v>11353.1460051456</c:v>
                </c:pt>
                <c:pt idx="7141">
                  <c:v>11545.471078031</c:v>
                </c:pt>
                <c:pt idx="7142">
                  <c:v>11656.2403109116</c:v>
                </c:pt>
                <c:pt idx="7143">
                  <c:v>11672.6834102062</c:v>
                </c:pt>
                <c:pt idx="7144">
                  <c:v>11601.3706579058</c:v>
                </c:pt>
                <c:pt idx="7145">
                  <c:v>11439.187125144301</c:v>
                </c:pt>
                <c:pt idx="7146">
                  <c:v>11175.3754780656</c:v>
                </c:pt>
                <c:pt idx="7147">
                  <c:v>10849.067501829901</c:v>
                </c:pt>
                <c:pt idx="7148">
                  <c:v>10505.470294634601</c:v>
                </c:pt>
                <c:pt idx="7149">
                  <c:v>10177.7923095734</c:v>
                </c:pt>
                <c:pt idx="7150">
                  <c:v>9879.5150516128197</c:v>
                </c:pt>
                <c:pt idx="7151">
                  <c:v>9627.5695302999102</c:v>
                </c:pt>
                <c:pt idx="7152">
                  <c:v>9423.0987389816091</c:v>
                </c:pt>
                <c:pt idx="7153">
                  <c:v>9252.9940145844703</c:v>
                </c:pt>
                <c:pt idx="7154">
                  <c:v>9117.1580952794393</c:v>
                </c:pt>
                <c:pt idx="7155">
                  <c:v>9042.9335070278794</c:v>
                </c:pt>
                <c:pt idx="7156">
                  <c:v>9058.6597247994505</c:v>
                </c:pt>
                <c:pt idx="7157">
                  <c:v>9188.5481811416994</c:v>
                </c:pt>
                <c:pt idx="7158">
                  <c:v>9461.3774530951105</c:v>
                </c:pt>
                <c:pt idx="7159">
                  <c:v>9866.4500008002797</c:v>
                </c:pt>
                <c:pt idx="7160">
                  <c:v>10397.035909963401</c:v>
                </c:pt>
                <c:pt idx="7161">
                  <c:v>11000.063801448099</c:v>
                </c:pt>
                <c:pt idx="7162">
                  <c:v>11624.7279860251</c:v>
                </c:pt>
                <c:pt idx="7163">
                  <c:v>12245.031797829301</c:v>
                </c:pt>
                <c:pt idx="7164">
                  <c:v>12841.7904304607</c:v>
                </c:pt>
                <c:pt idx="7165">
                  <c:v>13390.8987882535</c:v>
                </c:pt>
                <c:pt idx="7166">
                  <c:v>13891.3441192871</c:v>
                </c:pt>
                <c:pt idx="7167">
                  <c:v>14325.9737955862</c:v>
                </c:pt>
                <c:pt idx="7168">
                  <c:v>14686.7900318048</c:v>
                </c:pt>
                <c:pt idx="7169">
                  <c:v>14969.2009205347</c:v>
                </c:pt>
                <c:pt idx="7170">
                  <c:v>15160.6314398427</c:v>
                </c:pt>
                <c:pt idx="7171">
                  <c:v>15265.690490961901</c:v>
                </c:pt>
                <c:pt idx="7172">
                  <c:v>15291.673378580501</c:v>
                </c:pt>
                <c:pt idx="7173">
                  <c:v>15250.456383614501</c:v>
                </c:pt>
                <c:pt idx="7174">
                  <c:v>15161.3525007927</c:v>
                </c:pt>
                <c:pt idx="7175">
                  <c:v>15054.6381473698</c:v>
                </c:pt>
                <c:pt idx="7176">
                  <c:v>14967.530226982801</c:v>
                </c:pt>
                <c:pt idx="7177">
                  <c:v>14916.520456434901</c:v>
                </c:pt>
                <c:pt idx="7178">
                  <c:v>14910.0363319507</c:v>
                </c:pt>
                <c:pt idx="7179">
                  <c:v>14950.7649264559</c:v>
                </c:pt>
                <c:pt idx="7180">
                  <c:v>15041.280690742</c:v>
                </c:pt>
                <c:pt idx="7181">
                  <c:v>15186.8305569857</c:v>
                </c:pt>
                <c:pt idx="7182">
                  <c:v>15401.037485884301</c:v>
                </c:pt>
                <c:pt idx="7183">
                  <c:v>15701.991775262</c:v>
                </c:pt>
                <c:pt idx="7184">
                  <c:v>16102.86069335</c:v>
                </c:pt>
                <c:pt idx="7185">
                  <c:v>16597.0242155335</c:v>
                </c:pt>
                <c:pt idx="7186">
                  <c:v>17157.122141098898</c:v>
                </c:pt>
                <c:pt idx="7187">
                  <c:v>17583.996049728899</c:v>
                </c:pt>
                <c:pt idx="7188">
                  <c:v>17842.4710400816</c:v>
                </c:pt>
                <c:pt idx="7189">
                  <c:v>17960.9041795837</c:v>
                </c:pt>
                <c:pt idx="7190">
                  <c:v>17976.5601042575</c:v>
                </c:pt>
                <c:pt idx="7191">
                  <c:v>17905.596269198901</c:v>
                </c:pt>
                <c:pt idx="7192">
                  <c:v>17752.6226406555</c:v>
                </c:pt>
                <c:pt idx="7193">
                  <c:v>17509.620912542399</c:v>
                </c:pt>
                <c:pt idx="7194">
                  <c:v>17198.892309782699</c:v>
                </c:pt>
                <c:pt idx="7195">
                  <c:v>16836.001247975</c:v>
                </c:pt>
                <c:pt idx="7196">
                  <c:v>16435.132462806901</c:v>
                </c:pt>
                <c:pt idx="7197">
                  <c:v>16020.190936581201</c:v>
                </c:pt>
                <c:pt idx="7198">
                  <c:v>15618.340029057999</c:v>
                </c:pt>
                <c:pt idx="7199">
                  <c:v>15248.8625262244</c:v>
                </c:pt>
                <c:pt idx="7200">
                  <c:v>14903.9571210373</c:v>
                </c:pt>
                <c:pt idx="7201">
                  <c:v>14574.818520238699</c:v>
                </c:pt>
                <c:pt idx="7202">
                  <c:v>14268.7748894366</c:v>
                </c:pt>
                <c:pt idx="7203">
                  <c:v>13993.898995007499</c:v>
                </c:pt>
                <c:pt idx="7204">
                  <c:v>13759.7525273376</c:v>
                </c:pt>
                <c:pt idx="7205">
                  <c:v>13561.701284720901</c:v>
                </c:pt>
                <c:pt idx="7206">
                  <c:v>13400.1314640246</c:v>
                </c:pt>
                <c:pt idx="7207">
                  <c:v>13256.2565899155</c:v>
                </c:pt>
                <c:pt idx="7208">
                  <c:v>13121.739016727801</c:v>
                </c:pt>
                <c:pt idx="7209">
                  <c:v>12984.0318930826</c:v>
                </c:pt>
                <c:pt idx="7210">
                  <c:v>12834.1910271869</c:v>
                </c:pt>
                <c:pt idx="7211">
                  <c:v>12669.8011579267</c:v>
                </c:pt>
                <c:pt idx="7212">
                  <c:v>12491.0823760043</c:v>
                </c:pt>
                <c:pt idx="7213">
                  <c:v>12308.7820638141</c:v>
                </c:pt>
                <c:pt idx="7214">
                  <c:v>12134.361666500499</c:v>
                </c:pt>
                <c:pt idx="7215">
                  <c:v>11978.7672622059</c:v>
                </c:pt>
                <c:pt idx="7216">
                  <c:v>11865.6101463552</c:v>
                </c:pt>
                <c:pt idx="7217">
                  <c:v>11815.479389682299</c:v>
                </c:pt>
                <c:pt idx="7218">
                  <c:v>11848.9410482117</c:v>
                </c:pt>
                <c:pt idx="7219">
                  <c:v>11982.4058552272</c:v>
                </c:pt>
                <c:pt idx="7220">
                  <c:v>12235.7948624947</c:v>
                </c:pt>
                <c:pt idx="7221">
                  <c:v>12574.540163514999</c:v>
                </c:pt>
                <c:pt idx="7222">
                  <c:v>12960.9819120461</c:v>
                </c:pt>
                <c:pt idx="7223">
                  <c:v>13374.8190667897</c:v>
                </c:pt>
                <c:pt idx="7224">
                  <c:v>13789.6580471206</c:v>
                </c:pt>
                <c:pt idx="7225">
                  <c:v>14174.469041184801</c:v>
                </c:pt>
                <c:pt idx="7226">
                  <c:v>14501.3556722966</c:v>
                </c:pt>
                <c:pt idx="7227">
                  <c:v>14748.6787169654</c:v>
                </c:pt>
                <c:pt idx="7228">
                  <c:v>14913.6655624675</c:v>
                </c:pt>
                <c:pt idx="7229">
                  <c:v>15007.105398408699</c:v>
                </c:pt>
                <c:pt idx="7230">
                  <c:v>15039.8275391892</c:v>
                </c:pt>
                <c:pt idx="7231">
                  <c:v>15023.967003391501</c:v>
                </c:pt>
                <c:pt idx="7232">
                  <c:v>14990.997597581299</c:v>
                </c:pt>
                <c:pt idx="7233">
                  <c:v>14995.407396324401</c:v>
                </c:pt>
                <c:pt idx="7234">
                  <c:v>15058.830319295799</c:v>
                </c:pt>
                <c:pt idx="7235">
                  <c:v>15194.074562576499</c:v>
                </c:pt>
                <c:pt idx="7236">
                  <c:v>15384.0578872848</c:v>
                </c:pt>
                <c:pt idx="7237">
                  <c:v>15599.0758988775</c:v>
                </c:pt>
                <c:pt idx="7238">
                  <c:v>15851.8446658302</c:v>
                </c:pt>
                <c:pt idx="7239">
                  <c:v>16155.962977941401</c:v>
                </c:pt>
                <c:pt idx="7240">
                  <c:v>16546.159450442901</c:v>
                </c:pt>
                <c:pt idx="7241">
                  <c:v>17069.441658273601</c:v>
                </c:pt>
                <c:pt idx="7242">
                  <c:v>17764.749657576998</c:v>
                </c:pt>
                <c:pt idx="7243">
                  <c:v>18662.340161980301</c:v>
                </c:pt>
                <c:pt idx="7244">
                  <c:v>19773.4051612937</c:v>
                </c:pt>
                <c:pt idx="7245">
                  <c:v>20946.076006411899</c:v>
                </c:pt>
                <c:pt idx="7246">
                  <c:v>22021.525503128101</c:v>
                </c:pt>
                <c:pt idx="7247">
                  <c:v>23020.7564935544</c:v>
                </c:pt>
                <c:pt idx="7248">
                  <c:v>23960.710993190602</c:v>
                </c:pt>
                <c:pt idx="7249">
                  <c:v>24822.416153317001</c:v>
                </c:pt>
                <c:pt idx="7250">
                  <c:v>25574.794769373901</c:v>
                </c:pt>
                <c:pt idx="7251">
                  <c:v>26200.943951117501</c:v>
                </c:pt>
                <c:pt idx="7252">
                  <c:v>26706.100100066698</c:v>
                </c:pt>
                <c:pt idx="7253">
                  <c:v>27118.771612794499</c:v>
                </c:pt>
                <c:pt idx="7254">
                  <c:v>27467.0088972579</c:v>
                </c:pt>
                <c:pt idx="7255">
                  <c:v>27774.474815949601</c:v>
                </c:pt>
                <c:pt idx="7256">
                  <c:v>28051.2518655813</c:v>
                </c:pt>
                <c:pt idx="7257">
                  <c:v>28298.707428811002</c:v>
                </c:pt>
                <c:pt idx="7258">
                  <c:v>28529.036579566298</c:v>
                </c:pt>
                <c:pt idx="7259">
                  <c:v>28738.4228631687</c:v>
                </c:pt>
                <c:pt idx="7260">
                  <c:v>28941.6130830935</c:v>
                </c:pt>
                <c:pt idx="7261">
                  <c:v>29152.380943640401</c:v>
                </c:pt>
                <c:pt idx="7262">
                  <c:v>29376.339867829101</c:v>
                </c:pt>
                <c:pt idx="7263">
                  <c:v>29603.962672599399</c:v>
                </c:pt>
                <c:pt idx="7264">
                  <c:v>29839.155159976301</c:v>
                </c:pt>
                <c:pt idx="7265">
                  <c:v>30085.3876012291</c:v>
                </c:pt>
                <c:pt idx="7266">
                  <c:v>30368.175643838</c:v>
                </c:pt>
                <c:pt idx="7267">
                  <c:v>30697.885646655799</c:v>
                </c:pt>
                <c:pt idx="7268">
                  <c:v>31071.407965626298</c:v>
                </c:pt>
                <c:pt idx="7269">
                  <c:v>31466.923344639701</c:v>
                </c:pt>
                <c:pt idx="7270">
                  <c:v>31870.739433385901</c:v>
                </c:pt>
                <c:pt idx="7271">
                  <c:v>32278.4147207922</c:v>
                </c:pt>
                <c:pt idx="7272">
                  <c:v>32670.937208578001</c:v>
                </c:pt>
                <c:pt idx="7273">
                  <c:v>33045.358383104198</c:v>
                </c:pt>
                <c:pt idx="7274">
                  <c:v>33396.334228104199</c:v>
                </c:pt>
                <c:pt idx="7275">
                  <c:v>33697.861584979903</c:v>
                </c:pt>
                <c:pt idx="7276">
                  <c:v>33933.718252535902</c:v>
                </c:pt>
                <c:pt idx="7277">
                  <c:v>34083.3950455187</c:v>
                </c:pt>
                <c:pt idx="7278">
                  <c:v>34126.022914534798</c:v>
                </c:pt>
                <c:pt idx="7279">
                  <c:v>34041.4749327588</c:v>
                </c:pt>
                <c:pt idx="7280">
                  <c:v>33812.253454817503</c:v>
                </c:pt>
                <c:pt idx="7281">
                  <c:v>33414.032426136298</c:v>
                </c:pt>
                <c:pt idx="7282">
                  <c:v>32819.478053292602</c:v>
                </c:pt>
                <c:pt idx="7283">
                  <c:v>31995.362084395401</c:v>
                </c:pt>
                <c:pt idx="7284">
                  <c:v>30893.972764971299</c:v>
                </c:pt>
                <c:pt idx="7285">
                  <c:v>29472.451861925801</c:v>
                </c:pt>
                <c:pt idx="7286">
                  <c:v>27703.1133840287</c:v>
                </c:pt>
                <c:pt idx="7287">
                  <c:v>25575.0224897843</c:v>
                </c:pt>
                <c:pt idx="7288">
                  <c:v>23136.187173859598</c:v>
                </c:pt>
                <c:pt idx="7289">
                  <c:v>20511.0464786511</c:v>
                </c:pt>
                <c:pt idx="7290">
                  <c:v>17950.057373417101</c:v>
                </c:pt>
                <c:pt idx="7291">
                  <c:v>15788.978140757999</c:v>
                </c:pt>
                <c:pt idx="7292">
                  <c:v>13935.087809344601</c:v>
                </c:pt>
                <c:pt idx="7293">
                  <c:v>12767.186369172399</c:v>
                </c:pt>
                <c:pt idx="7294">
                  <c:v>11747.7278710671</c:v>
                </c:pt>
                <c:pt idx="7295">
                  <c:v>10845.9087845181</c:v>
                </c:pt>
                <c:pt idx="7296">
                  <c:v>10099.1414439785</c:v>
                </c:pt>
                <c:pt idx="7297">
                  <c:v>9526.1770438457897</c:v>
                </c:pt>
                <c:pt idx="7298">
                  <c:v>9139.2100183465009</c:v>
                </c:pt>
                <c:pt idx="7299">
                  <c:v>8961.9027274586806</c:v>
                </c:pt>
                <c:pt idx="7300">
                  <c:v>8997.2052316649697</c:v>
                </c:pt>
                <c:pt idx="7301">
                  <c:v>9215.7132877401109</c:v>
                </c:pt>
                <c:pt idx="7302">
                  <c:v>9598.4721171151796</c:v>
                </c:pt>
                <c:pt idx="7303">
                  <c:v>10114.5548187149</c:v>
                </c:pt>
                <c:pt idx="7304">
                  <c:v>10688.182488721201</c:v>
                </c:pt>
                <c:pt idx="7305">
                  <c:v>11258.731609042599</c:v>
                </c:pt>
                <c:pt idx="7306">
                  <c:v>11679.8825031328</c:v>
                </c:pt>
                <c:pt idx="7307">
                  <c:v>11922.349955866999</c:v>
                </c:pt>
                <c:pt idx="7308">
                  <c:v>11988.8044912613</c:v>
                </c:pt>
                <c:pt idx="7309">
                  <c:v>11888.1424389687</c:v>
                </c:pt>
                <c:pt idx="7310">
                  <c:v>11642.4724596988</c:v>
                </c:pt>
                <c:pt idx="7311">
                  <c:v>11275.888633799201</c:v>
                </c:pt>
                <c:pt idx="7312">
                  <c:v>10826.170950969001</c:v>
                </c:pt>
                <c:pt idx="7313">
                  <c:v>10346.268918137001</c:v>
                </c:pt>
                <c:pt idx="7314">
                  <c:v>9908.2271278436001</c:v>
                </c:pt>
                <c:pt idx="7315">
                  <c:v>9574.7359861881305</c:v>
                </c:pt>
                <c:pt idx="7316">
                  <c:v>9344.08253497435</c:v>
                </c:pt>
                <c:pt idx="7317">
                  <c:v>9263.5947830273199</c:v>
                </c:pt>
                <c:pt idx="7318">
                  <c:v>9344.6263099670796</c:v>
                </c:pt>
                <c:pt idx="7319">
                  <c:v>9571.8774573875507</c:v>
                </c:pt>
                <c:pt idx="7320">
                  <c:v>9952.7359431150708</c:v>
                </c:pt>
                <c:pt idx="7321">
                  <c:v>10510.517628908499</c:v>
                </c:pt>
                <c:pt idx="7322">
                  <c:v>11278.211433951399</c:v>
                </c:pt>
                <c:pt idx="7323">
                  <c:v>12275.7766195441</c:v>
                </c:pt>
                <c:pt idx="7324">
                  <c:v>13499.3631056992</c:v>
                </c:pt>
                <c:pt idx="7325">
                  <c:v>14921.434232433099</c:v>
                </c:pt>
                <c:pt idx="7326">
                  <c:v>16421.712860647</c:v>
                </c:pt>
                <c:pt idx="7327">
                  <c:v>17816.613747734002</c:v>
                </c:pt>
                <c:pt idx="7328">
                  <c:v>19071.6224470241</c:v>
                </c:pt>
                <c:pt idx="7329">
                  <c:v>20179.483238774301</c:v>
                </c:pt>
                <c:pt idx="7330">
                  <c:v>21152.959661988902</c:v>
                </c:pt>
                <c:pt idx="7331">
                  <c:v>21993.471292192</c:v>
                </c:pt>
                <c:pt idx="7332">
                  <c:v>22704.959056367101</c:v>
                </c:pt>
                <c:pt idx="7333">
                  <c:v>23295.841186754998</c:v>
                </c:pt>
                <c:pt idx="7334">
                  <c:v>23789.700333119999</c:v>
                </c:pt>
                <c:pt idx="7335">
                  <c:v>24202.876728745901</c:v>
                </c:pt>
                <c:pt idx="7336">
                  <c:v>24553.171065126298</c:v>
                </c:pt>
                <c:pt idx="7337">
                  <c:v>24851.585450344101</c:v>
                </c:pt>
                <c:pt idx="7338">
                  <c:v>25088.991616740699</c:v>
                </c:pt>
                <c:pt idx="7339">
                  <c:v>25233.377806430501</c:v>
                </c:pt>
                <c:pt idx="7340">
                  <c:v>25270.921036642001</c:v>
                </c:pt>
                <c:pt idx="7341">
                  <c:v>25187.115138656201</c:v>
                </c:pt>
                <c:pt idx="7342">
                  <c:v>24982.139692848599</c:v>
                </c:pt>
                <c:pt idx="7343">
                  <c:v>24646.2084777399</c:v>
                </c:pt>
                <c:pt idx="7344">
                  <c:v>24182.723234069599</c:v>
                </c:pt>
                <c:pt idx="7345">
                  <c:v>23607.857094535699</c:v>
                </c:pt>
                <c:pt idx="7346">
                  <c:v>22934.167822321298</c:v>
                </c:pt>
                <c:pt idx="7347">
                  <c:v>22186.554945765201</c:v>
                </c:pt>
                <c:pt idx="7348">
                  <c:v>21416.4566569977</c:v>
                </c:pt>
                <c:pt idx="7349">
                  <c:v>20652.7303235053</c:v>
                </c:pt>
                <c:pt idx="7350">
                  <c:v>19918.1368670513</c:v>
                </c:pt>
                <c:pt idx="7351">
                  <c:v>19211.348292887498</c:v>
                </c:pt>
                <c:pt idx="7352">
                  <c:v>18547.848463894599</c:v>
                </c:pt>
                <c:pt idx="7353">
                  <c:v>17901.751850897999</c:v>
                </c:pt>
                <c:pt idx="7354">
                  <c:v>17277.269850586999</c:v>
                </c:pt>
                <c:pt idx="7355">
                  <c:v>16721.814963785298</c:v>
                </c:pt>
                <c:pt idx="7356">
                  <c:v>16247.537577261</c:v>
                </c:pt>
                <c:pt idx="7357">
                  <c:v>15856.236522536299</c:v>
                </c:pt>
                <c:pt idx="7358">
                  <c:v>15533.0202216777</c:v>
                </c:pt>
                <c:pt idx="7359">
                  <c:v>15278.561821654999</c:v>
                </c:pt>
                <c:pt idx="7360">
                  <c:v>15087.364061107201</c:v>
                </c:pt>
                <c:pt idx="7361">
                  <c:v>14942.627143535499</c:v>
                </c:pt>
                <c:pt idx="7362">
                  <c:v>14845.179054517999</c:v>
                </c:pt>
                <c:pt idx="7363">
                  <c:v>14788.911544344301</c:v>
                </c:pt>
                <c:pt idx="7364">
                  <c:v>14776.281720384601</c:v>
                </c:pt>
                <c:pt idx="7365">
                  <c:v>14806.722424085099</c:v>
                </c:pt>
                <c:pt idx="7366">
                  <c:v>14880.1828506315</c:v>
                </c:pt>
                <c:pt idx="7367">
                  <c:v>14977.827114063701</c:v>
                </c:pt>
                <c:pt idx="7368">
                  <c:v>15057.830977547301</c:v>
                </c:pt>
                <c:pt idx="7369">
                  <c:v>15104.296084407</c:v>
                </c:pt>
                <c:pt idx="7370">
                  <c:v>15076.164297769699</c:v>
                </c:pt>
                <c:pt idx="7371">
                  <c:v>14948.5179138004</c:v>
                </c:pt>
                <c:pt idx="7372">
                  <c:v>14705.390412311899</c:v>
                </c:pt>
                <c:pt idx="7373">
                  <c:v>14345.590066475601</c:v>
                </c:pt>
                <c:pt idx="7374">
                  <c:v>13882.449744892199</c:v>
                </c:pt>
                <c:pt idx="7375">
                  <c:v>13351.090444314799</c:v>
                </c:pt>
                <c:pt idx="7376">
                  <c:v>12803.705242321401</c:v>
                </c:pt>
                <c:pt idx="7377">
                  <c:v>12316.571082841099</c:v>
                </c:pt>
                <c:pt idx="7378">
                  <c:v>12036.704332511899</c:v>
                </c:pt>
                <c:pt idx="7379">
                  <c:v>11845.910174578599</c:v>
                </c:pt>
                <c:pt idx="7380">
                  <c:v>11714.2949979361</c:v>
                </c:pt>
                <c:pt idx="7381">
                  <c:v>11648.9316548158</c:v>
                </c:pt>
                <c:pt idx="7382">
                  <c:v>11639.0348898867</c:v>
                </c:pt>
                <c:pt idx="7383">
                  <c:v>11693.979761726099</c:v>
                </c:pt>
                <c:pt idx="7384">
                  <c:v>11808.101768493099</c:v>
                </c:pt>
                <c:pt idx="7385">
                  <c:v>11945.843664690001</c:v>
                </c:pt>
                <c:pt idx="7386">
                  <c:v>12074.319601175401</c:v>
                </c:pt>
                <c:pt idx="7387">
                  <c:v>12159.563705554699</c:v>
                </c:pt>
                <c:pt idx="7388">
                  <c:v>12168.731179164801</c:v>
                </c:pt>
                <c:pt idx="7389">
                  <c:v>12099.7747178769</c:v>
                </c:pt>
                <c:pt idx="7390">
                  <c:v>11963.8164599008</c:v>
                </c:pt>
                <c:pt idx="7391">
                  <c:v>11773.0164882798</c:v>
                </c:pt>
                <c:pt idx="7392">
                  <c:v>11554.9382295181</c:v>
                </c:pt>
                <c:pt idx="7393">
                  <c:v>11354.9087401302</c:v>
                </c:pt>
                <c:pt idx="7394">
                  <c:v>11217.550855419</c:v>
                </c:pt>
                <c:pt idx="7395">
                  <c:v>11149.398559871201</c:v>
                </c:pt>
                <c:pt idx="7396">
                  <c:v>11144.1532367988</c:v>
                </c:pt>
                <c:pt idx="7397">
                  <c:v>11164.335753379801</c:v>
                </c:pt>
                <c:pt idx="7398">
                  <c:v>11181.3491995277</c:v>
                </c:pt>
                <c:pt idx="7399">
                  <c:v>11172.247688097101</c:v>
                </c:pt>
                <c:pt idx="7400">
                  <c:v>11145.416766515</c:v>
                </c:pt>
                <c:pt idx="7401">
                  <c:v>11141.137097418799</c:v>
                </c:pt>
                <c:pt idx="7402">
                  <c:v>11134.059570928601</c:v>
                </c:pt>
                <c:pt idx="7403">
                  <c:v>11125.0222097028</c:v>
                </c:pt>
                <c:pt idx="7404">
                  <c:v>11113.431474159101</c:v>
                </c:pt>
                <c:pt idx="7405">
                  <c:v>11101.806948219801</c:v>
                </c:pt>
                <c:pt idx="7406">
                  <c:v>11093.972807427999</c:v>
                </c:pt>
                <c:pt idx="7407">
                  <c:v>11101.288090575899</c:v>
                </c:pt>
                <c:pt idx="7408">
                  <c:v>11133.8144821571</c:v>
                </c:pt>
                <c:pt idx="7409">
                  <c:v>11209.274927321299</c:v>
                </c:pt>
                <c:pt idx="7410">
                  <c:v>11335.535923446299</c:v>
                </c:pt>
                <c:pt idx="7411">
                  <c:v>11535.9752056415</c:v>
                </c:pt>
                <c:pt idx="7412">
                  <c:v>11869.328066738201</c:v>
                </c:pt>
                <c:pt idx="7413">
                  <c:v>12309.7819321158</c:v>
                </c:pt>
                <c:pt idx="7414">
                  <c:v>12780.8765663175</c:v>
                </c:pt>
                <c:pt idx="7415">
                  <c:v>13205.850670034701</c:v>
                </c:pt>
                <c:pt idx="7416">
                  <c:v>13586.2846346721</c:v>
                </c:pt>
                <c:pt idx="7417">
                  <c:v>13904.2128397878</c:v>
                </c:pt>
                <c:pt idx="7418">
                  <c:v>14148.2863276975</c:v>
                </c:pt>
                <c:pt idx="7419">
                  <c:v>14320.915856863099</c:v>
                </c:pt>
                <c:pt idx="7420">
                  <c:v>14415.2003263921</c:v>
                </c:pt>
                <c:pt idx="7421">
                  <c:v>14438.0810956408</c:v>
                </c:pt>
                <c:pt idx="7422">
                  <c:v>14395.0481193632</c:v>
                </c:pt>
                <c:pt idx="7423">
                  <c:v>14302.2432828399</c:v>
                </c:pt>
                <c:pt idx="7424">
                  <c:v>14178.4305197016</c:v>
                </c:pt>
                <c:pt idx="7425">
                  <c:v>14037.537402509601</c:v>
                </c:pt>
                <c:pt idx="7426">
                  <c:v>13903.802087771801</c:v>
                </c:pt>
                <c:pt idx="7427">
                  <c:v>13794.698123824301</c:v>
                </c:pt>
                <c:pt idx="7428">
                  <c:v>13728.5962753162</c:v>
                </c:pt>
                <c:pt idx="7429">
                  <c:v>13724.661507728901</c:v>
                </c:pt>
                <c:pt idx="7430">
                  <c:v>13779.7103210439</c:v>
                </c:pt>
                <c:pt idx="7431">
                  <c:v>13884.040941974999</c:v>
                </c:pt>
                <c:pt idx="7432">
                  <c:v>14033.147628393601</c:v>
                </c:pt>
                <c:pt idx="7433">
                  <c:v>14230.062108394901</c:v>
                </c:pt>
                <c:pt idx="7434">
                  <c:v>14469.5374323623</c:v>
                </c:pt>
                <c:pt idx="7435">
                  <c:v>14713.680328508201</c:v>
                </c:pt>
                <c:pt idx="7436">
                  <c:v>14938.579837105301</c:v>
                </c:pt>
                <c:pt idx="7437">
                  <c:v>15112.219485260101</c:v>
                </c:pt>
                <c:pt idx="7438">
                  <c:v>15208.542634887701</c:v>
                </c:pt>
                <c:pt idx="7439">
                  <c:v>15194.5286194005</c:v>
                </c:pt>
                <c:pt idx="7440">
                  <c:v>15055.2365502871</c:v>
                </c:pt>
                <c:pt idx="7441">
                  <c:v>14789.9601805735</c:v>
                </c:pt>
                <c:pt idx="7442">
                  <c:v>14431.3723745974</c:v>
                </c:pt>
                <c:pt idx="7443">
                  <c:v>14024.3508572398</c:v>
                </c:pt>
                <c:pt idx="7444">
                  <c:v>13586.099911728699</c:v>
                </c:pt>
                <c:pt idx="7445">
                  <c:v>13166.173873371799</c:v>
                </c:pt>
                <c:pt idx="7446">
                  <c:v>12817.419683247401</c:v>
                </c:pt>
                <c:pt idx="7447">
                  <c:v>12578.810546852799</c:v>
                </c:pt>
                <c:pt idx="7448">
                  <c:v>12488.2425558163</c:v>
                </c:pt>
                <c:pt idx="7449">
                  <c:v>12556.3000253018</c:v>
                </c:pt>
                <c:pt idx="7450">
                  <c:v>12773.0054205571</c:v>
                </c:pt>
                <c:pt idx="7451">
                  <c:v>13140.1510087523</c:v>
                </c:pt>
                <c:pt idx="7452">
                  <c:v>13632.328966931</c:v>
                </c:pt>
                <c:pt idx="7453">
                  <c:v>14210.779908596</c:v>
                </c:pt>
                <c:pt idx="7454">
                  <c:v>14735.758197212601</c:v>
                </c:pt>
                <c:pt idx="7455">
                  <c:v>15089.163303683499</c:v>
                </c:pt>
                <c:pt idx="7456">
                  <c:v>15279.086286903501</c:v>
                </c:pt>
                <c:pt idx="7457">
                  <c:v>15297.514241187901</c:v>
                </c:pt>
                <c:pt idx="7458">
                  <c:v>15136.7403735437</c:v>
                </c:pt>
                <c:pt idx="7459">
                  <c:v>14805.6919265899</c:v>
                </c:pt>
                <c:pt idx="7460">
                  <c:v>14327.369443722</c:v>
                </c:pt>
                <c:pt idx="7461">
                  <c:v>13751.000321960601</c:v>
                </c:pt>
                <c:pt idx="7462">
                  <c:v>13140.8706149594</c:v>
                </c:pt>
                <c:pt idx="7463">
                  <c:v>12539.2748944371</c:v>
                </c:pt>
                <c:pt idx="7464">
                  <c:v>11991.725723998599</c:v>
                </c:pt>
                <c:pt idx="7465">
                  <c:v>11587.0928995019</c:v>
                </c:pt>
                <c:pt idx="7466">
                  <c:v>11464.5238105025</c:v>
                </c:pt>
                <c:pt idx="7467">
                  <c:v>11438.3845914878</c:v>
                </c:pt>
                <c:pt idx="7468">
                  <c:v>11468.2379398394</c:v>
                </c:pt>
                <c:pt idx="7469">
                  <c:v>11528.811382673601</c:v>
                </c:pt>
                <c:pt idx="7470">
                  <c:v>11618.6433812671</c:v>
                </c:pt>
                <c:pt idx="7471">
                  <c:v>11718.131860076601</c:v>
                </c:pt>
                <c:pt idx="7472">
                  <c:v>11781.501686094</c:v>
                </c:pt>
                <c:pt idx="7473">
                  <c:v>11774.8570405794</c:v>
                </c:pt>
                <c:pt idx="7474">
                  <c:v>11702.4366264282</c:v>
                </c:pt>
                <c:pt idx="7475">
                  <c:v>11573.610009108799</c:v>
                </c:pt>
                <c:pt idx="7476">
                  <c:v>11413.8286904543</c:v>
                </c:pt>
                <c:pt idx="7477">
                  <c:v>11244.9454486425</c:v>
                </c:pt>
                <c:pt idx="7478">
                  <c:v>11100.396789381901</c:v>
                </c:pt>
                <c:pt idx="7479">
                  <c:v>10991.976801041799</c:v>
                </c:pt>
                <c:pt idx="7480">
                  <c:v>10920.533815282</c:v>
                </c:pt>
                <c:pt idx="7481">
                  <c:v>10889.835047119701</c:v>
                </c:pt>
                <c:pt idx="7482">
                  <c:v>10898.561989076001</c:v>
                </c:pt>
                <c:pt idx="7483">
                  <c:v>10951.135526624001</c:v>
                </c:pt>
                <c:pt idx="7484">
                  <c:v>11048.5794992353</c:v>
                </c:pt>
                <c:pt idx="7485">
                  <c:v>11204.2440671365</c:v>
                </c:pt>
                <c:pt idx="7486">
                  <c:v>11403.9168374528</c:v>
                </c:pt>
                <c:pt idx="7487">
                  <c:v>11641.267380327899</c:v>
                </c:pt>
                <c:pt idx="7488">
                  <c:v>11922.1866883314</c:v>
                </c:pt>
                <c:pt idx="7489">
                  <c:v>12233.4284950209</c:v>
                </c:pt>
                <c:pt idx="7490">
                  <c:v>12543.506271050101</c:v>
                </c:pt>
                <c:pt idx="7491">
                  <c:v>12818.437786602601</c:v>
                </c:pt>
                <c:pt idx="7492">
                  <c:v>12956.824526349301</c:v>
                </c:pt>
                <c:pt idx="7493">
                  <c:v>12935.160691842901</c:v>
                </c:pt>
                <c:pt idx="7494">
                  <c:v>12793.173919733201</c:v>
                </c:pt>
                <c:pt idx="7495">
                  <c:v>12565.9246208928</c:v>
                </c:pt>
                <c:pt idx="7496">
                  <c:v>12291.5468047871</c:v>
                </c:pt>
                <c:pt idx="7497">
                  <c:v>12003.4826454132</c:v>
                </c:pt>
                <c:pt idx="7498">
                  <c:v>11759.3738341158</c:v>
                </c:pt>
                <c:pt idx="7499">
                  <c:v>11588.923860463899</c:v>
                </c:pt>
                <c:pt idx="7500">
                  <c:v>11499.596419137501</c:v>
                </c:pt>
                <c:pt idx="7501">
                  <c:v>11496.8917421531</c:v>
                </c:pt>
                <c:pt idx="7502">
                  <c:v>11560.923240517501</c:v>
                </c:pt>
                <c:pt idx="7503">
                  <c:v>11669.3645393433</c:v>
                </c:pt>
                <c:pt idx="7504">
                  <c:v>11832.778053603501</c:v>
                </c:pt>
                <c:pt idx="7505">
                  <c:v>12054.078344834999</c:v>
                </c:pt>
                <c:pt idx="7506">
                  <c:v>12332.352420543501</c:v>
                </c:pt>
                <c:pt idx="7507">
                  <c:v>12646.5225916946</c:v>
                </c:pt>
                <c:pt idx="7508">
                  <c:v>12972.744341187499</c:v>
                </c:pt>
                <c:pt idx="7509">
                  <c:v>13296.476629048</c:v>
                </c:pt>
                <c:pt idx="7510">
                  <c:v>13578.0288982865</c:v>
                </c:pt>
                <c:pt idx="7511">
                  <c:v>13772.322319246899</c:v>
                </c:pt>
                <c:pt idx="7512">
                  <c:v>13852.814115937401</c:v>
                </c:pt>
                <c:pt idx="7513">
                  <c:v>13800.468343951101</c:v>
                </c:pt>
                <c:pt idx="7514">
                  <c:v>13616.570337810501</c:v>
                </c:pt>
                <c:pt idx="7515">
                  <c:v>13313.7360422165</c:v>
                </c:pt>
                <c:pt idx="7516">
                  <c:v>12922.517373897599</c:v>
                </c:pt>
                <c:pt idx="7517">
                  <c:v>12495.824605916599</c:v>
                </c:pt>
                <c:pt idx="7518">
                  <c:v>12110.243191965201</c:v>
                </c:pt>
                <c:pt idx="7519">
                  <c:v>11870.9736894133</c:v>
                </c:pt>
                <c:pt idx="7520">
                  <c:v>11855.397162038</c:v>
                </c:pt>
                <c:pt idx="7521">
                  <c:v>11960.098428913399</c:v>
                </c:pt>
                <c:pt idx="7522">
                  <c:v>12142.276611777201</c:v>
                </c:pt>
                <c:pt idx="7523">
                  <c:v>12396.3100791999</c:v>
                </c:pt>
                <c:pt idx="7524">
                  <c:v>12736.7989032896</c:v>
                </c:pt>
                <c:pt idx="7525">
                  <c:v>13163.8547258453</c:v>
                </c:pt>
                <c:pt idx="7526">
                  <c:v>13656.394645281</c:v>
                </c:pt>
                <c:pt idx="7527">
                  <c:v>14197.2855015975</c:v>
                </c:pt>
                <c:pt idx="7528">
                  <c:v>14755.403449580001</c:v>
                </c:pt>
                <c:pt idx="7529">
                  <c:v>15306.5396091886</c:v>
                </c:pt>
                <c:pt idx="7530">
                  <c:v>15834.997454758301</c:v>
                </c:pt>
                <c:pt idx="7531">
                  <c:v>16319.814436523</c:v>
                </c:pt>
                <c:pt idx="7532">
                  <c:v>16748.6408447838</c:v>
                </c:pt>
                <c:pt idx="7533">
                  <c:v>17114.436365150399</c:v>
                </c:pt>
                <c:pt idx="7534">
                  <c:v>17394.252507835001</c:v>
                </c:pt>
                <c:pt idx="7535">
                  <c:v>17602.186529268602</c:v>
                </c:pt>
                <c:pt idx="7536">
                  <c:v>17726.660784650499</c:v>
                </c:pt>
                <c:pt idx="7537">
                  <c:v>17721.040477774601</c:v>
                </c:pt>
                <c:pt idx="7538">
                  <c:v>17606.608658867801</c:v>
                </c:pt>
                <c:pt idx="7539">
                  <c:v>17426.357276057999</c:v>
                </c:pt>
                <c:pt idx="7540">
                  <c:v>17197.601427158399</c:v>
                </c:pt>
                <c:pt idx="7541">
                  <c:v>16962.5468186736</c:v>
                </c:pt>
                <c:pt idx="7542">
                  <c:v>16728.753735529401</c:v>
                </c:pt>
                <c:pt idx="7543">
                  <c:v>16485.209792139802</c:v>
                </c:pt>
                <c:pt idx="7544">
                  <c:v>16232.0394720559</c:v>
                </c:pt>
                <c:pt idx="7545">
                  <c:v>15975.345573124599</c:v>
                </c:pt>
                <c:pt idx="7546">
                  <c:v>15737.4929355207</c:v>
                </c:pt>
                <c:pt idx="7547">
                  <c:v>15523.7183553173</c:v>
                </c:pt>
                <c:pt idx="7548">
                  <c:v>15345.383963730501</c:v>
                </c:pt>
                <c:pt idx="7549">
                  <c:v>15218.4526072191</c:v>
                </c:pt>
                <c:pt idx="7550">
                  <c:v>15150.462913244201</c:v>
                </c:pt>
                <c:pt idx="7551">
                  <c:v>15143.2123633518</c:v>
                </c:pt>
                <c:pt idx="7552">
                  <c:v>15201.390561407399</c:v>
                </c:pt>
                <c:pt idx="7553">
                  <c:v>15312.0799983098</c:v>
                </c:pt>
                <c:pt idx="7554">
                  <c:v>15467.4167277288</c:v>
                </c:pt>
                <c:pt idx="7555">
                  <c:v>15660.295007381301</c:v>
                </c:pt>
                <c:pt idx="7556">
                  <c:v>15877.094803813199</c:v>
                </c:pt>
                <c:pt idx="7557">
                  <c:v>16123.9616141036</c:v>
                </c:pt>
                <c:pt idx="7558">
                  <c:v>16395.321126432998</c:v>
                </c:pt>
                <c:pt idx="7559">
                  <c:v>16697.3721199397</c:v>
                </c:pt>
                <c:pt idx="7560">
                  <c:v>17008.693990760799</c:v>
                </c:pt>
                <c:pt idx="7561">
                  <c:v>17347.549796618201</c:v>
                </c:pt>
                <c:pt idx="7562">
                  <c:v>17700.570423948699</c:v>
                </c:pt>
                <c:pt idx="7563">
                  <c:v>18048.455125537599</c:v>
                </c:pt>
                <c:pt idx="7564">
                  <c:v>18372.301212112499</c:v>
                </c:pt>
                <c:pt idx="7565">
                  <c:v>18648.279803955898</c:v>
                </c:pt>
                <c:pt idx="7566">
                  <c:v>18846.439807938401</c:v>
                </c:pt>
                <c:pt idx="7567">
                  <c:v>18947.502702898601</c:v>
                </c:pt>
                <c:pt idx="7568">
                  <c:v>18930.649862333201</c:v>
                </c:pt>
                <c:pt idx="7569">
                  <c:v>18767.837491591599</c:v>
                </c:pt>
                <c:pt idx="7570">
                  <c:v>18437.925211265701</c:v>
                </c:pt>
                <c:pt idx="7571">
                  <c:v>17932.9536419141</c:v>
                </c:pt>
                <c:pt idx="7572">
                  <c:v>17257.081572135601</c:v>
                </c:pt>
                <c:pt idx="7573">
                  <c:v>16409.469364051201</c:v>
                </c:pt>
                <c:pt idx="7574">
                  <c:v>15439.3566120695</c:v>
                </c:pt>
                <c:pt idx="7575">
                  <c:v>14396.6858234965</c:v>
                </c:pt>
                <c:pt idx="7576">
                  <c:v>13356.7656985063</c:v>
                </c:pt>
                <c:pt idx="7577">
                  <c:v>12396.3725983643</c:v>
                </c:pt>
                <c:pt idx="7578">
                  <c:v>11668.3127359714</c:v>
                </c:pt>
                <c:pt idx="7579">
                  <c:v>11312.192846957299</c:v>
                </c:pt>
                <c:pt idx="7580">
                  <c:v>11080.4622492751</c:v>
                </c:pt>
                <c:pt idx="7581">
                  <c:v>10905.2196013104</c:v>
                </c:pt>
                <c:pt idx="7582">
                  <c:v>10780.604608378801</c:v>
                </c:pt>
                <c:pt idx="7583">
                  <c:v>10707.048352690301</c:v>
                </c:pt>
                <c:pt idx="7584">
                  <c:v>10682.076724268099</c:v>
                </c:pt>
                <c:pt idx="7585">
                  <c:v>10691.4321766021</c:v>
                </c:pt>
                <c:pt idx="7586">
                  <c:v>10729.445841802501</c:v>
                </c:pt>
                <c:pt idx="7587">
                  <c:v>10784.664661697499</c:v>
                </c:pt>
                <c:pt idx="7588">
                  <c:v>10836.741489563599</c:v>
                </c:pt>
                <c:pt idx="7589">
                  <c:v>10871.117068120901</c:v>
                </c:pt>
                <c:pt idx="7590">
                  <c:v>10894.304811272001</c:v>
                </c:pt>
                <c:pt idx="7591">
                  <c:v>10893.797643461799</c:v>
                </c:pt>
                <c:pt idx="7592">
                  <c:v>10852.460198864799</c:v>
                </c:pt>
                <c:pt idx="7593">
                  <c:v>10758.228835882799</c:v>
                </c:pt>
                <c:pt idx="7594">
                  <c:v>10605.293098852</c:v>
                </c:pt>
                <c:pt idx="7595">
                  <c:v>10397.871008747499</c:v>
                </c:pt>
                <c:pt idx="7596">
                  <c:v>10150.615313517101</c:v>
                </c:pt>
                <c:pt idx="7597">
                  <c:v>9903.8097841481103</c:v>
                </c:pt>
                <c:pt idx="7598">
                  <c:v>9712.7061449330304</c:v>
                </c:pt>
                <c:pt idx="7599">
                  <c:v>9603.5177215745607</c:v>
                </c:pt>
                <c:pt idx="7600">
                  <c:v>9566.06411137539</c:v>
                </c:pt>
                <c:pt idx="7601">
                  <c:v>9616.0012400485793</c:v>
                </c:pt>
                <c:pt idx="7602">
                  <c:v>9756.0693760078793</c:v>
                </c:pt>
                <c:pt idx="7603">
                  <c:v>9980.5859170278909</c:v>
                </c:pt>
                <c:pt idx="7604">
                  <c:v>10246.2045799425</c:v>
                </c:pt>
                <c:pt idx="7605">
                  <c:v>10552.3758819669</c:v>
                </c:pt>
                <c:pt idx="7606">
                  <c:v>10914.458725234101</c:v>
                </c:pt>
                <c:pt idx="7607">
                  <c:v>11333.038584505601</c:v>
                </c:pt>
                <c:pt idx="7608">
                  <c:v>11814.0424801919</c:v>
                </c:pt>
                <c:pt idx="7609">
                  <c:v>12345.048344962301</c:v>
                </c:pt>
                <c:pt idx="7610">
                  <c:v>12861.994957127799</c:v>
                </c:pt>
                <c:pt idx="7611">
                  <c:v>13330.858482544199</c:v>
                </c:pt>
                <c:pt idx="7612">
                  <c:v>13733.633652508101</c:v>
                </c:pt>
                <c:pt idx="7613">
                  <c:v>14036.9587255105</c:v>
                </c:pt>
                <c:pt idx="7614">
                  <c:v>14199.8719404004</c:v>
                </c:pt>
                <c:pt idx="7615">
                  <c:v>14194.322232193599</c:v>
                </c:pt>
                <c:pt idx="7616">
                  <c:v>14023.776326637</c:v>
                </c:pt>
                <c:pt idx="7617">
                  <c:v>13708.095911594201</c:v>
                </c:pt>
                <c:pt idx="7618">
                  <c:v>13282.716423358301</c:v>
                </c:pt>
                <c:pt idx="7619">
                  <c:v>12814.281270068001</c:v>
                </c:pt>
                <c:pt idx="7620">
                  <c:v>12392.692232211301</c:v>
                </c:pt>
                <c:pt idx="7621">
                  <c:v>12005.144763546599</c:v>
                </c:pt>
                <c:pt idx="7622">
                  <c:v>11610.305984713599</c:v>
                </c:pt>
                <c:pt idx="7623">
                  <c:v>11221.4953345132</c:v>
                </c:pt>
                <c:pt idx="7624">
                  <c:v>10846.4574648707</c:v>
                </c:pt>
                <c:pt idx="7625">
                  <c:v>10489.608210563099</c:v>
                </c:pt>
                <c:pt idx="7626">
                  <c:v>10147.9931281304</c:v>
                </c:pt>
                <c:pt idx="7627">
                  <c:v>9830.4169863554598</c:v>
                </c:pt>
                <c:pt idx="7628">
                  <c:v>9520.5426671853202</c:v>
                </c:pt>
                <c:pt idx="7629">
                  <c:v>9220.2621099285407</c:v>
                </c:pt>
                <c:pt idx="7630">
                  <c:v>8935.6698071057508</c:v>
                </c:pt>
                <c:pt idx="7631">
                  <c:v>8676.8893146361697</c:v>
                </c:pt>
                <c:pt idx="7632">
                  <c:v>8447.0091140484601</c:v>
                </c:pt>
                <c:pt idx="7633">
                  <c:v>8253.4528002904299</c:v>
                </c:pt>
                <c:pt idx="7634">
                  <c:v>8113.5576257234598</c:v>
                </c:pt>
                <c:pt idx="7635">
                  <c:v>8048.9341411523101</c:v>
                </c:pt>
                <c:pt idx="7636">
                  <c:v>8103.0978494328301</c:v>
                </c:pt>
                <c:pt idx="7637">
                  <c:v>8322.6527869297897</c:v>
                </c:pt>
                <c:pt idx="7638">
                  <c:v>8650.9838988449392</c:v>
                </c:pt>
                <c:pt idx="7639">
                  <c:v>9016.1038003004705</c:v>
                </c:pt>
                <c:pt idx="7640">
                  <c:v>9358.7659812433994</c:v>
                </c:pt>
                <c:pt idx="7641">
                  <c:v>9573.1750495965498</c:v>
                </c:pt>
                <c:pt idx="7642">
                  <c:v>9642.0664458375304</c:v>
                </c:pt>
                <c:pt idx="7643">
                  <c:v>9578.1098876977394</c:v>
                </c:pt>
                <c:pt idx="7644">
                  <c:v>9413.8802383297607</c:v>
                </c:pt>
                <c:pt idx="7645">
                  <c:v>9178.0011904639196</c:v>
                </c:pt>
                <c:pt idx="7646">
                  <c:v>8891.7392853053607</c:v>
                </c:pt>
                <c:pt idx="7647">
                  <c:v>8599.8624317984904</c:v>
                </c:pt>
                <c:pt idx="7648">
                  <c:v>8391.9040869857199</c:v>
                </c:pt>
                <c:pt idx="7649">
                  <c:v>8276.6149727218508</c:v>
                </c:pt>
                <c:pt idx="7650">
                  <c:v>8199.0615921634999</c:v>
                </c:pt>
                <c:pt idx="7651">
                  <c:v>8171.0934392540403</c:v>
                </c:pt>
                <c:pt idx="7652">
                  <c:v>8191.0463070421501</c:v>
                </c:pt>
                <c:pt idx="7653">
                  <c:v>8289.4480213840397</c:v>
                </c:pt>
                <c:pt idx="7654">
                  <c:v>8500.3539151771492</c:v>
                </c:pt>
                <c:pt idx="7655">
                  <c:v>8854.3177889460294</c:v>
                </c:pt>
                <c:pt idx="7656">
                  <c:v>9362.4165490434898</c:v>
                </c:pt>
                <c:pt idx="7657">
                  <c:v>10047.4960271295</c:v>
                </c:pt>
                <c:pt idx="7658">
                  <c:v>10903.531334482699</c:v>
                </c:pt>
                <c:pt idx="7659">
                  <c:v>11881.024909142299</c:v>
                </c:pt>
                <c:pt idx="7660">
                  <c:v>12851.2767973962</c:v>
                </c:pt>
                <c:pt idx="7661">
                  <c:v>13634.2180531799</c:v>
                </c:pt>
                <c:pt idx="7662">
                  <c:v>14204.009205665299</c:v>
                </c:pt>
                <c:pt idx="7663">
                  <c:v>14591.5606080536</c:v>
                </c:pt>
                <c:pt idx="7664">
                  <c:v>14818.6652546561</c:v>
                </c:pt>
                <c:pt idx="7665">
                  <c:v>14877.3283902439</c:v>
                </c:pt>
                <c:pt idx="7666">
                  <c:v>14784.5928374662</c:v>
                </c:pt>
                <c:pt idx="7667">
                  <c:v>14564.826575564601</c:v>
                </c:pt>
                <c:pt idx="7668">
                  <c:v>14243.8037118803</c:v>
                </c:pt>
                <c:pt idx="7669">
                  <c:v>13833.3451436593</c:v>
                </c:pt>
                <c:pt idx="7670">
                  <c:v>13348.9672598121</c:v>
                </c:pt>
                <c:pt idx="7671">
                  <c:v>12788.704537280501</c:v>
                </c:pt>
                <c:pt idx="7672">
                  <c:v>12179.343659448699</c:v>
                </c:pt>
                <c:pt idx="7673">
                  <c:v>11554.8032095325</c:v>
                </c:pt>
                <c:pt idx="7674">
                  <c:v>10952.1821076612</c:v>
                </c:pt>
                <c:pt idx="7675">
                  <c:v>10414.772826599299</c:v>
                </c:pt>
                <c:pt idx="7676">
                  <c:v>9951.3327341967706</c:v>
                </c:pt>
                <c:pt idx="7677">
                  <c:v>9565.0028301145903</c:v>
                </c:pt>
                <c:pt idx="7678">
                  <c:v>9267.2218333574092</c:v>
                </c:pt>
                <c:pt idx="7679">
                  <c:v>9030.3863048286403</c:v>
                </c:pt>
                <c:pt idx="7680">
                  <c:v>8836.0902627308096</c:v>
                </c:pt>
                <c:pt idx="7681">
                  <c:v>8684.4133196236908</c:v>
                </c:pt>
                <c:pt idx="7682">
                  <c:v>8562.1585598185993</c:v>
                </c:pt>
                <c:pt idx="7683">
                  <c:v>8477.1769392298502</c:v>
                </c:pt>
                <c:pt idx="7684">
                  <c:v>8424.7191553737994</c:v>
                </c:pt>
                <c:pt idx="7685">
                  <c:v>8398.0656693431301</c:v>
                </c:pt>
                <c:pt idx="7686">
                  <c:v>8398.4296359151103</c:v>
                </c:pt>
                <c:pt idx="7687">
                  <c:v>8433.85466157462</c:v>
                </c:pt>
                <c:pt idx="7688">
                  <c:v>8515.8749662443697</c:v>
                </c:pt>
                <c:pt idx="7689">
                  <c:v>8648.7648775714406</c:v>
                </c:pt>
                <c:pt idx="7690">
                  <c:v>8817.2084171899296</c:v>
                </c:pt>
                <c:pt idx="7691">
                  <c:v>9012.3287535778709</c:v>
                </c:pt>
                <c:pt idx="7692">
                  <c:v>9224.1358265833605</c:v>
                </c:pt>
                <c:pt idx="7693">
                  <c:v>9452.5875416986491</c:v>
                </c:pt>
                <c:pt idx="7694">
                  <c:v>9683.9186507178201</c:v>
                </c:pt>
                <c:pt idx="7695">
                  <c:v>9890.8092413101494</c:v>
                </c:pt>
                <c:pt idx="7696">
                  <c:v>10065.8702212148</c:v>
                </c:pt>
                <c:pt idx="7697">
                  <c:v>10220.75351577</c:v>
                </c:pt>
                <c:pt idx="7698">
                  <c:v>10362.0843948028</c:v>
                </c:pt>
                <c:pt idx="7699">
                  <c:v>10488.9773862818</c:v>
                </c:pt>
                <c:pt idx="7700">
                  <c:v>10591.060089114</c:v>
                </c:pt>
                <c:pt idx="7701">
                  <c:v>10658.041241758199</c:v>
                </c:pt>
                <c:pt idx="7702">
                  <c:v>10696.8544527333</c:v>
                </c:pt>
                <c:pt idx="7703">
                  <c:v>10717.907212866399</c:v>
                </c:pt>
                <c:pt idx="7704">
                  <c:v>10713.524971298501</c:v>
                </c:pt>
                <c:pt idx="7705">
                  <c:v>10688.722184746601</c:v>
                </c:pt>
                <c:pt idx="7706">
                  <c:v>10657.9266367165</c:v>
                </c:pt>
                <c:pt idx="7707">
                  <c:v>10643.262332507</c:v>
                </c:pt>
                <c:pt idx="7708">
                  <c:v>10649.161100027</c:v>
                </c:pt>
                <c:pt idx="7709">
                  <c:v>10695.833926551901</c:v>
                </c:pt>
                <c:pt idx="7710">
                  <c:v>10765.140621230899</c:v>
                </c:pt>
                <c:pt idx="7711">
                  <c:v>10839.866823218401</c:v>
                </c:pt>
                <c:pt idx="7712">
                  <c:v>10934.5811242161</c:v>
                </c:pt>
                <c:pt idx="7713">
                  <c:v>11076.117927925799</c:v>
                </c:pt>
                <c:pt idx="7714">
                  <c:v>11265.552235270199</c:v>
                </c:pt>
                <c:pt idx="7715">
                  <c:v>11470.5786503692</c:v>
                </c:pt>
                <c:pt idx="7716">
                  <c:v>11688.712059969899</c:v>
                </c:pt>
                <c:pt idx="7717">
                  <c:v>11901.076971348801</c:v>
                </c:pt>
                <c:pt idx="7718">
                  <c:v>12103.8390641558</c:v>
                </c:pt>
                <c:pt idx="7719">
                  <c:v>12286.811113669701</c:v>
                </c:pt>
                <c:pt idx="7720">
                  <c:v>12454.0406801057</c:v>
                </c:pt>
                <c:pt idx="7721">
                  <c:v>12610.9286445119</c:v>
                </c:pt>
                <c:pt idx="7722">
                  <c:v>12763.7174863576</c:v>
                </c:pt>
                <c:pt idx="7723">
                  <c:v>12895.922324425401</c:v>
                </c:pt>
                <c:pt idx="7724">
                  <c:v>13008.002274296599</c:v>
                </c:pt>
                <c:pt idx="7725">
                  <c:v>13105.8576290118</c:v>
                </c:pt>
                <c:pt idx="7726">
                  <c:v>13182.7685487381</c:v>
                </c:pt>
                <c:pt idx="7727">
                  <c:v>13237.5889276501</c:v>
                </c:pt>
                <c:pt idx="7728">
                  <c:v>13278.0555184679</c:v>
                </c:pt>
                <c:pt idx="7729">
                  <c:v>13289.2717786883</c:v>
                </c:pt>
                <c:pt idx="7730">
                  <c:v>13249.2683846491</c:v>
                </c:pt>
                <c:pt idx="7731">
                  <c:v>13150.0745004005</c:v>
                </c:pt>
                <c:pt idx="7732">
                  <c:v>13013.106440715401</c:v>
                </c:pt>
                <c:pt idx="7733">
                  <c:v>12903.857140955601</c:v>
                </c:pt>
                <c:pt idx="7734">
                  <c:v>12877.856075051401</c:v>
                </c:pt>
                <c:pt idx="7735">
                  <c:v>12853.877313904601</c:v>
                </c:pt>
                <c:pt idx="7736">
                  <c:v>12843.0949668947</c:v>
                </c:pt>
                <c:pt idx="7737">
                  <c:v>12827.939484955101</c:v>
                </c:pt>
                <c:pt idx="7738">
                  <c:v>12792.580697519499</c:v>
                </c:pt>
                <c:pt idx="7739">
                  <c:v>12741.755007945199</c:v>
                </c:pt>
                <c:pt idx="7740">
                  <c:v>12677.3560499164</c:v>
                </c:pt>
                <c:pt idx="7741">
                  <c:v>12604.43422727</c:v>
                </c:pt>
                <c:pt idx="7742">
                  <c:v>12521.3457342486</c:v>
                </c:pt>
                <c:pt idx="7743">
                  <c:v>12407.5170810624</c:v>
                </c:pt>
                <c:pt idx="7744">
                  <c:v>12247.3998505741</c:v>
                </c:pt>
                <c:pt idx="7745">
                  <c:v>12026.5380724633</c:v>
                </c:pt>
                <c:pt idx="7746">
                  <c:v>11755.6495306778</c:v>
                </c:pt>
                <c:pt idx="7747">
                  <c:v>11468.593041083501</c:v>
                </c:pt>
                <c:pt idx="7748">
                  <c:v>11195.0755238702</c:v>
                </c:pt>
                <c:pt idx="7749">
                  <c:v>10959.5187535927</c:v>
                </c:pt>
                <c:pt idx="7750">
                  <c:v>10779.769924009701</c:v>
                </c:pt>
                <c:pt idx="7751">
                  <c:v>10667.256801371401</c:v>
                </c:pt>
                <c:pt idx="7752">
                  <c:v>10618.0926925112</c:v>
                </c:pt>
                <c:pt idx="7753">
                  <c:v>10629.0014984179</c:v>
                </c:pt>
                <c:pt idx="7754">
                  <c:v>10695.6794305241</c:v>
                </c:pt>
                <c:pt idx="7755">
                  <c:v>10795.394901082</c:v>
                </c:pt>
                <c:pt idx="7756">
                  <c:v>10911.9754972931</c:v>
                </c:pt>
                <c:pt idx="7757">
                  <c:v>11035.4535294088</c:v>
                </c:pt>
                <c:pt idx="7758">
                  <c:v>11126.330038526699</c:v>
                </c:pt>
                <c:pt idx="7759">
                  <c:v>11207.1417587655</c:v>
                </c:pt>
                <c:pt idx="7760">
                  <c:v>11294.892159672499</c:v>
                </c:pt>
                <c:pt idx="7761">
                  <c:v>11385.3359570717</c:v>
                </c:pt>
                <c:pt idx="7762">
                  <c:v>11499.412418727499</c:v>
                </c:pt>
                <c:pt idx="7763">
                  <c:v>11631.5274487854</c:v>
                </c:pt>
                <c:pt idx="7764">
                  <c:v>11754.729100413</c:v>
                </c:pt>
                <c:pt idx="7765">
                  <c:v>11847.293546741599</c:v>
                </c:pt>
                <c:pt idx="7766">
                  <c:v>11911.7676227138</c:v>
                </c:pt>
                <c:pt idx="7767">
                  <c:v>11958.667299331501</c:v>
                </c:pt>
                <c:pt idx="7768">
                  <c:v>12013.877386115701</c:v>
                </c:pt>
                <c:pt idx="7769">
                  <c:v>12064.343722146101</c:v>
                </c:pt>
                <c:pt idx="7770">
                  <c:v>12134.058830095801</c:v>
                </c:pt>
                <c:pt idx="7771">
                  <c:v>12268.691490011999</c:v>
                </c:pt>
                <c:pt idx="7772">
                  <c:v>12479.353906588</c:v>
                </c:pt>
                <c:pt idx="7773">
                  <c:v>12725.461271898101</c:v>
                </c:pt>
                <c:pt idx="7774">
                  <c:v>12985.4060120264</c:v>
                </c:pt>
                <c:pt idx="7775">
                  <c:v>13235.707595211999</c:v>
                </c:pt>
                <c:pt idx="7776">
                  <c:v>13448.620540448799</c:v>
                </c:pt>
                <c:pt idx="7777">
                  <c:v>13577.355423255</c:v>
                </c:pt>
                <c:pt idx="7778">
                  <c:v>13613.7469514858</c:v>
                </c:pt>
                <c:pt idx="7779">
                  <c:v>13561.141612928301</c:v>
                </c:pt>
                <c:pt idx="7780">
                  <c:v>13434.0617780501</c:v>
                </c:pt>
                <c:pt idx="7781">
                  <c:v>13241.5608703905</c:v>
                </c:pt>
                <c:pt idx="7782">
                  <c:v>13022.6598330013</c:v>
                </c:pt>
                <c:pt idx="7783">
                  <c:v>12831.1078389991</c:v>
                </c:pt>
                <c:pt idx="7784">
                  <c:v>12747.071576832701</c:v>
                </c:pt>
                <c:pt idx="7785">
                  <c:v>12703.448657151101</c:v>
                </c:pt>
                <c:pt idx="7786">
                  <c:v>12671.2207193664</c:v>
                </c:pt>
                <c:pt idx="7787">
                  <c:v>12667.9331999736</c:v>
                </c:pt>
                <c:pt idx="7788">
                  <c:v>12681.6925613166</c:v>
                </c:pt>
                <c:pt idx="7789">
                  <c:v>12702.9592313225</c:v>
                </c:pt>
                <c:pt idx="7790">
                  <c:v>12716.8237903067</c:v>
                </c:pt>
                <c:pt idx="7791">
                  <c:v>12719.386333210599</c:v>
                </c:pt>
                <c:pt idx="7792">
                  <c:v>12711.283502816301</c:v>
                </c:pt>
                <c:pt idx="7793">
                  <c:v>12695.396887814401</c:v>
                </c:pt>
                <c:pt idx="7794">
                  <c:v>12698.077848467199</c:v>
                </c:pt>
                <c:pt idx="7795">
                  <c:v>12730.788044438999</c:v>
                </c:pt>
                <c:pt idx="7796">
                  <c:v>12780.244173399</c:v>
                </c:pt>
                <c:pt idx="7797">
                  <c:v>12840.796900744001</c:v>
                </c:pt>
                <c:pt idx="7798">
                  <c:v>12900.728917361001</c:v>
                </c:pt>
                <c:pt idx="7799">
                  <c:v>12964.902282197299</c:v>
                </c:pt>
                <c:pt idx="7800">
                  <c:v>13075.0054134046</c:v>
                </c:pt>
                <c:pt idx="7801">
                  <c:v>13257.8750429428</c:v>
                </c:pt>
                <c:pt idx="7802">
                  <c:v>13538.878608314</c:v>
                </c:pt>
                <c:pt idx="7803">
                  <c:v>13938.4900113972</c:v>
                </c:pt>
                <c:pt idx="7804">
                  <c:v>14504.988986451401</c:v>
                </c:pt>
                <c:pt idx="7805">
                  <c:v>15257.4804932894</c:v>
                </c:pt>
                <c:pt idx="7806">
                  <c:v>16178.6083209343</c:v>
                </c:pt>
                <c:pt idx="7807">
                  <c:v>17177.278556862399</c:v>
                </c:pt>
                <c:pt idx="7808">
                  <c:v>18122.239914526399</c:v>
                </c:pt>
                <c:pt idx="7809">
                  <c:v>18928.215975543801</c:v>
                </c:pt>
                <c:pt idx="7810">
                  <c:v>19606.128863814502</c:v>
                </c:pt>
                <c:pt idx="7811">
                  <c:v>20153.533071595099</c:v>
                </c:pt>
                <c:pt idx="7812">
                  <c:v>20568.8839507269</c:v>
                </c:pt>
                <c:pt idx="7813">
                  <c:v>20864.838807521799</c:v>
                </c:pt>
                <c:pt idx="7814">
                  <c:v>21061.920801297001</c:v>
                </c:pt>
                <c:pt idx="7815">
                  <c:v>21187.151762200599</c:v>
                </c:pt>
                <c:pt idx="7816">
                  <c:v>21272.669199743199</c:v>
                </c:pt>
                <c:pt idx="7817">
                  <c:v>21351.843079910999</c:v>
                </c:pt>
                <c:pt idx="7818">
                  <c:v>21431.735993854501</c:v>
                </c:pt>
                <c:pt idx="7819">
                  <c:v>21511.3098369447</c:v>
                </c:pt>
                <c:pt idx="7820">
                  <c:v>21562.6351116521</c:v>
                </c:pt>
                <c:pt idx="7821">
                  <c:v>21542.840293468002</c:v>
                </c:pt>
                <c:pt idx="7822">
                  <c:v>21421.955739925299</c:v>
                </c:pt>
                <c:pt idx="7823">
                  <c:v>21162.5654317632</c:v>
                </c:pt>
                <c:pt idx="7824">
                  <c:v>20731.841550565601</c:v>
                </c:pt>
                <c:pt idx="7825">
                  <c:v>20097.707482061</c:v>
                </c:pt>
                <c:pt idx="7826">
                  <c:v>19239.4491444251</c:v>
                </c:pt>
                <c:pt idx="7827">
                  <c:v>18159.404094915899</c:v>
                </c:pt>
                <c:pt idx="7828">
                  <c:v>16882.3625048416</c:v>
                </c:pt>
                <c:pt idx="7829">
                  <c:v>15473.3545999581</c:v>
                </c:pt>
                <c:pt idx="7830">
                  <c:v>14004.0510261619</c:v>
                </c:pt>
                <c:pt idx="7831">
                  <c:v>12560.021789493099</c:v>
                </c:pt>
                <c:pt idx="7832">
                  <c:v>11240.8302052894</c:v>
                </c:pt>
                <c:pt idx="7833">
                  <c:v>10159.736171814</c:v>
                </c:pt>
                <c:pt idx="7834">
                  <c:v>9472.8950613851994</c:v>
                </c:pt>
                <c:pt idx="7835">
                  <c:v>8978.2014715079295</c:v>
                </c:pt>
                <c:pt idx="7836">
                  <c:v>8581.1403029738904</c:v>
                </c:pt>
                <c:pt idx="7837">
                  <c:v>8278.4032422767596</c:v>
                </c:pt>
                <c:pt idx="7838">
                  <c:v>8060.5439200535802</c:v>
                </c:pt>
                <c:pt idx="7839">
                  <c:v>7917.5961656605105</c:v>
                </c:pt>
                <c:pt idx="7840">
                  <c:v>7837.7626806233102</c:v>
                </c:pt>
                <c:pt idx="7841">
                  <c:v>7834.6206356244502</c:v>
                </c:pt>
                <c:pt idx="7842">
                  <c:v>7924.4547934607399</c:v>
                </c:pt>
                <c:pt idx="7843">
                  <c:v>8123.5095732275304</c:v>
                </c:pt>
                <c:pt idx="7844">
                  <c:v>8442.9932885134804</c:v>
                </c:pt>
                <c:pt idx="7845">
                  <c:v>8880.0906576589896</c:v>
                </c:pt>
                <c:pt idx="7846">
                  <c:v>9360.2335803767692</c:v>
                </c:pt>
                <c:pt idx="7847">
                  <c:v>9847.1216143000602</c:v>
                </c:pt>
                <c:pt idx="7848">
                  <c:v>10324.749884155901</c:v>
                </c:pt>
                <c:pt idx="7849">
                  <c:v>10762.3337598916</c:v>
                </c:pt>
                <c:pt idx="7850">
                  <c:v>11144.033447854201</c:v>
                </c:pt>
                <c:pt idx="7851">
                  <c:v>11465.875851468099</c:v>
                </c:pt>
                <c:pt idx="7852">
                  <c:v>11734.2221039458</c:v>
                </c:pt>
                <c:pt idx="7853">
                  <c:v>11954.020771629899</c:v>
                </c:pt>
                <c:pt idx="7854">
                  <c:v>12115.2187578833</c:v>
                </c:pt>
                <c:pt idx="7855">
                  <c:v>12230.615801116801</c:v>
                </c:pt>
                <c:pt idx="7856">
                  <c:v>12319.255671589701</c:v>
                </c:pt>
                <c:pt idx="7857">
                  <c:v>12352.7544475335</c:v>
                </c:pt>
                <c:pt idx="7858">
                  <c:v>12366.288553783799</c:v>
                </c:pt>
                <c:pt idx="7859">
                  <c:v>12427.837554162999</c:v>
                </c:pt>
                <c:pt idx="7860">
                  <c:v>12597.902908849501</c:v>
                </c:pt>
                <c:pt idx="7861">
                  <c:v>12717.319578049999</c:v>
                </c:pt>
                <c:pt idx="7862">
                  <c:v>12763.290927690799</c:v>
                </c:pt>
                <c:pt idx="7863">
                  <c:v>12764.7605788652</c:v>
                </c:pt>
                <c:pt idx="7864">
                  <c:v>12749.6624780813</c:v>
                </c:pt>
                <c:pt idx="7865">
                  <c:v>12728.4021870625</c:v>
                </c:pt>
                <c:pt idx="7866">
                  <c:v>12718.6006508379</c:v>
                </c:pt>
                <c:pt idx="7867">
                  <c:v>12745.0365584785</c:v>
                </c:pt>
                <c:pt idx="7868">
                  <c:v>12794.668186921701</c:v>
                </c:pt>
                <c:pt idx="7869">
                  <c:v>12836.2768923318</c:v>
                </c:pt>
                <c:pt idx="7870">
                  <c:v>12872.627793154101</c:v>
                </c:pt>
                <c:pt idx="7871">
                  <c:v>12910.334964104701</c:v>
                </c:pt>
                <c:pt idx="7872">
                  <c:v>12946.310612033099</c:v>
                </c:pt>
                <c:pt idx="7873">
                  <c:v>12972.8384544042</c:v>
                </c:pt>
                <c:pt idx="7874">
                  <c:v>12989.965677452201</c:v>
                </c:pt>
                <c:pt idx="7875">
                  <c:v>12999.1836021297</c:v>
                </c:pt>
                <c:pt idx="7876">
                  <c:v>12996.475283920699</c:v>
                </c:pt>
                <c:pt idx="7877">
                  <c:v>12986.8320756017</c:v>
                </c:pt>
                <c:pt idx="7878">
                  <c:v>12962.889806912601</c:v>
                </c:pt>
                <c:pt idx="7879">
                  <c:v>12922.322670361</c:v>
                </c:pt>
                <c:pt idx="7880">
                  <c:v>12862.073498551599</c:v>
                </c:pt>
                <c:pt idx="7881">
                  <c:v>12773.7157580044</c:v>
                </c:pt>
                <c:pt idx="7882">
                  <c:v>12664.3105248552</c:v>
                </c:pt>
                <c:pt idx="7883">
                  <c:v>12548.8295695702</c:v>
                </c:pt>
                <c:pt idx="7884">
                  <c:v>12436.893875616401</c:v>
                </c:pt>
                <c:pt idx="7885">
                  <c:v>12345.487690944001</c:v>
                </c:pt>
                <c:pt idx="7886">
                  <c:v>12276.8955141229</c:v>
                </c:pt>
                <c:pt idx="7887">
                  <c:v>12210.020509997201</c:v>
                </c:pt>
                <c:pt idx="7888">
                  <c:v>12117.671753254201</c:v>
                </c:pt>
                <c:pt idx="7889">
                  <c:v>11983.4144212719</c:v>
                </c:pt>
                <c:pt idx="7890">
                  <c:v>11790.961430617201</c:v>
                </c:pt>
                <c:pt idx="7891">
                  <c:v>11546.643467141799</c:v>
                </c:pt>
                <c:pt idx="7892">
                  <c:v>11258.5142042834</c:v>
                </c:pt>
                <c:pt idx="7893">
                  <c:v>10945.867505571799</c:v>
                </c:pt>
                <c:pt idx="7894">
                  <c:v>10618.5156999642</c:v>
                </c:pt>
                <c:pt idx="7895">
                  <c:v>10289.954062568801</c:v>
                </c:pt>
                <c:pt idx="7896">
                  <c:v>9980.1150930864205</c:v>
                </c:pt>
                <c:pt idx="7897">
                  <c:v>9703.0334886308992</c:v>
                </c:pt>
                <c:pt idx="7898">
                  <c:v>9440.9067882837098</c:v>
                </c:pt>
                <c:pt idx="7899">
                  <c:v>9167.5167713504998</c:v>
                </c:pt>
                <c:pt idx="7900">
                  <c:v>8900.9796047564505</c:v>
                </c:pt>
                <c:pt idx="7901">
                  <c:v>8654.6777367468694</c:v>
                </c:pt>
                <c:pt idx="7902">
                  <c:v>8405.6493100274092</c:v>
                </c:pt>
                <c:pt idx="7903">
                  <c:v>8153.8991567584699</c:v>
                </c:pt>
                <c:pt idx="7904">
                  <c:v>7911.4640804773098</c:v>
                </c:pt>
                <c:pt idx="7905">
                  <c:v>7699.3427523914897</c:v>
                </c:pt>
                <c:pt idx="7906">
                  <c:v>7517.95574925441</c:v>
                </c:pt>
                <c:pt idx="7907">
                  <c:v>7368.0175719347799</c:v>
                </c:pt>
                <c:pt idx="7908">
                  <c:v>7281.64149602009</c:v>
                </c:pt>
                <c:pt idx="7909">
                  <c:v>7289.2091358916196</c:v>
                </c:pt>
                <c:pt idx="7910">
                  <c:v>7400.8888135774496</c:v>
                </c:pt>
                <c:pt idx="7911">
                  <c:v>7620.1187878542396</c:v>
                </c:pt>
                <c:pt idx="7912">
                  <c:v>7916.4311926283299</c:v>
                </c:pt>
                <c:pt idx="7913">
                  <c:v>8263.4626385720403</c:v>
                </c:pt>
                <c:pt idx="7914">
                  <c:v>8640.4583809620599</c:v>
                </c:pt>
                <c:pt idx="7915">
                  <c:v>9001.9108320416799</c:v>
                </c:pt>
                <c:pt idx="7916">
                  <c:v>9288.5365836745896</c:v>
                </c:pt>
                <c:pt idx="7917">
                  <c:v>9448.1170125651606</c:v>
                </c:pt>
                <c:pt idx="7918">
                  <c:v>9457.1341383103409</c:v>
                </c:pt>
                <c:pt idx="7919">
                  <c:v>9315.6844560166592</c:v>
                </c:pt>
                <c:pt idx="7920">
                  <c:v>9044.57732483168</c:v>
                </c:pt>
                <c:pt idx="7921">
                  <c:v>8684.2207143576306</c:v>
                </c:pt>
                <c:pt idx="7922">
                  <c:v>8308.2431833781502</c:v>
                </c:pt>
                <c:pt idx="7923">
                  <c:v>7997.5917400234803</c:v>
                </c:pt>
                <c:pt idx="7924">
                  <c:v>7833.6137217592104</c:v>
                </c:pt>
                <c:pt idx="7925">
                  <c:v>7873.3676606050904</c:v>
                </c:pt>
                <c:pt idx="7926">
                  <c:v>8086.9400161371505</c:v>
                </c:pt>
                <c:pt idx="7927">
                  <c:v>8470.7109064760298</c:v>
                </c:pt>
                <c:pt idx="7928">
                  <c:v>8991.9880977715402</c:v>
                </c:pt>
                <c:pt idx="7929">
                  <c:v>9605.7825594223796</c:v>
                </c:pt>
                <c:pt idx="7930">
                  <c:v>10281.6282612754</c:v>
                </c:pt>
                <c:pt idx="7931">
                  <c:v>10884.288628312401</c:v>
                </c:pt>
                <c:pt idx="7932">
                  <c:v>11406.082779215099</c:v>
                </c:pt>
                <c:pt idx="7933">
                  <c:v>11862.457098061501</c:v>
                </c:pt>
                <c:pt idx="7934">
                  <c:v>12263.748743169601</c:v>
                </c:pt>
                <c:pt idx="7935">
                  <c:v>12622.0244450685</c:v>
                </c:pt>
                <c:pt idx="7936">
                  <c:v>12959.8616861716</c:v>
                </c:pt>
                <c:pt idx="7937">
                  <c:v>13309.3601972735</c:v>
                </c:pt>
                <c:pt idx="7938">
                  <c:v>13717.422053046599</c:v>
                </c:pt>
                <c:pt idx="7939">
                  <c:v>14252.294067606799</c:v>
                </c:pt>
                <c:pt idx="7940">
                  <c:v>14990.2160197703</c:v>
                </c:pt>
                <c:pt idx="7941">
                  <c:v>15984.851437502401</c:v>
                </c:pt>
                <c:pt idx="7942">
                  <c:v>17267.6840540556</c:v>
                </c:pt>
                <c:pt idx="7943">
                  <c:v>18849.7067171524</c:v>
                </c:pt>
                <c:pt idx="7944">
                  <c:v>20447.207708405898</c:v>
                </c:pt>
                <c:pt idx="7945">
                  <c:v>21934.371558250299</c:v>
                </c:pt>
                <c:pt idx="7946">
                  <c:v>23285.289786147201</c:v>
                </c:pt>
                <c:pt idx="7947">
                  <c:v>24470.650790223299</c:v>
                </c:pt>
                <c:pt idx="7948">
                  <c:v>25450.2347782461</c:v>
                </c:pt>
                <c:pt idx="7949">
                  <c:v>26190.1433711508</c:v>
                </c:pt>
                <c:pt idx="7950">
                  <c:v>26659.983921671301</c:v>
                </c:pt>
                <c:pt idx="7951">
                  <c:v>26817.971596804298</c:v>
                </c:pt>
                <c:pt idx="7952">
                  <c:v>26610.966280713201</c:v>
                </c:pt>
                <c:pt idx="7953">
                  <c:v>25995.354923347601</c:v>
                </c:pt>
                <c:pt idx="7954">
                  <c:v>24949.2616665715</c:v>
                </c:pt>
                <c:pt idx="7955">
                  <c:v>23483.426136547401</c:v>
                </c:pt>
                <c:pt idx="7956">
                  <c:v>21641.761416577501</c:v>
                </c:pt>
                <c:pt idx="7957">
                  <c:v>19555.036455883699</c:v>
                </c:pt>
                <c:pt idx="7958">
                  <c:v>17399.1156170383</c:v>
                </c:pt>
                <c:pt idx="7959">
                  <c:v>15389.7346155008</c:v>
                </c:pt>
                <c:pt idx="7960">
                  <c:v>13514.173150291301</c:v>
                </c:pt>
                <c:pt idx="7961">
                  <c:v>11928.7193489045</c:v>
                </c:pt>
                <c:pt idx="7962">
                  <c:v>10811.790003431101</c:v>
                </c:pt>
                <c:pt idx="7963">
                  <c:v>9982.7890068602901</c:v>
                </c:pt>
                <c:pt idx="7964">
                  <c:v>9256.6673700608499</c:v>
                </c:pt>
                <c:pt idx="7965">
                  <c:v>8667.2125983158694</c:v>
                </c:pt>
                <c:pt idx="7966">
                  <c:v>8193.4713057488607</c:v>
                </c:pt>
                <c:pt idx="7967">
                  <c:v>7821.4750531689397</c:v>
                </c:pt>
                <c:pt idx="7968">
                  <c:v>7534.45508232473</c:v>
                </c:pt>
                <c:pt idx="7969">
                  <c:v>7327.7666653772703</c:v>
                </c:pt>
                <c:pt idx="7970">
                  <c:v>7232.7586002609796</c:v>
                </c:pt>
                <c:pt idx="7971">
                  <c:v>7280.3587713816696</c:v>
                </c:pt>
                <c:pt idx="7972">
                  <c:v>7467.4171921030702</c:v>
                </c:pt>
                <c:pt idx="7973">
                  <c:v>7733.6892066555201</c:v>
                </c:pt>
                <c:pt idx="7974">
                  <c:v>7971.2413660014499</c:v>
                </c:pt>
                <c:pt idx="7975">
                  <c:v>8142.7942088788996</c:v>
                </c:pt>
                <c:pt idx="7976">
                  <c:v>8257.9068641866797</c:v>
                </c:pt>
                <c:pt idx="7977">
                  <c:v>8337.2666344269091</c:v>
                </c:pt>
                <c:pt idx="7978">
                  <c:v>8390.9473163336806</c:v>
                </c:pt>
                <c:pt idx="7979">
                  <c:v>8419.9459504643492</c:v>
                </c:pt>
                <c:pt idx="7980">
                  <c:v>8439.83551079885</c:v>
                </c:pt>
                <c:pt idx="7981">
                  <c:v>8464.4165100017908</c:v>
                </c:pt>
                <c:pt idx="7982">
                  <c:v>8508.43431312955</c:v>
                </c:pt>
                <c:pt idx="7983">
                  <c:v>8583.4713628645095</c:v>
                </c:pt>
                <c:pt idx="7984">
                  <c:v>8706.9986552710197</c:v>
                </c:pt>
                <c:pt idx="7985">
                  <c:v>8888.5051395175706</c:v>
                </c:pt>
                <c:pt idx="7986">
                  <c:v>9128.6630138195997</c:v>
                </c:pt>
                <c:pt idx="7987">
                  <c:v>9420.5475387445094</c:v>
                </c:pt>
                <c:pt idx="7988">
                  <c:v>9736.9685827977992</c:v>
                </c:pt>
                <c:pt idx="7989">
                  <c:v>10061.8406453796</c:v>
                </c:pt>
                <c:pt idx="7990">
                  <c:v>10378.769055549399</c:v>
                </c:pt>
                <c:pt idx="7991">
                  <c:v>10667.3202637656</c:v>
                </c:pt>
                <c:pt idx="7992">
                  <c:v>10937.4565261232</c:v>
                </c:pt>
                <c:pt idx="7993">
                  <c:v>11178.514308551899</c:v>
                </c:pt>
                <c:pt idx="7994">
                  <c:v>11397.1335273</c:v>
                </c:pt>
                <c:pt idx="7995">
                  <c:v>11589.700602512599</c:v>
                </c:pt>
                <c:pt idx="7996">
                  <c:v>11802.5166415313</c:v>
                </c:pt>
                <c:pt idx="7997">
                  <c:v>12085.2044272396</c:v>
                </c:pt>
                <c:pt idx="7998">
                  <c:v>12482.093575712601</c:v>
                </c:pt>
                <c:pt idx="7999">
                  <c:v>13011.571317804901</c:v>
                </c:pt>
                <c:pt idx="8000">
                  <c:v>13740.3790903844</c:v>
                </c:pt>
                <c:pt idx="8001">
                  <c:v>14731.4480906054</c:v>
                </c:pt>
                <c:pt idx="8002">
                  <c:v>16008.042513938</c:v>
                </c:pt>
                <c:pt idx="8003">
                  <c:v>17350.109901874101</c:v>
                </c:pt>
                <c:pt idx="8004">
                  <c:v>18517.626504387401</c:v>
                </c:pt>
                <c:pt idx="8005">
                  <c:v>19509.406260221302</c:v>
                </c:pt>
                <c:pt idx="8006">
                  <c:v>20333.109951436501</c:v>
                </c:pt>
                <c:pt idx="8007">
                  <c:v>20989.719415676798</c:v>
                </c:pt>
                <c:pt idx="8008">
                  <c:v>21468.660650139998</c:v>
                </c:pt>
                <c:pt idx="8009">
                  <c:v>21760.517063793599</c:v>
                </c:pt>
                <c:pt idx="8010">
                  <c:v>21851.843410626301</c:v>
                </c:pt>
                <c:pt idx="8011">
                  <c:v>21743.463313865501</c:v>
                </c:pt>
                <c:pt idx="8012">
                  <c:v>21432.110239629699</c:v>
                </c:pt>
                <c:pt idx="8013">
                  <c:v>20924.085402222499</c:v>
                </c:pt>
                <c:pt idx="8014">
                  <c:v>20265.454774430102</c:v>
                </c:pt>
                <c:pt idx="8015">
                  <c:v>19502.414372839801</c:v>
                </c:pt>
                <c:pt idx="8016">
                  <c:v>18674.7338462433</c:v>
                </c:pt>
                <c:pt idx="8017">
                  <c:v>17871.919738825902</c:v>
                </c:pt>
                <c:pt idx="8018">
                  <c:v>17107.575037692201</c:v>
                </c:pt>
                <c:pt idx="8019">
                  <c:v>16390.179171178999</c:v>
                </c:pt>
                <c:pt idx="8020">
                  <c:v>15734.6303273292</c:v>
                </c:pt>
                <c:pt idx="8021">
                  <c:v>15146.0206016058</c:v>
                </c:pt>
                <c:pt idx="8022">
                  <c:v>14631.3711761551</c:v>
                </c:pt>
                <c:pt idx="8023">
                  <c:v>14198.5260371407</c:v>
                </c:pt>
                <c:pt idx="8024">
                  <c:v>13846.7795567999</c:v>
                </c:pt>
                <c:pt idx="8025">
                  <c:v>13581.688868785101</c:v>
                </c:pt>
                <c:pt idx="8026">
                  <c:v>13388.6538993511</c:v>
                </c:pt>
                <c:pt idx="8027">
                  <c:v>13251.7832336675</c:v>
                </c:pt>
                <c:pt idx="8028">
                  <c:v>13175.056952167901</c:v>
                </c:pt>
                <c:pt idx="8029">
                  <c:v>13154.414959899001</c:v>
                </c:pt>
                <c:pt idx="8030">
                  <c:v>13196.431199644599</c:v>
                </c:pt>
                <c:pt idx="8031">
                  <c:v>13291.3541425314</c:v>
                </c:pt>
                <c:pt idx="8032">
                  <c:v>13415.154728142899</c:v>
                </c:pt>
                <c:pt idx="8033">
                  <c:v>13533.096993409001</c:v>
                </c:pt>
                <c:pt idx="8034">
                  <c:v>13600.8172211375</c:v>
                </c:pt>
                <c:pt idx="8035">
                  <c:v>13600.3948998542</c:v>
                </c:pt>
                <c:pt idx="8036">
                  <c:v>13508.846078213301</c:v>
                </c:pt>
                <c:pt idx="8037">
                  <c:v>13323.3304413448</c:v>
                </c:pt>
                <c:pt idx="8038">
                  <c:v>13038.6500695014</c:v>
                </c:pt>
                <c:pt idx="8039">
                  <c:v>12662.7292095796</c:v>
                </c:pt>
                <c:pt idx="8040">
                  <c:v>12205.0743114385</c:v>
                </c:pt>
                <c:pt idx="8041">
                  <c:v>11691.838512644899</c:v>
                </c:pt>
                <c:pt idx="8042">
                  <c:v>11176.7994299443</c:v>
                </c:pt>
                <c:pt idx="8043">
                  <c:v>10737.8459552353</c:v>
                </c:pt>
                <c:pt idx="8044">
                  <c:v>10399.7091138878</c:v>
                </c:pt>
                <c:pt idx="8045">
                  <c:v>10119.048197850199</c:v>
                </c:pt>
                <c:pt idx="8046">
                  <c:v>9882.0473372570395</c:v>
                </c:pt>
                <c:pt idx="8047">
                  <c:v>9647.1030176461099</c:v>
                </c:pt>
                <c:pt idx="8048">
                  <c:v>9412.7633437283694</c:v>
                </c:pt>
                <c:pt idx="8049">
                  <c:v>9174.3999883331107</c:v>
                </c:pt>
                <c:pt idx="8050">
                  <c:v>8931.9021136847296</c:v>
                </c:pt>
                <c:pt idx="8051">
                  <c:v>8693.2012443377498</c:v>
                </c:pt>
                <c:pt idx="8052">
                  <c:v>8446.1203017643202</c:v>
                </c:pt>
                <c:pt idx="8053">
                  <c:v>8203.5152842774005</c:v>
                </c:pt>
                <c:pt idx="8054">
                  <c:v>7974.1294874745399</c:v>
                </c:pt>
                <c:pt idx="8055">
                  <c:v>7757.5541404815203</c:v>
                </c:pt>
                <c:pt idx="8056">
                  <c:v>7550.7380507604003</c:v>
                </c:pt>
                <c:pt idx="8057">
                  <c:v>7346.2253509375196</c:v>
                </c:pt>
                <c:pt idx="8058">
                  <c:v>7125.5310023188904</c:v>
                </c:pt>
                <c:pt idx="8059">
                  <c:v>6916.0546394578596</c:v>
                </c:pt>
                <c:pt idx="8060">
                  <c:v>6763.2337944502497</c:v>
                </c:pt>
                <c:pt idx="8061">
                  <c:v>6688.1453011909798</c:v>
                </c:pt>
                <c:pt idx="8062">
                  <c:v>6681.0402773759097</c:v>
                </c:pt>
                <c:pt idx="8063">
                  <c:v>6749.7460151671503</c:v>
                </c:pt>
                <c:pt idx="8064">
                  <c:v>6912.7894060340705</c:v>
                </c:pt>
                <c:pt idx="8065">
                  <c:v>7169.4947083385196</c:v>
                </c:pt>
                <c:pt idx="8066">
                  <c:v>7503.6448132616697</c:v>
                </c:pt>
                <c:pt idx="8067">
                  <c:v>7869.5619764265102</c:v>
                </c:pt>
                <c:pt idx="8068">
                  <c:v>8149.8637352608903</c:v>
                </c:pt>
                <c:pt idx="8069">
                  <c:v>8337.2508870484598</c:v>
                </c:pt>
                <c:pt idx="8070">
                  <c:v>8446.0043793969598</c:v>
                </c:pt>
                <c:pt idx="8071">
                  <c:v>8493.5943649670808</c:v>
                </c:pt>
                <c:pt idx="8072">
                  <c:v>8501.66689811381</c:v>
                </c:pt>
                <c:pt idx="8073">
                  <c:v>8490.6783019330505</c:v>
                </c:pt>
                <c:pt idx="8074">
                  <c:v>8470.9407759989008</c:v>
                </c:pt>
                <c:pt idx="8075">
                  <c:v>8463.0416971326395</c:v>
                </c:pt>
                <c:pt idx="8076">
                  <c:v>8491.9945769766</c:v>
                </c:pt>
                <c:pt idx="8077">
                  <c:v>8575.8237130586294</c:v>
                </c:pt>
                <c:pt idx="8078">
                  <c:v>8658.2116277420901</c:v>
                </c:pt>
                <c:pt idx="8079">
                  <c:v>8731.1532518356598</c:v>
                </c:pt>
                <c:pt idx="8080">
                  <c:v>8807.6554196853795</c:v>
                </c:pt>
                <c:pt idx="8081">
                  <c:v>8904.1486392487896</c:v>
                </c:pt>
                <c:pt idx="8082">
                  <c:v>9045.0916551561404</c:v>
                </c:pt>
                <c:pt idx="8083">
                  <c:v>9257.3865695801196</c:v>
                </c:pt>
                <c:pt idx="8084">
                  <c:v>9541.1972475211496</c:v>
                </c:pt>
                <c:pt idx="8085">
                  <c:v>9874.5251668706296</c:v>
                </c:pt>
                <c:pt idx="8086">
                  <c:v>10248.111241603499</c:v>
                </c:pt>
                <c:pt idx="8087">
                  <c:v>10650.542532237199</c:v>
                </c:pt>
                <c:pt idx="8088">
                  <c:v>11081.8336327331</c:v>
                </c:pt>
                <c:pt idx="8089">
                  <c:v>11549.219107529199</c:v>
                </c:pt>
                <c:pt idx="8090">
                  <c:v>12052.5205605705</c:v>
                </c:pt>
                <c:pt idx="8091">
                  <c:v>12559.778731750301</c:v>
                </c:pt>
                <c:pt idx="8092">
                  <c:v>13033.742178992999</c:v>
                </c:pt>
                <c:pt idx="8093">
                  <c:v>13454.214725337401</c:v>
                </c:pt>
                <c:pt idx="8094">
                  <c:v>13832.9519100615</c:v>
                </c:pt>
                <c:pt idx="8095">
                  <c:v>14114.4160316365</c:v>
                </c:pt>
                <c:pt idx="8096">
                  <c:v>14317.0398866797</c:v>
                </c:pt>
                <c:pt idx="8097">
                  <c:v>14442.7382121806</c:v>
                </c:pt>
                <c:pt idx="8098">
                  <c:v>14506.319074904</c:v>
                </c:pt>
                <c:pt idx="8099">
                  <c:v>14517.1530231714</c:v>
                </c:pt>
                <c:pt idx="8100">
                  <c:v>14486.843416473501</c:v>
                </c:pt>
                <c:pt idx="8101">
                  <c:v>14399.7414163581</c:v>
                </c:pt>
                <c:pt idx="8102">
                  <c:v>14257.836088545</c:v>
                </c:pt>
                <c:pt idx="8103">
                  <c:v>14055.043312002699</c:v>
                </c:pt>
                <c:pt idx="8104">
                  <c:v>13782.926223345199</c:v>
                </c:pt>
                <c:pt idx="8105">
                  <c:v>13449.2204616819</c:v>
                </c:pt>
                <c:pt idx="8106">
                  <c:v>13061.511647012599</c:v>
                </c:pt>
                <c:pt idx="8107">
                  <c:v>12644.9990398153</c:v>
                </c:pt>
                <c:pt idx="8108">
                  <c:v>12209.372582975</c:v>
                </c:pt>
                <c:pt idx="8109">
                  <c:v>11741.912062405299</c:v>
                </c:pt>
                <c:pt idx="8110">
                  <c:v>11255.702413702</c:v>
                </c:pt>
                <c:pt idx="8111">
                  <c:v>10797.0732718862</c:v>
                </c:pt>
                <c:pt idx="8112">
                  <c:v>10376.2107526481</c:v>
                </c:pt>
                <c:pt idx="8113">
                  <c:v>10042.678718507999</c:v>
                </c:pt>
                <c:pt idx="8114">
                  <c:v>9822.1691730919101</c:v>
                </c:pt>
                <c:pt idx="8115">
                  <c:v>9721.6671198710592</c:v>
                </c:pt>
                <c:pt idx="8116">
                  <c:v>9739.4060878614691</c:v>
                </c:pt>
                <c:pt idx="8117">
                  <c:v>9787.0246885797005</c:v>
                </c:pt>
                <c:pt idx="8118">
                  <c:v>9840.2184723940409</c:v>
                </c:pt>
                <c:pt idx="8119">
                  <c:v>9873.7823567435607</c:v>
                </c:pt>
                <c:pt idx="8120">
                  <c:v>9856.1443477518806</c:v>
                </c:pt>
                <c:pt idx="8121">
                  <c:v>9799.0383557564292</c:v>
                </c:pt>
                <c:pt idx="8122">
                  <c:v>9736.6160925422701</c:v>
                </c:pt>
                <c:pt idx="8123">
                  <c:v>9699.1018660694699</c:v>
                </c:pt>
                <c:pt idx="8124">
                  <c:v>9709.4423156216108</c:v>
                </c:pt>
                <c:pt idx="8125">
                  <c:v>9784.7683029856107</c:v>
                </c:pt>
                <c:pt idx="8126">
                  <c:v>9929.8397521978404</c:v>
                </c:pt>
                <c:pt idx="8127">
                  <c:v>10148.547577678401</c:v>
                </c:pt>
                <c:pt idx="8128">
                  <c:v>10405.775873968099</c:v>
                </c:pt>
                <c:pt idx="8129">
                  <c:v>10668.6421954704</c:v>
                </c:pt>
                <c:pt idx="8130">
                  <c:v>10896.164851777199</c:v>
                </c:pt>
                <c:pt idx="8131">
                  <c:v>11042.900986462901</c:v>
                </c:pt>
                <c:pt idx="8132">
                  <c:v>11126.4478745745</c:v>
                </c:pt>
                <c:pt idx="8133">
                  <c:v>11167.9672227263</c:v>
                </c:pt>
                <c:pt idx="8134">
                  <c:v>11179.1072929939</c:v>
                </c:pt>
                <c:pt idx="8135">
                  <c:v>11165.811173623</c:v>
                </c:pt>
                <c:pt idx="8136">
                  <c:v>11135.151003152199</c:v>
                </c:pt>
                <c:pt idx="8137">
                  <c:v>11092.8516261935</c:v>
                </c:pt>
                <c:pt idx="8138">
                  <c:v>11044.6191030224</c:v>
                </c:pt>
                <c:pt idx="8139">
                  <c:v>11007.0037221891</c:v>
                </c:pt>
                <c:pt idx="8140">
                  <c:v>10963.3109097694</c:v>
                </c:pt>
                <c:pt idx="8141">
                  <c:v>10904.3023961526</c:v>
                </c:pt>
                <c:pt idx="8142">
                  <c:v>10816.5246528606</c:v>
                </c:pt>
                <c:pt idx="8143">
                  <c:v>10689.561848622399</c:v>
                </c:pt>
                <c:pt idx="8144">
                  <c:v>10525.239239651301</c:v>
                </c:pt>
                <c:pt idx="8145">
                  <c:v>10342.5507769124</c:v>
                </c:pt>
                <c:pt idx="8146">
                  <c:v>10155.812674324899</c:v>
                </c:pt>
                <c:pt idx="8147">
                  <c:v>9988.7987234591001</c:v>
                </c:pt>
                <c:pt idx="8148">
                  <c:v>9874.8667081388194</c:v>
                </c:pt>
                <c:pt idx="8149">
                  <c:v>9844.7728827568098</c:v>
                </c:pt>
                <c:pt idx="8150">
                  <c:v>9883.5627929955699</c:v>
                </c:pt>
                <c:pt idx="8151">
                  <c:v>10003.3127148149</c:v>
                </c:pt>
                <c:pt idx="8152">
                  <c:v>10208.610139737601</c:v>
                </c:pt>
                <c:pt idx="8153">
                  <c:v>10465.142362880801</c:v>
                </c:pt>
                <c:pt idx="8154">
                  <c:v>10718.688231235799</c:v>
                </c:pt>
                <c:pt idx="8155">
                  <c:v>10890.9294389149</c:v>
                </c:pt>
                <c:pt idx="8156">
                  <c:v>10982.016284105999</c:v>
                </c:pt>
                <c:pt idx="8157">
                  <c:v>11032.5587568511</c:v>
                </c:pt>
                <c:pt idx="8158">
                  <c:v>11052.535596927401</c:v>
                </c:pt>
                <c:pt idx="8159">
                  <c:v>11053.469157220899</c:v>
                </c:pt>
                <c:pt idx="8160">
                  <c:v>11042.026078442799</c:v>
                </c:pt>
                <c:pt idx="8161">
                  <c:v>11027.0603884992</c:v>
                </c:pt>
                <c:pt idx="8162">
                  <c:v>11016.493284370799</c:v>
                </c:pt>
                <c:pt idx="8163">
                  <c:v>11003.655613933701</c:v>
                </c:pt>
                <c:pt idx="8164">
                  <c:v>10997.090398615799</c:v>
                </c:pt>
                <c:pt idx="8165">
                  <c:v>11017.5805508104</c:v>
                </c:pt>
                <c:pt idx="8166">
                  <c:v>11077.6815047291</c:v>
                </c:pt>
                <c:pt idx="8167">
                  <c:v>11187.012861400901</c:v>
                </c:pt>
                <c:pt idx="8168">
                  <c:v>11368.5042494511</c:v>
                </c:pt>
                <c:pt idx="8169">
                  <c:v>11630.125310481701</c:v>
                </c:pt>
                <c:pt idx="8170">
                  <c:v>11973.5094021156</c:v>
                </c:pt>
                <c:pt idx="8171">
                  <c:v>12371.4493239198</c:v>
                </c:pt>
                <c:pt idx="8172">
                  <c:v>12790.4278224139</c:v>
                </c:pt>
                <c:pt idx="8173">
                  <c:v>13241.8476038796</c:v>
                </c:pt>
                <c:pt idx="8174">
                  <c:v>13724.197656365001</c:v>
                </c:pt>
                <c:pt idx="8175">
                  <c:v>14224.284932520201</c:v>
                </c:pt>
                <c:pt idx="8176">
                  <c:v>14722.5722016417</c:v>
                </c:pt>
                <c:pt idx="8177">
                  <c:v>15206.768947106701</c:v>
                </c:pt>
                <c:pt idx="8178">
                  <c:v>15612.3270948717</c:v>
                </c:pt>
                <c:pt idx="8179">
                  <c:v>15929.6233189913</c:v>
                </c:pt>
                <c:pt idx="8180">
                  <c:v>16216.7724590334</c:v>
                </c:pt>
                <c:pt idx="8181">
                  <c:v>16510.686230811101</c:v>
                </c:pt>
                <c:pt idx="8182">
                  <c:v>16812.7413044809</c:v>
                </c:pt>
                <c:pt idx="8183">
                  <c:v>17125.984693167298</c:v>
                </c:pt>
                <c:pt idx="8184">
                  <c:v>17437.218139849501</c:v>
                </c:pt>
                <c:pt idx="8185">
                  <c:v>17708.789238548001</c:v>
                </c:pt>
                <c:pt idx="8186">
                  <c:v>17971.161545868101</c:v>
                </c:pt>
                <c:pt idx="8187">
                  <c:v>18240.043768906398</c:v>
                </c:pt>
                <c:pt idx="8188">
                  <c:v>18503.969990224301</c:v>
                </c:pt>
                <c:pt idx="8189">
                  <c:v>18755.751631968302</c:v>
                </c:pt>
                <c:pt idx="8190">
                  <c:v>19001.376964844501</c:v>
                </c:pt>
                <c:pt idx="8191">
                  <c:v>19223.011308290399</c:v>
                </c:pt>
                <c:pt idx="8192">
                  <c:v>19367.349346028001</c:v>
                </c:pt>
                <c:pt idx="8193">
                  <c:v>19415.751759125302</c:v>
                </c:pt>
                <c:pt idx="8194">
                  <c:v>19350.655175924301</c:v>
                </c:pt>
                <c:pt idx="8195">
                  <c:v>19157.606580012602</c:v>
                </c:pt>
                <c:pt idx="8196">
                  <c:v>18851.626537194199</c:v>
                </c:pt>
                <c:pt idx="8197">
                  <c:v>18448.240648363801</c:v>
                </c:pt>
                <c:pt idx="8198">
                  <c:v>17940.897929207698</c:v>
                </c:pt>
                <c:pt idx="8199">
                  <c:v>17340.5822630207</c:v>
                </c:pt>
                <c:pt idx="8200">
                  <c:v>16676.323963715698</c:v>
                </c:pt>
                <c:pt idx="8201">
                  <c:v>15988.6482083477</c:v>
                </c:pt>
                <c:pt idx="8202">
                  <c:v>15348.1252988705</c:v>
                </c:pt>
                <c:pt idx="8203">
                  <c:v>14751.3243542818</c:v>
                </c:pt>
                <c:pt idx="8204">
                  <c:v>14223.3193195317</c:v>
                </c:pt>
                <c:pt idx="8205">
                  <c:v>13800.728237216699</c:v>
                </c:pt>
                <c:pt idx="8206">
                  <c:v>13462.734478377701</c:v>
                </c:pt>
                <c:pt idx="8207">
                  <c:v>13250.187710071999</c:v>
                </c:pt>
                <c:pt idx="8208">
                  <c:v>13092.520631305901</c:v>
                </c:pt>
                <c:pt idx="8209">
                  <c:v>12953.4221287414</c:v>
                </c:pt>
                <c:pt idx="8210">
                  <c:v>12845.6114601024</c:v>
                </c:pt>
                <c:pt idx="8211">
                  <c:v>12728.9734682455</c:v>
                </c:pt>
                <c:pt idx="8212">
                  <c:v>12582.2554403919</c:v>
                </c:pt>
                <c:pt idx="8213">
                  <c:v>12412.299629412901</c:v>
                </c:pt>
                <c:pt idx="8214">
                  <c:v>12217.4046980291</c:v>
                </c:pt>
                <c:pt idx="8215">
                  <c:v>12018.8977956054</c:v>
                </c:pt>
                <c:pt idx="8216">
                  <c:v>11830.1172221245</c:v>
                </c:pt>
                <c:pt idx="8217">
                  <c:v>11674.027268223501</c:v>
                </c:pt>
                <c:pt idx="8218">
                  <c:v>11563.7811849836</c:v>
                </c:pt>
                <c:pt idx="8219">
                  <c:v>11524.030856724899</c:v>
                </c:pt>
                <c:pt idx="8220">
                  <c:v>11582.0448805216</c:v>
                </c:pt>
                <c:pt idx="8221">
                  <c:v>11808.733853923701</c:v>
                </c:pt>
                <c:pt idx="8222">
                  <c:v>12233.5978993838</c:v>
                </c:pt>
                <c:pt idx="8223">
                  <c:v>12881.0754400777</c:v>
                </c:pt>
                <c:pt idx="8224">
                  <c:v>13703.534487565499</c:v>
                </c:pt>
                <c:pt idx="8225">
                  <c:v>14613.329475828201</c:v>
                </c:pt>
                <c:pt idx="8226">
                  <c:v>15539.5076344315</c:v>
                </c:pt>
                <c:pt idx="8227">
                  <c:v>16357.167909300701</c:v>
                </c:pt>
                <c:pt idx="8228">
                  <c:v>16987.9898403554</c:v>
                </c:pt>
                <c:pt idx="8229">
                  <c:v>17445.992631178699</c:v>
                </c:pt>
                <c:pt idx="8230">
                  <c:v>17766.823974819501</c:v>
                </c:pt>
                <c:pt idx="8231">
                  <c:v>17990.1766386087</c:v>
                </c:pt>
                <c:pt idx="8232">
                  <c:v>18109.2275734906</c:v>
                </c:pt>
                <c:pt idx="8233">
                  <c:v>18115.7536355915</c:v>
                </c:pt>
                <c:pt idx="8234">
                  <c:v>18021.9901200639</c:v>
                </c:pt>
                <c:pt idx="8235">
                  <c:v>17834.6749690949</c:v>
                </c:pt>
                <c:pt idx="8236">
                  <c:v>17565.9700937835</c:v>
                </c:pt>
                <c:pt idx="8237">
                  <c:v>17230.103549579799</c:v>
                </c:pt>
                <c:pt idx="8238">
                  <c:v>16863.674838204501</c:v>
                </c:pt>
                <c:pt idx="8239">
                  <c:v>16514.366816028301</c:v>
                </c:pt>
                <c:pt idx="8240">
                  <c:v>16210.3309871203</c:v>
                </c:pt>
                <c:pt idx="8241">
                  <c:v>15982.7420074274</c:v>
                </c:pt>
                <c:pt idx="8242">
                  <c:v>15825.0913005851</c:v>
                </c:pt>
                <c:pt idx="8243">
                  <c:v>15708.844709253101</c:v>
                </c:pt>
                <c:pt idx="8244">
                  <c:v>15660.3428672177</c:v>
                </c:pt>
                <c:pt idx="8245">
                  <c:v>15708.8021919783</c:v>
                </c:pt>
                <c:pt idx="8246">
                  <c:v>15866.451494098899</c:v>
                </c:pt>
                <c:pt idx="8247">
                  <c:v>16114.159443853599</c:v>
                </c:pt>
                <c:pt idx="8248">
                  <c:v>16379.756502257</c:v>
                </c:pt>
                <c:pt idx="8249">
                  <c:v>16586.915879519602</c:v>
                </c:pt>
                <c:pt idx="8250">
                  <c:v>16726.864721182999</c:v>
                </c:pt>
                <c:pt idx="8251">
                  <c:v>16804.7365225625</c:v>
                </c:pt>
                <c:pt idx="8252">
                  <c:v>16809.335201845501</c:v>
                </c:pt>
                <c:pt idx="8253">
                  <c:v>16720.940928294</c:v>
                </c:pt>
                <c:pt idx="8254">
                  <c:v>16562.049932448499</c:v>
                </c:pt>
                <c:pt idx="8255">
                  <c:v>16349.207232308099</c:v>
                </c:pt>
                <c:pt idx="8256">
                  <c:v>16037.194931283901</c:v>
                </c:pt>
                <c:pt idx="8257">
                  <c:v>15640.574616825301</c:v>
                </c:pt>
                <c:pt idx="8258">
                  <c:v>15182.417026655899</c:v>
                </c:pt>
                <c:pt idx="8259">
                  <c:v>14712.2630656327</c:v>
                </c:pt>
                <c:pt idx="8260">
                  <c:v>14274.1205972557</c:v>
                </c:pt>
                <c:pt idx="8261">
                  <c:v>13899.214406257999</c:v>
                </c:pt>
                <c:pt idx="8262">
                  <c:v>13575.0567488368</c:v>
                </c:pt>
                <c:pt idx="8263">
                  <c:v>13287.42810637</c:v>
                </c:pt>
                <c:pt idx="8264">
                  <c:v>13028.128347862399</c:v>
                </c:pt>
                <c:pt idx="8265">
                  <c:v>12773.526089926099</c:v>
                </c:pt>
                <c:pt idx="8266">
                  <c:v>12524.754514447601</c:v>
                </c:pt>
                <c:pt idx="8267">
                  <c:v>12293.488373719199</c:v>
                </c:pt>
                <c:pt idx="8268">
                  <c:v>12088.6400752789</c:v>
                </c:pt>
                <c:pt idx="8269">
                  <c:v>11893.1204806183</c:v>
                </c:pt>
                <c:pt idx="8270">
                  <c:v>11699.130950483999</c:v>
                </c:pt>
                <c:pt idx="8271">
                  <c:v>11505.003830063701</c:v>
                </c:pt>
                <c:pt idx="8272">
                  <c:v>11312.6817974441</c:v>
                </c:pt>
                <c:pt idx="8273">
                  <c:v>11145.868501684199</c:v>
                </c:pt>
                <c:pt idx="8274">
                  <c:v>11022.6459472441</c:v>
                </c:pt>
                <c:pt idx="8275">
                  <c:v>10964.845544723201</c:v>
                </c:pt>
                <c:pt idx="8276">
                  <c:v>10982.8814127802</c:v>
                </c:pt>
                <c:pt idx="8277">
                  <c:v>11076.3421857637</c:v>
                </c:pt>
                <c:pt idx="8278">
                  <c:v>11226.3695519271</c:v>
                </c:pt>
                <c:pt idx="8279">
                  <c:v>11400.502961841001</c:v>
                </c:pt>
                <c:pt idx="8280">
                  <c:v>11539.6599909833</c:v>
                </c:pt>
                <c:pt idx="8281">
                  <c:v>11616.8915276386</c:v>
                </c:pt>
                <c:pt idx="8282">
                  <c:v>11633.323154752699</c:v>
                </c:pt>
                <c:pt idx="8283">
                  <c:v>11602.1164132862</c:v>
                </c:pt>
                <c:pt idx="8284">
                  <c:v>11534.0971319581</c:v>
                </c:pt>
                <c:pt idx="8285">
                  <c:v>11447.798947392201</c:v>
                </c:pt>
                <c:pt idx="8286">
                  <c:v>11357.913527708</c:v>
                </c:pt>
                <c:pt idx="8287">
                  <c:v>11268.6746383848</c:v>
                </c:pt>
                <c:pt idx="8288">
                  <c:v>11191.9483451797</c:v>
                </c:pt>
                <c:pt idx="8289">
                  <c:v>11133.818579889799</c:v>
                </c:pt>
                <c:pt idx="8290">
                  <c:v>11099.5557373421</c:v>
                </c:pt>
                <c:pt idx="8291">
                  <c:v>11124.4331838942</c:v>
                </c:pt>
                <c:pt idx="8292">
                  <c:v>11210.033097650999</c:v>
                </c:pt>
                <c:pt idx="8293">
                  <c:v>11376.9936603269</c:v>
                </c:pt>
                <c:pt idx="8294">
                  <c:v>11610.644108082801</c:v>
                </c:pt>
                <c:pt idx="8295">
                  <c:v>11908.8353213914</c:v>
                </c:pt>
                <c:pt idx="8296">
                  <c:v>12276.391183174001</c:v>
                </c:pt>
                <c:pt idx="8297">
                  <c:v>12708.819149647101</c:v>
                </c:pt>
                <c:pt idx="8298">
                  <c:v>13187.5414052331</c:v>
                </c:pt>
                <c:pt idx="8299">
                  <c:v>13686.7905347987</c:v>
                </c:pt>
                <c:pt idx="8300">
                  <c:v>14151.056226880701</c:v>
                </c:pt>
                <c:pt idx="8301">
                  <c:v>14545.2196643808</c:v>
                </c:pt>
                <c:pt idx="8302">
                  <c:v>14827.865386789899</c:v>
                </c:pt>
                <c:pt idx="8303">
                  <c:v>15016.786622305401</c:v>
                </c:pt>
                <c:pt idx="8304">
                  <c:v>15059.9446758751</c:v>
                </c:pt>
                <c:pt idx="8305">
                  <c:v>14970.948416101301</c:v>
                </c:pt>
                <c:pt idx="8306">
                  <c:v>14777.5144601265</c:v>
                </c:pt>
                <c:pt idx="8307">
                  <c:v>14514.692454436699</c:v>
                </c:pt>
                <c:pt idx="8308">
                  <c:v>14220.4189847862</c:v>
                </c:pt>
                <c:pt idx="8309">
                  <c:v>13948.732717307799</c:v>
                </c:pt>
                <c:pt idx="8310">
                  <c:v>13706.9016135562</c:v>
                </c:pt>
                <c:pt idx="8311">
                  <c:v>13520.859059324101</c:v>
                </c:pt>
                <c:pt idx="8312">
                  <c:v>13416.431172668999</c:v>
                </c:pt>
                <c:pt idx="8313">
                  <c:v>13363.485909839799</c:v>
                </c:pt>
                <c:pt idx="8314">
                  <c:v>13343.395044753801</c:v>
                </c:pt>
                <c:pt idx="8315">
                  <c:v>13347.695401434101</c:v>
                </c:pt>
                <c:pt idx="8316">
                  <c:v>13386.532484224201</c:v>
                </c:pt>
                <c:pt idx="8317">
                  <c:v>13467.7218549962</c:v>
                </c:pt>
                <c:pt idx="8318">
                  <c:v>13587.725517827599</c:v>
                </c:pt>
                <c:pt idx="8319">
                  <c:v>13734.726245165601</c:v>
                </c:pt>
                <c:pt idx="8320">
                  <c:v>13881.5185921054</c:v>
                </c:pt>
                <c:pt idx="8321">
                  <c:v>14020.5168221152</c:v>
                </c:pt>
                <c:pt idx="8322">
                  <c:v>14148.374537300801</c:v>
                </c:pt>
                <c:pt idx="8323">
                  <c:v>14262.886866217899</c:v>
                </c:pt>
                <c:pt idx="8324">
                  <c:v>14341.3664886683</c:v>
                </c:pt>
                <c:pt idx="8325">
                  <c:v>14353.601600653101</c:v>
                </c:pt>
                <c:pt idx="8326">
                  <c:v>14246.0288880318</c:v>
                </c:pt>
                <c:pt idx="8327">
                  <c:v>14046.563490398399</c:v>
                </c:pt>
                <c:pt idx="8328">
                  <c:v>13777.7222436948</c:v>
                </c:pt>
                <c:pt idx="8329">
                  <c:v>13464.6439215768</c:v>
                </c:pt>
                <c:pt idx="8330">
                  <c:v>13149.590078835299</c:v>
                </c:pt>
                <c:pt idx="8331">
                  <c:v>12854.702672748301</c:v>
                </c:pt>
                <c:pt idx="8332">
                  <c:v>12590.8812832737</c:v>
                </c:pt>
                <c:pt idx="8333">
                  <c:v>12360.2870972245</c:v>
                </c:pt>
                <c:pt idx="8334">
                  <c:v>12151.8728769724</c:v>
                </c:pt>
                <c:pt idx="8335">
                  <c:v>11972.680348124701</c:v>
                </c:pt>
                <c:pt idx="8336">
                  <c:v>11852.9201430589</c:v>
                </c:pt>
                <c:pt idx="8337">
                  <c:v>11798.4463873939</c:v>
                </c:pt>
                <c:pt idx="8338">
                  <c:v>11813.103190342101</c:v>
                </c:pt>
                <c:pt idx="8339">
                  <c:v>11866.1152833264</c:v>
                </c:pt>
                <c:pt idx="8340">
                  <c:v>11967.2713060645</c:v>
                </c:pt>
                <c:pt idx="8341">
                  <c:v>12128.115405557401</c:v>
                </c:pt>
                <c:pt idx="8342">
                  <c:v>12347.084222395</c:v>
                </c:pt>
                <c:pt idx="8343">
                  <c:v>12605.312980643001</c:v>
                </c:pt>
                <c:pt idx="8344">
                  <c:v>12886.377978136299</c:v>
                </c:pt>
                <c:pt idx="8345">
                  <c:v>13173.0643698942</c:v>
                </c:pt>
                <c:pt idx="8346">
                  <c:v>13440.004107298801</c:v>
                </c:pt>
                <c:pt idx="8347">
                  <c:v>13688.154582007801</c:v>
                </c:pt>
                <c:pt idx="8348">
                  <c:v>13900.2864238533</c:v>
                </c:pt>
                <c:pt idx="8349">
                  <c:v>14072.981425211001</c:v>
                </c:pt>
                <c:pt idx="8350">
                  <c:v>14175.926749423301</c:v>
                </c:pt>
                <c:pt idx="8351">
                  <c:v>14215.639776390601</c:v>
                </c:pt>
                <c:pt idx="8352">
                  <c:v>14187.958380016</c:v>
                </c:pt>
                <c:pt idx="8353">
                  <c:v>14091.6348112618</c:v>
                </c:pt>
                <c:pt idx="8354">
                  <c:v>13930.719325727299</c:v>
                </c:pt>
                <c:pt idx="8355">
                  <c:v>13718.1428376562</c:v>
                </c:pt>
                <c:pt idx="8356">
                  <c:v>13469.393087037801</c:v>
                </c:pt>
                <c:pt idx="8357">
                  <c:v>13207.485300549801</c:v>
                </c:pt>
                <c:pt idx="8358">
                  <c:v>12947.2540099548</c:v>
                </c:pt>
                <c:pt idx="8359">
                  <c:v>12731.4327958742</c:v>
                </c:pt>
                <c:pt idx="8360">
                  <c:v>12559.3062883659</c:v>
                </c:pt>
                <c:pt idx="8361">
                  <c:v>12434.811120339</c:v>
                </c:pt>
                <c:pt idx="8362">
                  <c:v>12350.1068504943</c:v>
                </c:pt>
                <c:pt idx="8363">
                  <c:v>12319.8443636027</c:v>
                </c:pt>
                <c:pt idx="8364">
                  <c:v>12347.269914951999</c:v>
                </c:pt>
                <c:pt idx="8365">
                  <c:v>12423.8621195343</c:v>
                </c:pt>
                <c:pt idx="8366">
                  <c:v>12511.099104827001</c:v>
                </c:pt>
                <c:pt idx="8367">
                  <c:v>12596.0636479394</c:v>
                </c:pt>
                <c:pt idx="8368">
                  <c:v>12665.662025789299</c:v>
                </c:pt>
                <c:pt idx="8369">
                  <c:v>12703.5952168845</c:v>
                </c:pt>
                <c:pt idx="8370">
                  <c:v>12690.328139524299</c:v>
                </c:pt>
                <c:pt idx="8371">
                  <c:v>12629.1142253855</c:v>
                </c:pt>
                <c:pt idx="8372">
                  <c:v>12496.8867477068</c:v>
                </c:pt>
                <c:pt idx="8373">
                  <c:v>12309.534736769199</c:v>
                </c:pt>
                <c:pt idx="8374">
                  <c:v>12086.3196884969</c:v>
                </c:pt>
                <c:pt idx="8375">
                  <c:v>11845.1963892822</c:v>
                </c:pt>
                <c:pt idx="8376">
                  <c:v>11604.5700358431</c:v>
                </c:pt>
                <c:pt idx="8377">
                  <c:v>11375.6204691118</c:v>
                </c:pt>
                <c:pt idx="8378">
                  <c:v>11170.566046096201</c:v>
                </c:pt>
                <c:pt idx="8379">
                  <c:v>11006.9726555609</c:v>
                </c:pt>
                <c:pt idx="8380">
                  <c:v>10903.4120725751</c:v>
                </c:pt>
                <c:pt idx="8381">
                  <c:v>10870.3611580584</c:v>
                </c:pt>
                <c:pt idx="8382">
                  <c:v>10914.484656238399</c:v>
                </c:pt>
                <c:pt idx="8383">
                  <c:v>11003.3918216779</c:v>
                </c:pt>
                <c:pt idx="8384">
                  <c:v>11105.3709881059</c:v>
                </c:pt>
                <c:pt idx="8385">
                  <c:v>11194.471819320101</c:v>
                </c:pt>
                <c:pt idx="8386">
                  <c:v>11261.1582027163</c:v>
                </c:pt>
                <c:pt idx="8387">
                  <c:v>11294.3742686037</c:v>
                </c:pt>
                <c:pt idx="8388">
                  <c:v>11289.583375096599</c:v>
                </c:pt>
                <c:pt idx="8389">
                  <c:v>11247.632779789101</c:v>
                </c:pt>
                <c:pt idx="8390">
                  <c:v>11159.8852499933</c:v>
                </c:pt>
                <c:pt idx="8391">
                  <c:v>11034.869663760801</c:v>
                </c:pt>
                <c:pt idx="8392">
                  <c:v>10899.8055301646</c:v>
                </c:pt>
                <c:pt idx="8393">
                  <c:v>10773.6437635972</c:v>
                </c:pt>
                <c:pt idx="8394">
                  <c:v>10680.109447562299</c:v>
                </c:pt>
                <c:pt idx="8395">
                  <c:v>10639.053338973999</c:v>
                </c:pt>
                <c:pt idx="8396">
                  <c:v>10679.6950592828</c:v>
                </c:pt>
                <c:pt idx="8397">
                  <c:v>10810.547169212799</c:v>
                </c:pt>
                <c:pt idx="8398">
                  <c:v>11034.5747897115</c:v>
                </c:pt>
                <c:pt idx="8399">
                  <c:v>11317.7458180175</c:v>
                </c:pt>
                <c:pt idx="8400">
                  <c:v>11619.3810837319</c:v>
                </c:pt>
                <c:pt idx="8401">
                  <c:v>11898.6546852464</c:v>
                </c:pt>
                <c:pt idx="8402">
                  <c:v>12135.262954698001</c:v>
                </c:pt>
                <c:pt idx="8403">
                  <c:v>12332.5175162121</c:v>
                </c:pt>
                <c:pt idx="8404">
                  <c:v>12471.821344809699</c:v>
                </c:pt>
                <c:pt idx="8405">
                  <c:v>12546.5552053181</c:v>
                </c:pt>
                <c:pt idx="8406">
                  <c:v>12559.8895122495</c:v>
                </c:pt>
                <c:pt idx="8407">
                  <c:v>12496.378308671199</c:v>
                </c:pt>
                <c:pt idx="8408">
                  <c:v>12358.9935437926</c:v>
                </c:pt>
                <c:pt idx="8409">
                  <c:v>12182.825497436799</c:v>
                </c:pt>
                <c:pt idx="8410">
                  <c:v>11980.9569744365</c:v>
                </c:pt>
                <c:pt idx="8411">
                  <c:v>11791.466069377801</c:v>
                </c:pt>
                <c:pt idx="8412">
                  <c:v>11617.7369470499</c:v>
                </c:pt>
                <c:pt idx="8413">
                  <c:v>11488.327693396999</c:v>
                </c:pt>
                <c:pt idx="8414">
                  <c:v>11384.572431066201</c:v>
                </c:pt>
                <c:pt idx="8415">
                  <c:v>11293.571462121299</c:v>
                </c:pt>
                <c:pt idx="8416">
                  <c:v>11201.309692274601</c:v>
                </c:pt>
                <c:pt idx="8417">
                  <c:v>11108.465909493199</c:v>
                </c:pt>
                <c:pt idx="8418">
                  <c:v>11007.3937673611</c:v>
                </c:pt>
                <c:pt idx="8419">
                  <c:v>10900.2226938965</c:v>
                </c:pt>
                <c:pt idx="8420">
                  <c:v>10769.4383585455</c:v>
                </c:pt>
                <c:pt idx="8421">
                  <c:v>10604.829575059501</c:v>
                </c:pt>
                <c:pt idx="8422">
                  <c:v>10415.709811532901</c:v>
                </c:pt>
                <c:pt idx="8423">
                  <c:v>10220.891063441301</c:v>
                </c:pt>
                <c:pt idx="8424">
                  <c:v>10054.532284491101</c:v>
                </c:pt>
                <c:pt idx="8425">
                  <c:v>9969.6795956103106</c:v>
                </c:pt>
                <c:pt idx="8426">
                  <c:v>9965.1471303532508</c:v>
                </c:pt>
                <c:pt idx="8427">
                  <c:v>10059.276827821101</c:v>
                </c:pt>
                <c:pt idx="8428">
                  <c:v>10273.8460421128</c:v>
                </c:pt>
                <c:pt idx="8429">
                  <c:v>10640.1057968678</c:v>
                </c:pt>
                <c:pt idx="8430">
                  <c:v>11168.736761013501</c:v>
                </c:pt>
                <c:pt idx="8431">
                  <c:v>11873.911338527199</c:v>
                </c:pt>
                <c:pt idx="8432">
                  <c:v>12746.0945115259</c:v>
                </c:pt>
                <c:pt idx="8433">
                  <c:v>13718.2873689999</c:v>
                </c:pt>
                <c:pt idx="8434">
                  <c:v>14727.414826526299</c:v>
                </c:pt>
                <c:pt idx="8435">
                  <c:v>15746.026554841899</c:v>
                </c:pt>
                <c:pt idx="8436">
                  <c:v>16744.7863463047</c:v>
                </c:pt>
                <c:pt idx="8437">
                  <c:v>17671.242967641399</c:v>
                </c:pt>
                <c:pt idx="8438">
                  <c:v>18477.137242994399</c:v>
                </c:pt>
                <c:pt idx="8439">
                  <c:v>19124.285020042898</c:v>
                </c:pt>
                <c:pt idx="8440">
                  <c:v>19587.709241209701</c:v>
                </c:pt>
                <c:pt idx="8441">
                  <c:v>19826.616988505099</c:v>
                </c:pt>
                <c:pt idx="8442">
                  <c:v>19800.5668597326</c:v>
                </c:pt>
                <c:pt idx="8443">
                  <c:v>19499.401601994199</c:v>
                </c:pt>
                <c:pt idx="8444">
                  <c:v>18918.1667396993</c:v>
                </c:pt>
                <c:pt idx="8445">
                  <c:v>18081.828046959101</c:v>
                </c:pt>
                <c:pt idx="8446">
                  <c:v>17044.310115580301</c:v>
                </c:pt>
                <c:pt idx="8447">
                  <c:v>15889.4721726475</c:v>
                </c:pt>
                <c:pt idx="8448">
                  <c:v>14730.5091723772</c:v>
                </c:pt>
                <c:pt idx="8449">
                  <c:v>13876.745965866499</c:v>
                </c:pt>
                <c:pt idx="8450">
                  <c:v>13303.9012161518</c:v>
                </c:pt>
                <c:pt idx="8451">
                  <c:v>12754.492207764601</c:v>
                </c:pt>
                <c:pt idx="8452">
                  <c:v>12235.924798194599</c:v>
                </c:pt>
                <c:pt idx="8453">
                  <c:v>11724.146634553599</c:v>
                </c:pt>
                <c:pt idx="8454">
                  <c:v>11185.8408572396</c:v>
                </c:pt>
                <c:pt idx="8455">
                  <c:v>10605.9497505133</c:v>
                </c:pt>
                <c:pt idx="8456">
                  <c:v>9998.3486504744396</c:v>
                </c:pt>
                <c:pt idx="8457">
                  <c:v>9363.8994667433999</c:v>
                </c:pt>
                <c:pt idx="8458">
                  <c:v>8705.5323007130901</c:v>
                </c:pt>
                <c:pt idx="8459">
                  <c:v>8039.3840362699602</c:v>
                </c:pt>
                <c:pt idx="8460">
                  <c:v>7417.9252088209296</c:v>
                </c:pt>
                <c:pt idx="8461">
                  <c:v>6920.9498577837503</c:v>
                </c:pt>
                <c:pt idx="8462">
                  <c:v>6586.3874097486096</c:v>
                </c:pt>
                <c:pt idx="8463">
                  <c:v>6402.4670425169397</c:v>
                </c:pt>
                <c:pt idx="8464">
                  <c:v>6380.1069802034599</c:v>
                </c:pt>
                <c:pt idx="8465">
                  <c:v>6473.2781315798602</c:v>
                </c:pt>
                <c:pt idx="8466">
                  <c:v>6635.0933365377796</c:v>
                </c:pt>
                <c:pt idx="8467">
                  <c:v>6843.2996505417304</c:v>
                </c:pt>
                <c:pt idx="8468">
                  <c:v>7065.0410535597102</c:v>
                </c:pt>
                <c:pt idx="8469">
                  <c:v>7312.2601197883896</c:v>
                </c:pt>
                <c:pt idx="8470">
                  <c:v>7590.4091034377298</c:v>
                </c:pt>
                <c:pt idx="8471">
                  <c:v>7894.8444180759398</c:v>
                </c:pt>
                <c:pt idx="8472">
                  <c:v>8202.4229540214801</c:v>
                </c:pt>
                <c:pt idx="8473">
                  <c:v>8495.4727010033694</c:v>
                </c:pt>
                <c:pt idx="8474">
                  <c:v>8705.7189898228098</c:v>
                </c:pt>
                <c:pt idx="8475">
                  <c:v>8812.1910310151707</c:v>
                </c:pt>
                <c:pt idx="8476">
                  <c:v>8846.8522366056895</c:v>
                </c:pt>
                <c:pt idx="8477">
                  <c:v>8828.0087043940293</c:v>
                </c:pt>
                <c:pt idx="8478">
                  <c:v>8765.4939649243806</c:v>
                </c:pt>
                <c:pt idx="8479">
                  <c:v>8676.1372641501694</c:v>
                </c:pt>
                <c:pt idx="8480">
                  <c:v>8574.0494630561298</c:v>
                </c:pt>
                <c:pt idx="8481">
                  <c:v>8483.1190052669299</c:v>
                </c:pt>
                <c:pt idx="8482">
                  <c:v>8427.8022310199503</c:v>
                </c:pt>
                <c:pt idx="8483">
                  <c:v>8428.3012001149491</c:v>
                </c:pt>
                <c:pt idx="8484">
                  <c:v>8500.7701226999397</c:v>
                </c:pt>
                <c:pt idx="8485">
                  <c:v>8640.01168229002</c:v>
                </c:pt>
                <c:pt idx="8486">
                  <c:v>8827.8669566975095</c:v>
                </c:pt>
                <c:pt idx="8487">
                  <c:v>9063.1887863719494</c:v>
                </c:pt>
                <c:pt idx="8488">
                  <c:v>9341.7547084765793</c:v>
                </c:pt>
                <c:pt idx="8489">
                  <c:v>9625.25606573818</c:v>
                </c:pt>
                <c:pt idx="8490">
                  <c:v>9867.3729936134896</c:v>
                </c:pt>
                <c:pt idx="8491">
                  <c:v>10034.2901230512</c:v>
                </c:pt>
                <c:pt idx="8492">
                  <c:v>10114.460248273301</c:v>
                </c:pt>
                <c:pt idx="8493">
                  <c:v>10144.600232467201</c:v>
                </c:pt>
                <c:pt idx="8494">
                  <c:v>10156.8315786863</c:v>
                </c:pt>
                <c:pt idx="8495">
                  <c:v>10215.341083518801</c:v>
                </c:pt>
                <c:pt idx="8496">
                  <c:v>10389.5308751013</c:v>
                </c:pt>
                <c:pt idx="8497">
                  <c:v>10759.355922296099</c:v>
                </c:pt>
                <c:pt idx="8498">
                  <c:v>11380.1632291896</c:v>
                </c:pt>
                <c:pt idx="8499">
                  <c:v>12092.157413388801</c:v>
                </c:pt>
                <c:pt idx="8500">
                  <c:v>12614.886342671</c:v>
                </c:pt>
                <c:pt idx="8501">
                  <c:v>12948.532610977099</c:v>
                </c:pt>
                <c:pt idx="8502">
                  <c:v>13129.3380106108</c:v>
                </c:pt>
                <c:pt idx="8503">
                  <c:v>13169.953097252501</c:v>
                </c:pt>
                <c:pt idx="8504">
                  <c:v>13080.0400436648</c:v>
                </c:pt>
                <c:pt idx="8505">
                  <c:v>12880.9430507487</c:v>
                </c:pt>
                <c:pt idx="8506">
                  <c:v>12603.8386822544</c:v>
                </c:pt>
                <c:pt idx="8507">
                  <c:v>12272.093180497101</c:v>
                </c:pt>
                <c:pt idx="8508">
                  <c:v>11903.2437267227</c:v>
                </c:pt>
                <c:pt idx="8509">
                  <c:v>11515.519679516199</c:v>
                </c:pt>
                <c:pt idx="8510">
                  <c:v>11128.977440459999</c:v>
                </c:pt>
                <c:pt idx="8511">
                  <c:v>10790.1215107428</c:v>
                </c:pt>
                <c:pt idx="8512">
                  <c:v>10517.5355735087</c:v>
                </c:pt>
                <c:pt idx="8513">
                  <c:v>10298.154960604301</c:v>
                </c:pt>
                <c:pt idx="8514">
                  <c:v>10126.346062102401</c:v>
                </c:pt>
                <c:pt idx="8515">
                  <c:v>9993.5845407159595</c:v>
                </c:pt>
                <c:pt idx="8516">
                  <c:v>9786.1585606540502</c:v>
                </c:pt>
                <c:pt idx="8517">
                  <c:v>9498.4331401925992</c:v>
                </c:pt>
                <c:pt idx="8518">
                  <c:v>9127.3346298494107</c:v>
                </c:pt>
                <c:pt idx="8519">
                  <c:v>8683.2736800113798</c:v>
                </c:pt>
                <c:pt idx="8520">
                  <c:v>8186.7353034173802</c:v>
                </c:pt>
                <c:pt idx="8521">
                  <c:v>7710.1164196260397</c:v>
                </c:pt>
                <c:pt idx="8522">
                  <c:v>7279.0694426725204</c:v>
                </c:pt>
                <c:pt idx="8523">
                  <c:v>6888.3502618251196</c:v>
                </c:pt>
                <c:pt idx="8524">
                  <c:v>6566.1540063492603</c:v>
                </c:pt>
                <c:pt idx="8525">
                  <c:v>6361.9752865938199</c:v>
                </c:pt>
                <c:pt idx="8526">
                  <c:v>6273.1923119728099</c:v>
                </c:pt>
                <c:pt idx="8527">
                  <c:v>6244.1122749956203</c:v>
                </c:pt>
                <c:pt idx="8528">
                  <c:v>6249.3188135420596</c:v>
                </c:pt>
                <c:pt idx="8529">
                  <c:v>6276.2610343146098</c:v>
                </c:pt>
                <c:pt idx="8530">
                  <c:v>6324.9507271878201</c:v>
                </c:pt>
                <c:pt idx="8531">
                  <c:v>6403.8112537475399</c:v>
                </c:pt>
                <c:pt idx="8532">
                  <c:v>6521.0685294703198</c:v>
                </c:pt>
                <c:pt idx="8533">
                  <c:v>6707.7855308792496</c:v>
                </c:pt>
                <c:pt idx="8534">
                  <c:v>6975.8548145211298</c:v>
                </c:pt>
                <c:pt idx="8535">
                  <c:v>7349.9676780995196</c:v>
                </c:pt>
                <c:pt idx="8536">
                  <c:v>7842.5477579676299</c:v>
                </c:pt>
                <c:pt idx="8537">
                  <c:v>8412.6780357684002</c:v>
                </c:pt>
                <c:pt idx="8538">
                  <c:v>8926.7532729579798</c:v>
                </c:pt>
                <c:pt idx="8539">
                  <c:v>9308.3759697582791</c:v>
                </c:pt>
                <c:pt idx="8540">
                  <c:v>9542.1648739639404</c:v>
                </c:pt>
                <c:pt idx="8541">
                  <c:v>9630.9308520146897</c:v>
                </c:pt>
                <c:pt idx="8542">
                  <c:v>9584.8194157857997</c:v>
                </c:pt>
                <c:pt idx="8543">
                  <c:v>9432.4905215979597</c:v>
                </c:pt>
                <c:pt idx="8544">
                  <c:v>9215.3865288768502</c:v>
                </c:pt>
                <c:pt idx="8545">
                  <c:v>8996.5271676579105</c:v>
                </c:pt>
                <c:pt idx="8546">
                  <c:v>8848.3186515222696</c:v>
                </c:pt>
                <c:pt idx="8547">
                  <c:v>8826.6546490782093</c:v>
                </c:pt>
                <c:pt idx="8548">
                  <c:v>8836.4486548639397</c:v>
                </c:pt>
                <c:pt idx="8549">
                  <c:v>8839.6868040294394</c:v>
                </c:pt>
                <c:pt idx="8550">
                  <c:v>8845.45350042461</c:v>
                </c:pt>
                <c:pt idx="8551">
                  <c:v>8849.1753825897904</c:v>
                </c:pt>
                <c:pt idx="8552">
                  <c:v>8856.2303252950696</c:v>
                </c:pt>
                <c:pt idx="8553">
                  <c:v>8864.2886062545695</c:v>
                </c:pt>
                <c:pt idx="8554">
                  <c:v>8886.1288632911492</c:v>
                </c:pt>
                <c:pt idx="8555">
                  <c:v>8945.3315861693609</c:v>
                </c:pt>
                <c:pt idx="8556">
                  <c:v>9039.5372795583608</c:v>
                </c:pt>
                <c:pt idx="8557">
                  <c:v>9154.1880476238093</c:v>
                </c:pt>
                <c:pt idx="8558">
                  <c:v>9293.0509987047408</c:v>
                </c:pt>
                <c:pt idx="8559">
                  <c:v>9431.7255338194991</c:v>
                </c:pt>
                <c:pt idx="8560">
                  <c:v>9553.9289197752405</c:v>
                </c:pt>
                <c:pt idx="8561">
                  <c:v>9664.3897030363005</c:v>
                </c:pt>
                <c:pt idx="8562">
                  <c:v>9752.8509339991306</c:v>
                </c:pt>
                <c:pt idx="8563">
                  <c:v>9803.9036485653196</c:v>
                </c:pt>
                <c:pt idx="8564">
                  <c:v>9841.2732205792108</c:v>
                </c:pt>
                <c:pt idx="8565">
                  <c:v>9882.9295861585106</c:v>
                </c:pt>
                <c:pt idx="8566">
                  <c:v>9910.5254778206108</c:v>
                </c:pt>
                <c:pt idx="8567">
                  <c:v>9946.5154244318692</c:v>
                </c:pt>
                <c:pt idx="8568">
                  <c:v>10006.5766250054</c:v>
                </c:pt>
                <c:pt idx="8569">
                  <c:v>10084.458952220501</c:v>
                </c:pt>
                <c:pt idx="8570">
                  <c:v>10143.503678192001</c:v>
                </c:pt>
                <c:pt idx="8571">
                  <c:v>10149.8564989885</c:v>
                </c:pt>
                <c:pt idx="8572">
                  <c:v>10079.014909964</c:v>
                </c:pt>
                <c:pt idx="8573">
                  <c:v>9930.7055231630293</c:v>
                </c:pt>
                <c:pt idx="8574">
                  <c:v>9706.5535393885693</c:v>
                </c:pt>
                <c:pt idx="8575">
                  <c:v>9420.4243875793109</c:v>
                </c:pt>
                <c:pt idx="8576">
                  <c:v>9108.8703599869004</c:v>
                </c:pt>
                <c:pt idx="8577">
                  <c:v>8822.1994808331801</c:v>
                </c:pt>
                <c:pt idx="8578">
                  <c:v>8582.6742291438604</c:v>
                </c:pt>
                <c:pt idx="8579">
                  <c:v>8351.8276586418706</c:v>
                </c:pt>
                <c:pt idx="8580">
                  <c:v>8123.4092526501099</c:v>
                </c:pt>
                <c:pt idx="8581">
                  <c:v>7873.0771379038797</c:v>
                </c:pt>
                <c:pt idx="8582">
                  <c:v>7583.2985246131702</c:v>
                </c:pt>
                <c:pt idx="8583">
                  <c:v>7272.1083707897897</c:v>
                </c:pt>
                <c:pt idx="8584">
                  <c:v>6979.0502808291403</c:v>
                </c:pt>
                <c:pt idx="8585">
                  <c:v>6717.1150162865597</c:v>
                </c:pt>
                <c:pt idx="8586">
                  <c:v>6503.7329321357902</c:v>
                </c:pt>
                <c:pt idx="8587">
                  <c:v>6351.5576442093197</c:v>
                </c:pt>
                <c:pt idx="8588">
                  <c:v>6252.1295027313399</c:v>
                </c:pt>
                <c:pt idx="8589">
                  <c:v>6206.9658637025605</c:v>
                </c:pt>
                <c:pt idx="8590">
                  <c:v>6223.4713364304798</c:v>
                </c:pt>
                <c:pt idx="8591">
                  <c:v>6307.2405907499096</c:v>
                </c:pt>
                <c:pt idx="8592">
                  <c:v>6432.3035154180297</c:v>
                </c:pt>
                <c:pt idx="8593">
                  <c:v>6581.6225224242498</c:v>
                </c:pt>
                <c:pt idx="8594">
                  <c:v>6756.0908630992099</c:v>
                </c:pt>
                <c:pt idx="8595">
                  <c:v>6926.5748081489201</c:v>
                </c:pt>
                <c:pt idx="8596">
                  <c:v>7055.3293057090996</c:v>
                </c:pt>
                <c:pt idx="8597">
                  <c:v>7103.6823091336501</c:v>
                </c:pt>
                <c:pt idx="8598">
                  <c:v>7086.2653303223697</c:v>
                </c:pt>
                <c:pt idx="8599">
                  <c:v>7001.3263104698199</c:v>
                </c:pt>
                <c:pt idx="8600">
                  <c:v>6843.9309838097797</c:v>
                </c:pt>
                <c:pt idx="8601">
                  <c:v>6615.1311140305697</c:v>
                </c:pt>
                <c:pt idx="8602">
                  <c:v>6312.5509474506198</c:v>
                </c:pt>
                <c:pt idx="8603">
                  <c:v>5968.88134555746</c:v>
                </c:pt>
                <c:pt idx="8604">
                  <c:v>5622.7571240500101</c:v>
                </c:pt>
                <c:pt idx="8605">
                  <c:v>5292.2523917726603</c:v>
                </c:pt>
                <c:pt idx="8606">
                  <c:v>5004.2913822283999</c:v>
                </c:pt>
                <c:pt idx="8607">
                  <c:v>4761.8574804776299</c:v>
                </c:pt>
                <c:pt idx="8608">
                  <c:v>4591.34029534605</c:v>
                </c:pt>
                <c:pt idx="8609">
                  <c:v>4483.6974156227398</c:v>
                </c:pt>
                <c:pt idx="8610">
                  <c:v>4436.7943590391196</c:v>
                </c:pt>
                <c:pt idx="8611">
                  <c:v>4441.3005994986697</c:v>
                </c:pt>
                <c:pt idx="8612">
                  <c:v>4474.7642679537003</c:v>
                </c:pt>
                <c:pt idx="8613">
                  <c:v>4526.27385766721</c:v>
                </c:pt>
                <c:pt idx="8614">
                  <c:v>4584.3638160607698</c:v>
                </c:pt>
                <c:pt idx="8615">
                  <c:v>4662.9074629329798</c:v>
                </c:pt>
                <c:pt idx="8616">
                  <c:v>4771.1164708283204</c:v>
                </c:pt>
                <c:pt idx="8617">
                  <c:v>4920.1650914598904</c:v>
                </c:pt>
                <c:pt idx="8618">
                  <c:v>5128.1458110687399</c:v>
                </c:pt>
                <c:pt idx="8619">
                  <c:v>5399.0150302563698</c:v>
                </c:pt>
                <c:pt idx="8620">
                  <c:v>5732.3311282951199</c:v>
                </c:pt>
                <c:pt idx="8621">
                  <c:v>6071.2793772201703</c:v>
                </c:pt>
                <c:pt idx="8622">
                  <c:v>6395.9206899821302</c:v>
                </c:pt>
                <c:pt idx="8623">
                  <c:v>6716.7192784648896</c:v>
                </c:pt>
                <c:pt idx="8624">
                  <c:v>7006.3081337704698</c:v>
                </c:pt>
                <c:pt idx="8625">
                  <c:v>7274.7147282607302</c:v>
                </c:pt>
                <c:pt idx="8626">
                  <c:v>7533.6601594451304</c:v>
                </c:pt>
                <c:pt idx="8627">
                  <c:v>7777.0228060606096</c:v>
                </c:pt>
                <c:pt idx="8628">
                  <c:v>8013.7031629639296</c:v>
                </c:pt>
                <c:pt idx="8629">
                  <c:v>8249.0969915974802</c:v>
                </c:pt>
                <c:pt idx="8630">
                  <c:v>8485.7985798167701</c:v>
                </c:pt>
                <c:pt idx="8631">
                  <c:v>8721.8564871633298</c:v>
                </c:pt>
                <c:pt idx="8632">
                  <c:v>8963.9373293612407</c:v>
                </c:pt>
                <c:pt idx="8633">
                  <c:v>9223.0338124500595</c:v>
                </c:pt>
                <c:pt idx="8634">
                  <c:v>9499.9052038906502</c:v>
                </c:pt>
                <c:pt idx="8635">
                  <c:v>9797.0089099122906</c:v>
                </c:pt>
                <c:pt idx="8636">
                  <c:v>10102.7522567992</c:v>
                </c:pt>
                <c:pt idx="8637">
                  <c:v>10394.6178465844</c:v>
                </c:pt>
                <c:pt idx="8638">
                  <c:v>10666.456298311101</c:v>
                </c:pt>
                <c:pt idx="8639">
                  <c:v>10917.9991949122</c:v>
                </c:pt>
                <c:pt idx="8640">
                  <c:v>11129.4326232028</c:v>
                </c:pt>
                <c:pt idx="8641">
                  <c:v>11259.719822614599</c:v>
                </c:pt>
                <c:pt idx="8642">
                  <c:v>11318.5312248474</c:v>
                </c:pt>
                <c:pt idx="8643">
                  <c:v>11335.8102076879</c:v>
                </c:pt>
                <c:pt idx="8644">
                  <c:v>11356.7208880259</c:v>
                </c:pt>
                <c:pt idx="8645">
                  <c:v>11443.027049128599</c:v>
                </c:pt>
                <c:pt idx="8646">
                  <c:v>11645.654442761799</c:v>
                </c:pt>
                <c:pt idx="8647">
                  <c:v>12015.7327498055</c:v>
                </c:pt>
                <c:pt idx="8648">
                  <c:v>12589.2610724195</c:v>
                </c:pt>
                <c:pt idx="8649">
                  <c:v>13350.1283644207</c:v>
                </c:pt>
                <c:pt idx="8650">
                  <c:v>14273.913763906299</c:v>
                </c:pt>
                <c:pt idx="8651">
                  <c:v>15208.133208351601</c:v>
                </c:pt>
                <c:pt idx="8652">
                  <c:v>15976.896084456999</c:v>
                </c:pt>
                <c:pt idx="8653">
                  <c:v>16562.676738284499</c:v>
                </c:pt>
                <c:pt idx="8654">
                  <c:v>17001.773887236901</c:v>
                </c:pt>
                <c:pt idx="8655">
                  <c:v>17300.2696525588</c:v>
                </c:pt>
                <c:pt idx="8656">
                  <c:v>17454.7864105763</c:v>
                </c:pt>
                <c:pt idx="8657">
                  <c:v>17472.159347005501</c:v>
                </c:pt>
                <c:pt idx="8658">
                  <c:v>17368.006037734202</c:v>
                </c:pt>
                <c:pt idx="8659">
                  <c:v>17144.487324599901</c:v>
                </c:pt>
                <c:pt idx="8660">
                  <c:v>16822.966492149</c:v>
                </c:pt>
                <c:pt idx="8661">
                  <c:v>16426.506471744498</c:v>
                </c:pt>
                <c:pt idx="8662">
                  <c:v>15969.229323993901</c:v>
                </c:pt>
                <c:pt idx="8663">
                  <c:v>15485.936492122501</c:v>
                </c:pt>
                <c:pt idx="8664">
                  <c:v>14996.0891977177</c:v>
                </c:pt>
                <c:pt idx="8665">
                  <c:v>14503.9353374036</c:v>
                </c:pt>
                <c:pt idx="8666">
                  <c:v>14014.2658708456</c:v>
                </c:pt>
                <c:pt idx="8667">
                  <c:v>13540.880425003401</c:v>
                </c:pt>
                <c:pt idx="8668">
                  <c:v>13098.8784787736</c:v>
                </c:pt>
                <c:pt idx="8669">
                  <c:v>12667.278229023101</c:v>
                </c:pt>
                <c:pt idx="8670">
                  <c:v>12205.183550258</c:v>
                </c:pt>
                <c:pt idx="8671">
                  <c:v>11695.670267469401</c:v>
                </c:pt>
                <c:pt idx="8672">
                  <c:v>11163.2423851071</c:v>
                </c:pt>
                <c:pt idx="8673">
                  <c:v>10591.2810911342</c:v>
                </c:pt>
                <c:pt idx="8674">
                  <c:v>10008.606918097699</c:v>
                </c:pt>
                <c:pt idx="8675">
                  <c:v>9456.0872219472094</c:v>
                </c:pt>
                <c:pt idx="8676">
                  <c:v>8984.8994955533108</c:v>
                </c:pt>
                <c:pt idx="8677">
                  <c:v>8662.1888052201102</c:v>
                </c:pt>
                <c:pt idx="8678">
                  <c:v>8512.4886726589793</c:v>
                </c:pt>
                <c:pt idx="8679">
                  <c:v>8434.85041448843</c:v>
                </c:pt>
                <c:pt idx="8680">
                  <c:v>8409.98046261528</c:v>
                </c:pt>
                <c:pt idx="8681">
                  <c:v>8409.2647761609896</c:v>
                </c:pt>
                <c:pt idx="8682">
                  <c:v>8413.1804168263006</c:v>
                </c:pt>
                <c:pt idx="8683">
                  <c:v>8430.3420891579608</c:v>
                </c:pt>
                <c:pt idx="8684">
                  <c:v>8469.92427601692</c:v>
                </c:pt>
                <c:pt idx="8685">
                  <c:v>8497.2637456302291</c:v>
                </c:pt>
                <c:pt idx="8686">
                  <c:v>8520.0259955414695</c:v>
                </c:pt>
                <c:pt idx="8687">
                  <c:v>8555.6116797906507</c:v>
                </c:pt>
                <c:pt idx="8688">
                  <c:v>8623.61892503321</c:v>
                </c:pt>
                <c:pt idx="8689">
                  <c:v>8726.6453244463592</c:v>
                </c:pt>
                <c:pt idx="8690">
                  <c:v>8856.4217474390407</c:v>
                </c:pt>
                <c:pt idx="8691">
                  <c:v>9021.1019824076793</c:v>
                </c:pt>
                <c:pt idx="8692">
                  <c:v>9221.8179256845506</c:v>
                </c:pt>
                <c:pt idx="8693">
                  <c:v>9461.7924240085795</c:v>
                </c:pt>
                <c:pt idx="8694">
                  <c:v>9726.6053436846596</c:v>
                </c:pt>
                <c:pt idx="8695">
                  <c:v>9997.3496184716296</c:v>
                </c:pt>
                <c:pt idx="8696">
                  <c:v>10242.850255162801</c:v>
                </c:pt>
                <c:pt idx="8697">
                  <c:v>10437.004260440001</c:v>
                </c:pt>
                <c:pt idx="8698">
                  <c:v>10583.696223586099</c:v>
                </c:pt>
                <c:pt idx="8699">
                  <c:v>10711.172362817</c:v>
                </c:pt>
                <c:pt idx="8700">
                  <c:v>10824.566819235901</c:v>
                </c:pt>
                <c:pt idx="8701">
                  <c:v>10951.852321083499</c:v>
                </c:pt>
                <c:pt idx="8702">
                  <c:v>11103.354322745499</c:v>
                </c:pt>
                <c:pt idx="8703">
                  <c:v>11282.383654598099</c:v>
                </c:pt>
                <c:pt idx="8704">
                  <c:v>11485.414347100101</c:v>
                </c:pt>
                <c:pt idx="8705">
                  <c:v>11671.0229613547</c:v>
                </c:pt>
                <c:pt idx="8706">
                  <c:v>11845.5759806804</c:v>
                </c:pt>
                <c:pt idx="8707">
                  <c:v>11994.934349896301</c:v>
                </c:pt>
                <c:pt idx="8708">
                  <c:v>12140.440544990901</c:v>
                </c:pt>
                <c:pt idx="8709">
                  <c:v>12298.536911754099</c:v>
                </c:pt>
                <c:pt idx="8710">
                  <c:v>12467.182890948299</c:v>
                </c:pt>
                <c:pt idx="8711">
                  <c:v>12611.2236024187</c:v>
                </c:pt>
                <c:pt idx="8712">
                  <c:v>12726.1144400705</c:v>
                </c:pt>
                <c:pt idx="8713">
                  <c:v>12785.831756772401</c:v>
                </c:pt>
                <c:pt idx="8714">
                  <c:v>12770.595891569799</c:v>
                </c:pt>
                <c:pt idx="8715">
                  <c:v>12655.4984034438</c:v>
                </c:pt>
                <c:pt idx="8716">
                  <c:v>12429.469613622799</c:v>
                </c:pt>
                <c:pt idx="8717">
                  <c:v>12097.5872307437</c:v>
                </c:pt>
                <c:pt idx="8718">
                  <c:v>11683.402306660701</c:v>
                </c:pt>
                <c:pt idx="8719">
                  <c:v>11235.574788743699</c:v>
                </c:pt>
                <c:pt idx="8720">
                  <c:v>10823.272884281299</c:v>
                </c:pt>
                <c:pt idx="8721">
                  <c:v>10556.449876453</c:v>
                </c:pt>
                <c:pt idx="8722">
                  <c:v>10512.363952399601</c:v>
                </c:pt>
                <c:pt idx="8723">
                  <c:v>10553.6802270808</c:v>
                </c:pt>
                <c:pt idx="8724">
                  <c:v>10681.113654320699</c:v>
                </c:pt>
                <c:pt idx="8725">
                  <c:v>10894.119075950301</c:v>
                </c:pt>
                <c:pt idx="8726">
                  <c:v>11171.8549867852</c:v>
                </c:pt>
                <c:pt idx="8727">
                  <c:v>11508.474152734299</c:v>
                </c:pt>
                <c:pt idx="8728">
                  <c:v>11870.5844334843</c:v>
                </c:pt>
                <c:pt idx="8729">
                  <c:v>12232.1220523306</c:v>
                </c:pt>
                <c:pt idx="8730">
                  <c:v>12565.1313722259</c:v>
                </c:pt>
                <c:pt idx="8731">
                  <c:v>12855.0496055483</c:v>
                </c:pt>
                <c:pt idx="8732">
                  <c:v>13123.210017264</c:v>
                </c:pt>
                <c:pt idx="8733">
                  <c:v>13398.981290055101</c:v>
                </c:pt>
                <c:pt idx="8734">
                  <c:v>13670.349129463801</c:v>
                </c:pt>
                <c:pt idx="8735">
                  <c:v>13883.0216436384</c:v>
                </c:pt>
                <c:pt idx="8736">
                  <c:v>14015.978776886501</c:v>
                </c:pt>
                <c:pt idx="8737">
                  <c:v>14036.689168856101</c:v>
                </c:pt>
                <c:pt idx="8738">
                  <c:v>13931.7044333785</c:v>
                </c:pt>
                <c:pt idx="8739">
                  <c:v>13696.898311500199</c:v>
                </c:pt>
                <c:pt idx="8740">
                  <c:v>13341.694892367699</c:v>
                </c:pt>
                <c:pt idx="8741">
                  <c:v>12878.0057449457</c:v>
                </c:pt>
                <c:pt idx="8742">
                  <c:v>12329.573857327199</c:v>
                </c:pt>
                <c:pt idx="8743">
                  <c:v>11730.994128775599</c:v>
                </c:pt>
                <c:pt idx="8744">
                  <c:v>11131.6421720446</c:v>
                </c:pt>
                <c:pt idx="8745">
                  <c:v>10632.9265845758</c:v>
                </c:pt>
                <c:pt idx="8746">
                  <c:v>10227.411730252599</c:v>
                </c:pt>
                <c:pt idx="8747">
                  <c:v>9905.8287777155492</c:v>
                </c:pt>
                <c:pt idx="8748">
                  <c:v>9677.6001266726307</c:v>
                </c:pt>
                <c:pt idx="8749">
                  <c:v>9531.1805253883704</c:v>
                </c:pt>
                <c:pt idx="8750">
                  <c:v>9470.1667294034196</c:v>
                </c:pt>
                <c:pt idx="8751">
                  <c:v>9465.8339946917295</c:v>
                </c:pt>
                <c:pt idx="8752">
                  <c:v>9524.2090899384893</c:v>
                </c:pt>
                <c:pt idx="8753">
                  <c:v>9653.6610612890599</c:v>
                </c:pt>
                <c:pt idx="8754">
                  <c:v>9820.3985510851599</c:v>
                </c:pt>
                <c:pt idx="8755">
                  <c:v>10019.837423336399</c:v>
                </c:pt>
                <c:pt idx="8756">
                  <c:v>10236.685722194499</c:v>
                </c:pt>
                <c:pt idx="8757">
                  <c:v>10422.790692532901</c:v>
                </c:pt>
                <c:pt idx="8758">
                  <c:v>10544.0109382097</c:v>
                </c:pt>
                <c:pt idx="8759">
                  <c:v>10609.4395374043</c:v>
                </c:pt>
                <c:pt idx="8760">
                  <c:v>10630.609824774499</c:v>
                </c:pt>
                <c:pt idx="8761">
                  <c:v>10621.418325410899</c:v>
                </c:pt>
                <c:pt idx="8762">
                  <c:v>10597.974362668599</c:v>
                </c:pt>
                <c:pt idx="8763">
                  <c:v>10609.2654931459</c:v>
                </c:pt>
                <c:pt idx="8764">
                  <c:v>10716.9265658567</c:v>
                </c:pt>
                <c:pt idx="8765">
                  <c:v>10872.075617712</c:v>
                </c:pt>
                <c:pt idx="8766">
                  <c:v>11020.609113657099</c:v>
                </c:pt>
                <c:pt idx="8767">
                  <c:v>11112.464146410701</c:v>
                </c:pt>
                <c:pt idx="8768">
                  <c:v>11134.0211547772</c:v>
                </c:pt>
                <c:pt idx="8769">
                  <c:v>11077.524395608099</c:v>
                </c:pt>
                <c:pt idx="8770">
                  <c:v>10935.044988242</c:v>
                </c:pt>
                <c:pt idx="8771">
                  <c:v>10741.2654779645</c:v>
                </c:pt>
                <c:pt idx="8772">
                  <c:v>10527.4635329664</c:v>
                </c:pt>
                <c:pt idx="8773">
                  <c:v>10342.8133872863</c:v>
                </c:pt>
                <c:pt idx="8774">
                  <c:v>10233.2345152583</c:v>
                </c:pt>
                <c:pt idx="8775">
                  <c:v>10208.037470768901</c:v>
                </c:pt>
                <c:pt idx="8776">
                  <c:v>10227.4519257064</c:v>
                </c:pt>
                <c:pt idx="8777">
                  <c:v>10282.162580217</c:v>
                </c:pt>
                <c:pt idx="8778">
                  <c:v>10372.698506807101</c:v>
                </c:pt>
                <c:pt idx="8779">
                  <c:v>10481.6624514084</c:v>
                </c:pt>
                <c:pt idx="8780">
                  <c:v>10578.005574806901</c:v>
                </c:pt>
                <c:pt idx="8781">
                  <c:v>10664.5674608266</c:v>
                </c:pt>
                <c:pt idx="8782">
                  <c:v>10737.756953485299</c:v>
                </c:pt>
                <c:pt idx="8783">
                  <c:v>10768.127855597801</c:v>
                </c:pt>
                <c:pt idx="8784">
                  <c:v>10754.327854007</c:v>
                </c:pt>
                <c:pt idx="8785">
                  <c:v>10717.938106588101</c:v>
                </c:pt>
                <c:pt idx="8786">
                  <c:v>10677.193625305301</c:v>
                </c:pt>
                <c:pt idx="8787">
                  <c:v>10657.9214465269</c:v>
                </c:pt>
                <c:pt idx="8788">
                  <c:v>10663.971082686799</c:v>
                </c:pt>
                <c:pt idx="8789">
                  <c:v>10716.889995497701</c:v>
                </c:pt>
                <c:pt idx="8790">
                  <c:v>10825.226630265501</c:v>
                </c:pt>
                <c:pt idx="8791">
                  <c:v>11000.8280742353</c:v>
                </c:pt>
                <c:pt idx="8792">
                  <c:v>11246.251455015599</c:v>
                </c:pt>
                <c:pt idx="8793">
                  <c:v>11553.0072021577</c:v>
                </c:pt>
                <c:pt idx="8794">
                  <c:v>11898.404638333001</c:v>
                </c:pt>
                <c:pt idx="8795">
                  <c:v>12249.429231361501</c:v>
                </c:pt>
                <c:pt idx="8796">
                  <c:v>12580.5013503091</c:v>
                </c:pt>
                <c:pt idx="8797">
                  <c:v>12890.952045570401</c:v>
                </c:pt>
                <c:pt idx="8798">
                  <c:v>13188.135014152</c:v>
                </c:pt>
                <c:pt idx="8799">
                  <c:v>13485.747869610001</c:v>
                </c:pt>
                <c:pt idx="8800">
                  <c:v>13810.0390627781</c:v>
                </c:pt>
                <c:pt idx="8801">
                  <c:v>14185.582265552701</c:v>
                </c:pt>
                <c:pt idx="8802">
                  <c:v>14639.5578458818</c:v>
                </c:pt>
                <c:pt idx="8803">
                  <c:v>15185.678233325099</c:v>
                </c:pt>
                <c:pt idx="8804">
                  <c:v>15803.082707716499</c:v>
                </c:pt>
                <c:pt idx="8805">
                  <c:v>16413.208242307501</c:v>
                </c:pt>
                <c:pt idx="8806">
                  <c:v>16998.830053837901</c:v>
                </c:pt>
                <c:pt idx="8807">
                  <c:v>17558.942337379402</c:v>
                </c:pt>
                <c:pt idx="8808">
                  <c:v>18070.447092127499</c:v>
                </c:pt>
                <c:pt idx="8809">
                  <c:v>18526.873492992399</c:v>
                </c:pt>
                <c:pt idx="8810">
                  <c:v>18933.6602219739</c:v>
                </c:pt>
                <c:pt idx="8811">
                  <c:v>19307.007971732801</c:v>
                </c:pt>
                <c:pt idx="8812">
                  <c:v>19659.098030621299</c:v>
                </c:pt>
                <c:pt idx="8813">
                  <c:v>19994.2045759631</c:v>
                </c:pt>
                <c:pt idx="8814">
                  <c:v>20312.9025044669</c:v>
                </c:pt>
                <c:pt idx="8815">
                  <c:v>20591.205168055501</c:v>
                </c:pt>
                <c:pt idx="8816">
                  <c:v>20818.1628518326</c:v>
                </c:pt>
                <c:pt idx="8817">
                  <c:v>20972.256634439</c:v>
                </c:pt>
                <c:pt idx="8818">
                  <c:v>21022.047203587801</c:v>
                </c:pt>
                <c:pt idx="8819">
                  <c:v>20946.260863327701</c:v>
                </c:pt>
                <c:pt idx="8820">
                  <c:v>20731.587151076299</c:v>
                </c:pt>
                <c:pt idx="8821">
                  <c:v>20378.958987560502</c:v>
                </c:pt>
                <c:pt idx="8822">
                  <c:v>19888.098925154201</c:v>
                </c:pt>
                <c:pt idx="8823">
                  <c:v>19294.183738923599</c:v>
                </c:pt>
                <c:pt idx="8824">
                  <c:v>18663.356283638601</c:v>
                </c:pt>
                <c:pt idx="8825">
                  <c:v>18077.709718046201</c:v>
                </c:pt>
                <c:pt idx="8826">
                  <c:v>17652.387106158501</c:v>
                </c:pt>
                <c:pt idx="8827">
                  <c:v>17513.340993985399</c:v>
                </c:pt>
                <c:pt idx="8828">
                  <c:v>17427.0033158931</c:v>
                </c:pt>
                <c:pt idx="8829">
                  <c:v>17318.940342924601</c:v>
                </c:pt>
                <c:pt idx="8830">
                  <c:v>17191.028266457299</c:v>
                </c:pt>
                <c:pt idx="8831">
                  <c:v>17034.522235746899</c:v>
                </c:pt>
                <c:pt idx="8832">
                  <c:v>16845.5678385627</c:v>
                </c:pt>
                <c:pt idx="8833">
                  <c:v>16608.841246498399</c:v>
                </c:pt>
                <c:pt idx="8834">
                  <c:v>16302.300171659699</c:v>
                </c:pt>
                <c:pt idx="8835">
                  <c:v>15913.466485553899</c:v>
                </c:pt>
                <c:pt idx="8836">
                  <c:v>15442.705467846399</c:v>
                </c:pt>
                <c:pt idx="8837">
                  <c:v>14889.790334311299</c:v>
                </c:pt>
                <c:pt idx="8838">
                  <c:v>14273.476190361</c:v>
                </c:pt>
                <c:pt idx="8839">
                  <c:v>13610.873793558199</c:v>
                </c:pt>
                <c:pt idx="8840">
                  <c:v>12901.1447836772</c:v>
                </c:pt>
                <c:pt idx="8841">
                  <c:v>12175.402715787401</c:v>
                </c:pt>
                <c:pt idx="8842">
                  <c:v>11481.544335148101</c:v>
                </c:pt>
                <c:pt idx="8843">
                  <c:v>10846.405887905299</c:v>
                </c:pt>
                <c:pt idx="8844">
                  <c:v>10293.059628787199</c:v>
                </c:pt>
                <c:pt idx="8845">
                  <c:v>9844.1000627695103</c:v>
                </c:pt>
                <c:pt idx="8846">
                  <c:v>9512.1804916206493</c:v>
                </c:pt>
                <c:pt idx="8847">
                  <c:v>9304.5200490430398</c:v>
                </c:pt>
                <c:pt idx="8848">
                  <c:v>9234.2953943952198</c:v>
                </c:pt>
                <c:pt idx="8849">
                  <c:v>9307.0768940145808</c:v>
                </c:pt>
                <c:pt idx="8850">
                  <c:v>9474.5216058512106</c:v>
                </c:pt>
                <c:pt idx="8851">
                  <c:v>9583.8684729585893</c:v>
                </c:pt>
                <c:pt idx="8852">
                  <c:v>9607.4456414970791</c:v>
                </c:pt>
                <c:pt idx="8853">
                  <c:v>9555.6787119950204</c:v>
                </c:pt>
                <c:pt idx="8854">
                  <c:v>9457.75857545484</c:v>
                </c:pt>
                <c:pt idx="8855">
                  <c:v>9330.8627777652491</c:v>
                </c:pt>
                <c:pt idx="8856">
                  <c:v>9197.2717178304101</c:v>
                </c:pt>
                <c:pt idx="8857">
                  <c:v>9066.5991050249904</c:v>
                </c:pt>
                <c:pt idx="8858">
                  <c:v>8944.0593506875393</c:v>
                </c:pt>
                <c:pt idx="8859">
                  <c:v>8884.9104226173604</c:v>
                </c:pt>
                <c:pt idx="8860">
                  <c:v>8889.9967231655392</c:v>
                </c:pt>
                <c:pt idx="8861">
                  <c:v>8943.9992891680395</c:v>
                </c:pt>
                <c:pt idx="8862">
                  <c:v>9029.8338639406593</c:v>
                </c:pt>
                <c:pt idx="8863">
                  <c:v>9116.5566897463104</c:v>
                </c:pt>
                <c:pt idx="8864">
                  <c:v>9197.7335792743706</c:v>
                </c:pt>
                <c:pt idx="8865">
                  <c:v>9275.5807208083206</c:v>
                </c:pt>
                <c:pt idx="8866">
                  <c:v>9344.6594715581105</c:v>
                </c:pt>
                <c:pt idx="8867">
                  <c:v>9413.7511155983993</c:v>
                </c:pt>
                <c:pt idx="8868">
                  <c:v>9492.7049027575395</c:v>
                </c:pt>
                <c:pt idx="8869">
                  <c:v>9585.9059100804407</c:v>
                </c:pt>
                <c:pt idx="8870">
                  <c:v>9698.7522107233199</c:v>
                </c:pt>
                <c:pt idx="8871">
                  <c:v>9838.9022350862397</c:v>
                </c:pt>
                <c:pt idx="8872">
                  <c:v>9987.9034681569992</c:v>
                </c:pt>
                <c:pt idx="8873">
                  <c:v>10137.7469711632</c:v>
                </c:pt>
                <c:pt idx="8874">
                  <c:v>10267.6492733253</c:v>
                </c:pt>
                <c:pt idx="8875">
                  <c:v>10346.2022458633</c:v>
                </c:pt>
                <c:pt idx="8876">
                  <c:v>10371.031297817</c:v>
                </c:pt>
                <c:pt idx="8877">
                  <c:v>10344.467267827</c:v>
                </c:pt>
                <c:pt idx="8878">
                  <c:v>10271.4847847976</c:v>
                </c:pt>
                <c:pt idx="8879">
                  <c:v>10154.657927373401</c:v>
                </c:pt>
                <c:pt idx="8880">
                  <c:v>9997.0985451260094</c:v>
                </c:pt>
                <c:pt idx="8881">
                  <c:v>9798.86817714467</c:v>
                </c:pt>
                <c:pt idx="8882">
                  <c:v>9589.6933183590299</c:v>
                </c:pt>
                <c:pt idx="8883">
                  <c:v>9380.8849387184691</c:v>
                </c:pt>
                <c:pt idx="8884">
                  <c:v>9201.3921047434196</c:v>
                </c:pt>
                <c:pt idx="8885">
                  <c:v>9043.2221540280407</c:v>
                </c:pt>
                <c:pt idx="8886">
                  <c:v>8922.5594179590407</c:v>
                </c:pt>
                <c:pt idx="8887">
                  <c:v>8857.88117772857</c:v>
                </c:pt>
                <c:pt idx="8888">
                  <c:v>8871.6295079936499</c:v>
                </c:pt>
                <c:pt idx="8889">
                  <c:v>8958.1126891723106</c:v>
                </c:pt>
                <c:pt idx="8890">
                  <c:v>9078.7360729785396</c:v>
                </c:pt>
                <c:pt idx="8891">
                  <c:v>9208.4654338127293</c:v>
                </c:pt>
                <c:pt idx="8892">
                  <c:v>9312.27871610894</c:v>
                </c:pt>
                <c:pt idx="8893">
                  <c:v>9392.2647679672991</c:v>
                </c:pt>
                <c:pt idx="8894">
                  <c:v>9438.0451103246705</c:v>
                </c:pt>
                <c:pt idx="8895">
                  <c:v>9459.1301839354801</c:v>
                </c:pt>
                <c:pt idx="8896">
                  <c:v>9469.1340945955508</c:v>
                </c:pt>
                <c:pt idx="8897">
                  <c:v>9498.1420064307495</c:v>
                </c:pt>
                <c:pt idx="8898">
                  <c:v>9513.4712038115795</c:v>
                </c:pt>
                <c:pt idx="8899">
                  <c:v>9489.5093275276995</c:v>
                </c:pt>
                <c:pt idx="8900">
                  <c:v>9440.1818809272409</c:v>
                </c:pt>
                <c:pt idx="8901">
                  <c:v>9384.6319474345291</c:v>
                </c:pt>
                <c:pt idx="8902">
                  <c:v>9338.1774227407004</c:v>
                </c:pt>
                <c:pt idx="8903">
                  <c:v>9313.3879344007401</c:v>
                </c:pt>
                <c:pt idx="8904">
                  <c:v>9310.4156880999708</c:v>
                </c:pt>
                <c:pt idx="8905">
                  <c:v>9334.3431173527297</c:v>
                </c:pt>
                <c:pt idx="8906">
                  <c:v>9380.96433025443</c:v>
                </c:pt>
                <c:pt idx="8907">
                  <c:v>9442.4875575734404</c:v>
                </c:pt>
                <c:pt idx="8908">
                  <c:v>9499.1336865610301</c:v>
                </c:pt>
                <c:pt idx="8909">
                  <c:v>9531.3338759294602</c:v>
                </c:pt>
                <c:pt idx="8910">
                  <c:v>9550.4456123019099</c:v>
                </c:pt>
                <c:pt idx="8911">
                  <c:v>9543.6069111408797</c:v>
                </c:pt>
                <c:pt idx="8912">
                  <c:v>9468.4889336872402</c:v>
                </c:pt>
                <c:pt idx="8913">
                  <c:v>9324.4822930651899</c:v>
                </c:pt>
                <c:pt idx="8914">
                  <c:v>9112.8211558081493</c:v>
                </c:pt>
                <c:pt idx="8915">
                  <c:v>8848.8903429667007</c:v>
                </c:pt>
                <c:pt idx="8916">
                  <c:v>8562.9511731277507</c:v>
                </c:pt>
                <c:pt idx="8917">
                  <c:v>8303.0502719773194</c:v>
                </c:pt>
                <c:pt idx="8918">
                  <c:v>8090.3225165645599</c:v>
                </c:pt>
                <c:pt idx="8919">
                  <c:v>7948.1658919664396</c:v>
                </c:pt>
                <c:pt idx="8920">
                  <c:v>7896.7448664844796</c:v>
                </c:pt>
                <c:pt idx="8921">
                  <c:v>7885.5861628739403</c:v>
                </c:pt>
                <c:pt idx="8922">
                  <c:v>7901.9660149539604</c:v>
                </c:pt>
                <c:pt idx="8923">
                  <c:v>7950.7508787245697</c:v>
                </c:pt>
                <c:pt idx="8924">
                  <c:v>8023.9007172333604</c:v>
                </c:pt>
                <c:pt idx="8925">
                  <c:v>8099.1630133896197</c:v>
                </c:pt>
                <c:pt idx="8926">
                  <c:v>8123.01833331952</c:v>
                </c:pt>
                <c:pt idx="8927">
                  <c:v>8065.2409748724704</c:v>
                </c:pt>
                <c:pt idx="8928">
                  <c:v>7957.8342279996396</c:v>
                </c:pt>
                <c:pt idx="8929">
                  <c:v>7819.7709493897801</c:v>
                </c:pt>
                <c:pt idx="8930">
                  <c:v>7673.8083617750699</c:v>
                </c:pt>
                <c:pt idx="8931">
                  <c:v>7547.3392949497802</c:v>
                </c:pt>
                <c:pt idx="8932">
                  <c:v>7459.1100344957704</c:v>
                </c:pt>
                <c:pt idx="8933">
                  <c:v>7416.4182533523699</c:v>
                </c:pt>
                <c:pt idx="8934">
                  <c:v>7418.6125775205401</c:v>
                </c:pt>
                <c:pt idx="8935">
                  <c:v>7434.8343388972899</c:v>
                </c:pt>
                <c:pt idx="8936">
                  <c:v>7470.13148616331</c:v>
                </c:pt>
                <c:pt idx="8937">
                  <c:v>7524.3174787060898</c:v>
                </c:pt>
                <c:pt idx="8938">
                  <c:v>7594.0832397817803</c:v>
                </c:pt>
                <c:pt idx="8939">
                  <c:v>7684.8818082083199</c:v>
                </c:pt>
                <c:pt idx="8940">
                  <c:v>7786.8639154412704</c:v>
                </c:pt>
                <c:pt idx="8941">
                  <c:v>7877.6923634985096</c:v>
                </c:pt>
                <c:pt idx="8942">
                  <c:v>7944.4379890181699</c:v>
                </c:pt>
                <c:pt idx="8943">
                  <c:v>7985.0113114616497</c:v>
                </c:pt>
                <c:pt idx="8944">
                  <c:v>8007.5281860862196</c:v>
                </c:pt>
                <c:pt idx="8945">
                  <c:v>8037.9938121763098</c:v>
                </c:pt>
                <c:pt idx="8946">
                  <c:v>8103.8398075184996</c:v>
                </c:pt>
                <c:pt idx="8947">
                  <c:v>8230.5703678044592</c:v>
                </c:pt>
                <c:pt idx="8948">
                  <c:v>8424.4457035384203</c:v>
                </c:pt>
                <c:pt idx="8949">
                  <c:v>8676.5864690153503</c:v>
                </c:pt>
                <c:pt idx="8950">
                  <c:v>9003.1725448198194</c:v>
                </c:pt>
                <c:pt idx="8951">
                  <c:v>9424.5476510047392</c:v>
                </c:pt>
                <c:pt idx="8952">
                  <c:v>9913.32471026247</c:v>
                </c:pt>
                <c:pt idx="8953">
                  <c:v>10419.732519703601</c:v>
                </c:pt>
                <c:pt idx="8954">
                  <c:v>10916.8016931896</c:v>
                </c:pt>
                <c:pt idx="8955">
                  <c:v>11406.507699759701</c:v>
                </c:pt>
                <c:pt idx="8956">
                  <c:v>11879.4408551422</c:v>
                </c:pt>
                <c:pt idx="8957">
                  <c:v>12316.5068075038</c:v>
                </c:pt>
                <c:pt idx="8958">
                  <c:v>12708.465235832</c:v>
                </c:pt>
                <c:pt idx="8959">
                  <c:v>13050.2826352552</c:v>
                </c:pt>
                <c:pt idx="8960">
                  <c:v>13333.762927530301</c:v>
                </c:pt>
                <c:pt idx="8961">
                  <c:v>13538.090782843101</c:v>
                </c:pt>
                <c:pt idx="8962">
                  <c:v>13585.433734587499</c:v>
                </c:pt>
                <c:pt idx="8963">
                  <c:v>13458.704784409299</c:v>
                </c:pt>
                <c:pt idx="8964">
                  <c:v>13197.859557117101</c:v>
                </c:pt>
                <c:pt idx="8965">
                  <c:v>12818.935430515199</c:v>
                </c:pt>
                <c:pt idx="8966">
                  <c:v>12375.803876214901</c:v>
                </c:pt>
                <c:pt idx="8967">
                  <c:v>11884.362090345699</c:v>
                </c:pt>
                <c:pt idx="8968">
                  <c:v>11366.5364439369</c:v>
                </c:pt>
                <c:pt idx="8969">
                  <c:v>10861.3365667254</c:v>
                </c:pt>
                <c:pt idx="8970">
                  <c:v>10394.5228904743</c:v>
                </c:pt>
                <c:pt idx="8971">
                  <c:v>10006.085648668301</c:v>
                </c:pt>
                <c:pt idx="8972">
                  <c:v>9716.6474649258198</c:v>
                </c:pt>
                <c:pt idx="8973">
                  <c:v>9486.7167157644708</c:v>
                </c:pt>
                <c:pt idx="8974">
                  <c:v>9312.7481657340304</c:v>
                </c:pt>
                <c:pt idx="8975">
                  <c:v>9179.4101777978703</c:v>
                </c:pt>
                <c:pt idx="8976">
                  <c:v>9076.98982916764</c:v>
                </c:pt>
                <c:pt idx="8977">
                  <c:v>9004.6516942793696</c:v>
                </c:pt>
                <c:pt idx="8978">
                  <c:v>8968.9291486824204</c:v>
                </c:pt>
                <c:pt idx="8979">
                  <c:v>8973.1417241337494</c:v>
                </c:pt>
                <c:pt idx="8980">
                  <c:v>9024.8827963206895</c:v>
                </c:pt>
                <c:pt idx="8981">
                  <c:v>9126.0070425498307</c:v>
                </c:pt>
                <c:pt idx="8982">
                  <c:v>9258.1817402199595</c:v>
                </c:pt>
                <c:pt idx="8983">
                  <c:v>9403.7326011773202</c:v>
                </c:pt>
                <c:pt idx="8984">
                  <c:v>9577.02021505628</c:v>
                </c:pt>
                <c:pt idx="8985">
                  <c:v>9782.8562490505392</c:v>
                </c:pt>
                <c:pt idx="8986">
                  <c:v>10017.617013044601</c:v>
                </c:pt>
                <c:pt idx="8987">
                  <c:v>10243.5253326109</c:v>
                </c:pt>
                <c:pt idx="8988">
                  <c:v>10418.217539094499</c:v>
                </c:pt>
                <c:pt idx="8989">
                  <c:v>10545.6558652523</c:v>
                </c:pt>
                <c:pt idx="8990">
                  <c:v>10635.174424617901</c:v>
                </c:pt>
                <c:pt idx="8991">
                  <c:v>10718.761693087299</c:v>
                </c:pt>
                <c:pt idx="8992">
                  <c:v>10820.069881621201</c:v>
                </c:pt>
                <c:pt idx="8993">
                  <c:v>10950.1129375417</c:v>
                </c:pt>
                <c:pt idx="8994">
                  <c:v>11099.7663450047</c:v>
                </c:pt>
                <c:pt idx="8995">
                  <c:v>11253.030603065101</c:v>
                </c:pt>
                <c:pt idx="8996">
                  <c:v>11402.429859685</c:v>
                </c:pt>
                <c:pt idx="8997">
                  <c:v>11518.590229621201</c:v>
                </c:pt>
                <c:pt idx="8998">
                  <c:v>11601.7715712066</c:v>
                </c:pt>
                <c:pt idx="8999">
                  <c:v>11639.1726313616</c:v>
                </c:pt>
                <c:pt idx="9000">
                  <c:v>11620.673548700801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303-4E3B-8457-CDBB661856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38137904"/>
        <c:axId val="1838132496"/>
      </c:scatterChart>
      <c:valAx>
        <c:axId val="1838137904"/>
        <c:scaling>
          <c:orientation val="minMax"/>
          <c:max val="28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1800" b="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pozice (µm)</a:t>
                </a:r>
                <a:endParaRPr lang="cs-CZ" sz="18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838132496"/>
        <c:crosses val="autoZero"/>
        <c:crossBetween val="midCat"/>
      </c:valAx>
      <c:valAx>
        <c:axId val="1838132496"/>
        <c:scaling>
          <c:orientation val="minMax"/>
          <c:max val="350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cs-CZ" sz="2000" b="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r>
                  <a:rPr lang="cs-CZ" sz="2000" b="0" i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cs-CZ" sz="2000" b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cs-CZ"/>
            </a:p>
          </c:txPr>
        </c:title>
        <c:numFmt formatCode="0.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838137904"/>
        <c:crosses val="autoZero"/>
        <c:crossBetween val="midCat"/>
        <c:dispUnits>
          <c:builtInUnit val="tenThousands"/>
        </c:dispUnits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0.17595307917888561"/>
          <c:y val="8.9736027216552119E-2"/>
          <c:w val="0.34624638759767024"/>
          <c:h val="0.23738360063875583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 algn="just"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750686305980717"/>
          <c:y val="0.14581702091795398"/>
          <c:w val="0.76635826771653548"/>
          <c:h val="0.7036238030765215"/>
        </c:manualLayout>
      </c:layout>
      <c:scatterChart>
        <c:scatterStyle val="lineMarker"/>
        <c:varyColors val="0"/>
        <c:ser>
          <c:idx val="0"/>
          <c:order val="0"/>
          <c:tx>
            <c:strRef>
              <c:f>'Coufal data'!$E$10</c:f>
              <c:strCache>
                <c:ptCount val="1"/>
                <c:pt idx="0">
                  <c:v>TiO2 P25 (0.5 mg/cm2)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8575" cap="rnd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'Coufal data'!$D$11:$D$18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240</c:v>
                </c:pt>
              </c:numCache>
            </c:numRef>
          </c:xVal>
          <c:yVal>
            <c:numRef>
              <c:f>'Coufal data'!$E$11:$E$18</c:f>
              <c:numCache>
                <c:formatCode>0.00E+00</c:formatCode>
                <c:ptCount val="8"/>
                <c:pt idx="0">
                  <c:v>9.6000000000000002E-5</c:v>
                </c:pt>
                <c:pt idx="1">
                  <c:v>8.3399999999999994E-5</c:v>
                </c:pt>
                <c:pt idx="2">
                  <c:v>8.0299199999999999E-5</c:v>
                </c:pt>
                <c:pt idx="3">
                  <c:v>7.5832299999999996E-5</c:v>
                </c:pt>
                <c:pt idx="4">
                  <c:v>7.1157700000000005E-5</c:v>
                </c:pt>
                <c:pt idx="5">
                  <c:v>6.7002500000000001E-5</c:v>
                </c:pt>
                <c:pt idx="6">
                  <c:v>6.3055100000000006E-5</c:v>
                </c:pt>
                <c:pt idx="7">
                  <c:v>5.5056399999999997E-5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AF6-4E7E-8A5E-0069C0237C21}"/>
            </c:ext>
          </c:extLst>
        </c:ser>
        <c:ser>
          <c:idx val="1"/>
          <c:order val="1"/>
          <c:tx>
            <c:strRef>
              <c:f>'Coufal data'!$F$10</c:f>
              <c:strCache>
                <c:ptCount val="1"/>
                <c:pt idx="0">
                  <c:v>CeO2 (0.2 mg/cm2)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trendline>
            <c:spPr>
              <a:ln w="31750" cap="rnd">
                <a:solidFill>
                  <a:srgbClr val="FF0000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'Coufal data'!$D$11:$D$18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240</c:v>
                </c:pt>
              </c:numCache>
            </c:numRef>
          </c:xVal>
          <c:yVal>
            <c:numRef>
              <c:f>'Coufal data'!$F$11:$F$18</c:f>
              <c:numCache>
                <c:formatCode>0.00E+00</c:formatCode>
                <c:ptCount val="8"/>
                <c:pt idx="0">
                  <c:v>9.6000000000000002E-5</c:v>
                </c:pt>
                <c:pt idx="1">
                  <c:v>9.3387999999999994E-5</c:v>
                </c:pt>
                <c:pt idx="2">
                  <c:v>9.2972499999999998E-5</c:v>
                </c:pt>
                <c:pt idx="3">
                  <c:v>9.2453099999999997E-5</c:v>
                </c:pt>
                <c:pt idx="4">
                  <c:v>9.2349199999999993E-5</c:v>
                </c:pt>
                <c:pt idx="5">
                  <c:v>9.2037600000000001E-5</c:v>
                </c:pt>
                <c:pt idx="6">
                  <c:v>9.1933699999999997E-5</c:v>
                </c:pt>
                <c:pt idx="7">
                  <c:v>9.1414299999999997E-5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AF6-4E7E-8A5E-0069C0237C21}"/>
            </c:ext>
          </c:extLst>
        </c:ser>
        <c:ser>
          <c:idx val="3"/>
          <c:order val="3"/>
          <c:tx>
            <c:strRef>
              <c:f>'Coufal data'!$H$10</c:f>
              <c:strCache>
                <c:ptCount val="1"/>
                <c:pt idx="0">
                  <c:v>TiO2 P25 .+ CeO2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'Coufal data'!$D$11:$D$18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240</c:v>
                </c:pt>
              </c:numCache>
            </c:numRef>
          </c:xVal>
          <c:yVal>
            <c:numRef>
              <c:f>'Coufal data'!$H$11:$H$18</c:f>
              <c:numCache>
                <c:formatCode>0.00E+00</c:formatCode>
                <c:ptCount val="8"/>
                <c:pt idx="0">
                  <c:v>9.6000000000000002E-5</c:v>
                </c:pt>
                <c:pt idx="1">
                  <c:v>8.6947500000000001E-5</c:v>
                </c:pt>
                <c:pt idx="2">
                  <c:v>8.5700900000000005E-5</c:v>
                </c:pt>
                <c:pt idx="3">
                  <c:v>8.4558300000000007E-5</c:v>
                </c:pt>
                <c:pt idx="4">
                  <c:v>8.3831099999999998E-5</c:v>
                </c:pt>
                <c:pt idx="5">
                  <c:v>8.3000100000000005E-5</c:v>
                </c:pt>
                <c:pt idx="6">
                  <c:v>8.2480700000000005E-5</c:v>
                </c:pt>
                <c:pt idx="7">
                  <c:v>8.1649600000000005E-5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AF6-4E7E-8A5E-0069C0237C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8454943"/>
        <c:axId val="2118447871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'Coufal data'!$D$11:$D$18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30</c:v>
                      </c:pt>
                      <c:pt idx="2">
                        <c:v>60</c:v>
                      </c:pt>
                      <c:pt idx="3">
                        <c:v>90</c:v>
                      </c:pt>
                      <c:pt idx="4">
                        <c:v>120</c:v>
                      </c:pt>
                      <c:pt idx="5">
                        <c:v>150</c:v>
                      </c:pt>
                      <c:pt idx="6">
                        <c:v>180</c:v>
                      </c:pt>
                      <c:pt idx="7">
                        <c:v>240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'Coufal data'!$G$11:$G$18</c15:sqref>
                        </c15:formulaRef>
                      </c:ext>
                    </c:extLst>
                    <c:numCache>
                      <c:formatCode>0.00E+00</c:formatCode>
                      <c:ptCount val="8"/>
                      <c:pt idx="0">
                        <c:v>9.6000000000000002E-5</c:v>
                      </c:pt>
                      <c:pt idx="1">
                        <c:v>9.1829800000000006E-5</c:v>
                      </c:pt>
                      <c:pt idx="2">
                        <c:v>9.1206599999999995E-5</c:v>
                      </c:pt>
                      <c:pt idx="3">
                        <c:v>9.04794E-5</c:v>
                      </c:pt>
                      <c:pt idx="4">
                        <c:v>9.0583300000000004E-5</c:v>
                      </c:pt>
                      <c:pt idx="5">
                        <c:v>9.0063900000000003E-5</c:v>
                      </c:pt>
                      <c:pt idx="6">
                        <c:v>9.0063900000000003E-5</c:v>
                      </c:pt>
                      <c:pt idx="7">
                        <c:v>8.9544500000000003E-5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5-BAF6-4E7E-8A5E-0069C0237C21}"/>
                  </c:ext>
                </c:extLst>
              </c15:ser>
            </c15:filteredScatterSeries>
            <c15:filteredScatterSeries>
              <c15:ser>
                <c:idx val="4"/>
                <c:order val="4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'Coufal data'!$D$11:$D$18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30</c:v>
                      </c:pt>
                      <c:pt idx="2">
                        <c:v>60</c:v>
                      </c:pt>
                      <c:pt idx="3">
                        <c:v>90</c:v>
                      </c:pt>
                      <c:pt idx="4">
                        <c:v>120</c:v>
                      </c:pt>
                      <c:pt idx="5">
                        <c:v>150</c:v>
                      </c:pt>
                      <c:pt idx="6">
                        <c:v>180</c:v>
                      </c:pt>
                      <c:pt idx="7">
                        <c:v>240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'Coufal data'!$I$11:$I$18</c15:sqref>
                        </c15:formulaRef>
                      </c:ext>
                    </c:extLst>
                    <c:numCache>
                      <c:formatCode>0.00E+00</c:formatCode>
                      <c:ptCount val="8"/>
                      <c:pt idx="0">
                        <c:v>9.6000000000000002E-5</c:v>
                      </c:pt>
                      <c:pt idx="1">
                        <c:v>8.8713400000000003E-5</c:v>
                      </c:pt>
                      <c:pt idx="2">
                        <c:v>8.3831099999999998E-5</c:v>
                      </c:pt>
                      <c:pt idx="4">
                        <c:v>7.5416799999999999E-5</c:v>
                      </c:pt>
                      <c:pt idx="6">
                        <c:v>6.8353000000000001E-5</c:v>
                      </c:pt>
                      <c:pt idx="7">
                        <c:v>6.1496900000000004E-5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AF6-4E7E-8A5E-0069C0237C21}"/>
                  </c:ext>
                </c:extLst>
              </c15:ser>
            </c15:filteredScatterSeries>
          </c:ext>
        </c:extLst>
      </c:scatterChart>
      <c:valAx>
        <c:axId val="21184549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 b="1" dirty="0">
                    <a:solidFill>
                      <a:schemeClr val="tx1"/>
                    </a:solidFill>
                  </a:rPr>
                  <a:t>čas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8447871"/>
        <c:crosses val="autoZero"/>
        <c:crossBetween val="midCat"/>
      </c:valAx>
      <c:valAx>
        <c:axId val="2118447871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 b="1" dirty="0">
                    <a:solidFill>
                      <a:schemeClr val="tx1"/>
                    </a:solidFill>
                  </a:rPr>
                  <a:t>C(mol/)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118454943"/>
        <c:crosses val="autoZero"/>
        <c:crossBetween val="midCat"/>
        <c:majorUnit val="2.0000000000000008E-5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16856527071521471"/>
          <c:y val="0.64231155082133007"/>
          <c:w val="0.83143472928478535"/>
          <c:h val="0.191362304183047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558760253268731"/>
          <c:y val="4.1013451198235816E-2"/>
          <c:w val="0.72657513415924269"/>
          <c:h val="0.78641051820714714"/>
        </c:manualLayout>
      </c:layout>
      <c:scatterChart>
        <c:scatterStyle val="lineMarker"/>
        <c:varyColors val="0"/>
        <c:ser>
          <c:idx val="0"/>
          <c:order val="0"/>
          <c:tx>
            <c:strRef>
              <c:f>List1!$C$7</c:f>
              <c:strCache>
                <c:ptCount val="1"/>
                <c:pt idx="0">
                  <c:v>TiO2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accent1"/>
              </a:solidFill>
              <a:ln w="19050">
                <a:noFill/>
              </a:ln>
              <a:effectLst/>
            </c:spPr>
          </c:marker>
          <c:xVal>
            <c:numRef>
              <c:f>List1!$B$9:$B$15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120</c:v>
                </c:pt>
                <c:pt idx="4">
                  <c:v>180</c:v>
                </c:pt>
                <c:pt idx="5">
                  <c:v>240</c:v>
                </c:pt>
                <c:pt idx="6">
                  <c:v>300</c:v>
                </c:pt>
              </c:numCache>
            </c:numRef>
          </c:xVal>
          <c:yVal>
            <c:numRef>
              <c:f>List1!$C$9:$C$15</c:f>
              <c:numCache>
                <c:formatCode>0.00E+00</c:formatCode>
                <c:ptCount val="7"/>
                <c:pt idx="0">
                  <c:v>1E-4</c:v>
                </c:pt>
                <c:pt idx="1">
                  <c:v>8.8713400000000003E-5</c:v>
                </c:pt>
                <c:pt idx="2">
                  <c:v>8.3831099999999998E-5</c:v>
                </c:pt>
                <c:pt idx="3">
                  <c:v>7.5416799999999999E-5</c:v>
                </c:pt>
                <c:pt idx="4">
                  <c:v>6.8353000000000001E-5</c:v>
                </c:pt>
                <c:pt idx="5">
                  <c:v>6.1496900000000004E-5</c:v>
                </c:pt>
                <c:pt idx="6">
                  <c:v>5.4848600000000002E-5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28E-488D-AE8E-3AB2001AB695}"/>
            </c:ext>
          </c:extLst>
        </c:ser>
        <c:ser>
          <c:idx val="1"/>
          <c:order val="1"/>
          <c:tx>
            <c:strRef>
              <c:f>List1!$D$7</c:f>
              <c:strCache>
                <c:ptCount val="1"/>
                <c:pt idx="0">
                  <c:v>Ce/Ti  0.5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15875">
                <a:noFill/>
              </a:ln>
              <a:effectLst/>
            </c:spPr>
          </c:marker>
          <c:xVal>
            <c:numRef>
              <c:f>List1!$B$9:$B$15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120</c:v>
                </c:pt>
                <c:pt idx="4">
                  <c:v>180</c:v>
                </c:pt>
                <c:pt idx="5">
                  <c:v>240</c:v>
                </c:pt>
                <c:pt idx="6">
                  <c:v>300</c:v>
                </c:pt>
              </c:numCache>
            </c:numRef>
          </c:xVal>
          <c:yVal>
            <c:numRef>
              <c:f>List1!$D$9:$D$15</c:f>
              <c:numCache>
                <c:formatCode>0.00E+00</c:formatCode>
                <c:ptCount val="7"/>
                <c:pt idx="0">
                  <c:v>1E-4</c:v>
                </c:pt>
                <c:pt idx="1">
                  <c:v>9.1102700000000004E-5</c:v>
                </c:pt>
                <c:pt idx="2">
                  <c:v>9.0583300000000004E-5</c:v>
                </c:pt>
                <c:pt idx="3">
                  <c:v>9.0583300000000004E-5</c:v>
                </c:pt>
                <c:pt idx="4">
                  <c:v>9.0894899999999996E-5</c:v>
                </c:pt>
                <c:pt idx="5">
                  <c:v>9.0894899999999996E-5</c:v>
                </c:pt>
                <c:pt idx="6">
                  <c:v>9.09988E-5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28E-488D-AE8E-3AB2001AB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3879199"/>
        <c:axId val="773880031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List1!$E$7</c15:sqref>
                        </c15:formulaRef>
                      </c:ext>
                    </c:extLst>
                    <c:strCache>
                      <c:ptCount val="1"/>
                      <c:pt idx="0">
                        <c:v>F1</c:v>
                      </c:pt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3"/>
                    </a:solidFill>
                    <a:ln w="9525">
                      <a:solidFill>
                        <a:schemeClr val="accent3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List1!$B$9:$B$15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30</c:v>
                      </c:pt>
                      <c:pt idx="2">
                        <c:v>60</c:v>
                      </c:pt>
                      <c:pt idx="3">
                        <c:v>120</c:v>
                      </c:pt>
                      <c:pt idx="4">
                        <c:v>180</c:v>
                      </c:pt>
                      <c:pt idx="5">
                        <c:v>240</c:v>
                      </c:pt>
                      <c:pt idx="6">
                        <c:v>300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List1!$E$9:$E$15</c15:sqref>
                        </c15:formulaRef>
                      </c:ext>
                    </c:extLst>
                    <c:numCache>
                      <c:formatCode>0.00E+00</c:formatCode>
                      <c:ptCount val="7"/>
                      <c:pt idx="0">
                        <c:v>1E-4</c:v>
                      </c:pt>
                      <c:pt idx="1">
                        <c:v>8.7051400000000005E-5</c:v>
                      </c:pt>
                      <c:pt idx="2">
                        <c:v>8.5493200000000003E-5</c:v>
                      </c:pt>
                      <c:pt idx="3">
                        <c:v>8.4454400000000002E-5</c:v>
                      </c:pt>
                      <c:pt idx="4">
                        <c:v>8.3727199999999993E-5</c:v>
                      </c:pt>
                      <c:pt idx="5">
                        <c:v>8.2688400000000006E-5</c:v>
                      </c:pt>
                      <c:pt idx="6">
                        <c:v>8.1753499999999996E-5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628E-488D-AE8E-3AB2001AB695}"/>
                  </c:ext>
                </c:extLst>
              </c15:ser>
            </c15:filteredScatterSeries>
            <c15:filteredScatterSeries>
              <c15:ser>
                <c:idx val="4"/>
                <c:order val="3"/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5"/>
                    </a:solidFill>
                    <a:ln w="9525">
                      <a:solidFill>
                        <a:schemeClr val="accent5"/>
                      </a:solidFill>
                    </a:ln>
                    <a:effectLst/>
                  </c:spPr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List1!$B$9:$B$15</c15:sqref>
                        </c15:formulaRef>
                      </c:ext>
                    </c:extLst>
                    <c:numCache>
                      <c:formatCode>General</c:formatCode>
                      <c:ptCount val="7"/>
                      <c:pt idx="0">
                        <c:v>0</c:v>
                      </c:pt>
                      <c:pt idx="1">
                        <c:v>30</c:v>
                      </c:pt>
                      <c:pt idx="2">
                        <c:v>60</c:v>
                      </c:pt>
                      <c:pt idx="3">
                        <c:v>120</c:v>
                      </c:pt>
                      <c:pt idx="4">
                        <c:v>180</c:v>
                      </c:pt>
                      <c:pt idx="5">
                        <c:v>240</c:v>
                      </c:pt>
                      <c:pt idx="6">
                        <c:v>300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List1!$H$9:$H$15</c15:sqref>
                        </c15:formulaRef>
                      </c:ext>
                    </c:extLst>
                    <c:numCache>
                      <c:formatCode>0.00E+00</c:formatCode>
                      <c:ptCount val="7"/>
                      <c:pt idx="0">
                        <c:v>1E-4</c:v>
                      </c:pt>
                      <c:pt idx="1">
                        <c:v>8.7570800000000005E-5</c:v>
                      </c:pt>
                      <c:pt idx="2">
                        <c:v>8.6532000000000004E-5</c:v>
                      </c:pt>
                      <c:pt idx="3">
                        <c:v>8.5181500000000004E-5</c:v>
                      </c:pt>
                      <c:pt idx="4">
                        <c:v>8.4142700000000003E-5</c:v>
                      </c:pt>
                      <c:pt idx="5">
                        <c:v>8.3000100000000005E-5</c:v>
                      </c:pt>
                      <c:pt idx="6">
                        <c:v>8.2169000000000006E-5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28E-488D-AE8E-3AB2001AB695}"/>
                  </c:ext>
                </c:extLst>
              </c15:ser>
            </c15:filteredScatterSeries>
          </c:ext>
        </c:extLst>
      </c:scatterChart>
      <c:valAx>
        <c:axId val="77387919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800" b="1" dirty="0">
                    <a:solidFill>
                      <a:schemeClr val="tx1"/>
                    </a:solidFill>
                  </a:rPr>
                  <a:t>čas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3880031"/>
        <c:crosses val="autoZero"/>
        <c:crossBetween val="midCat"/>
        <c:majorUnit val="30"/>
      </c:valAx>
      <c:valAx>
        <c:axId val="773880031"/>
        <c:scaling>
          <c:orientation val="minMax"/>
          <c:max val="1.0000000000000003E-4"/>
          <c:min val="4.0000000000000017E-5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 dirty="0">
                    <a:solidFill>
                      <a:schemeClr val="tx1"/>
                    </a:solidFill>
                  </a:rPr>
                  <a:t>c</a:t>
                </a:r>
                <a:r>
                  <a:rPr lang="cs-CZ" sz="1600" b="1" baseline="0" dirty="0">
                    <a:solidFill>
                      <a:schemeClr val="tx1"/>
                    </a:solidFill>
                  </a:rPr>
                  <a:t> (mol/l)</a:t>
                </a:r>
                <a:endParaRPr lang="cs-CZ" sz="16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73879199"/>
        <c:crosses val="autoZero"/>
        <c:crossBetween val="midCat"/>
        <c:majorUnit val="1.0000000000000004E-5"/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36424366080670684"/>
          <c:y val="0.58052311943718093"/>
          <c:w val="0.25602410238959361"/>
          <c:h val="0.208288311522600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972067965188562"/>
          <c:y val="0.10829099752361464"/>
          <c:w val="0.78449564857024456"/>
          <c:h val="0.63081987632901815"/>
        </c:manualLayout>
      </c:layout>
      <c:scatterChart>
        <c:scatterStyle val="lineMarker"/>
        <c:varyColors val="0"/>
        <c:ser>
          <c:idx val="1"/>
          <c:order val="0"/>
          <c:tx>
            <c:v>vrstva TiO2 P25</c:v>
          </c:tx>
          <c:spPr>
            <a:ln w="25400" cap="rnd">
              <a:noFill/>
              <a:round/>
            </a:ln>
            <a:effectLst/>
          </c:spPr>
          <c:marker>
            <c:symbol val="square"/>
            <c:size val="7"/>
            <c:spPr>
              <a:solidFill>
                <a:srgbClr val="0070C0"/>
              </a:solidFill>
              <a:ln w="15875">
                <a:noFill/>
              </a:ln>
              <a:effectLst/>
            </c:spPr>
          </c:marker>
          <c:xVal>
            <c:numRef>
              <c:f>Monuron!$B$8:$B$14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</c:numCache>
            </c:numRef>
          </c:xVal>
          <c:yVal>
            <c:numRef>
              <c:f>Monuron!$E$8:$E$14</c:f>
              <c:numCache>
                <c:formatCode>0.00E+00</c:formatCode>
                <c:ptCount val="7"/>
                <c:pt idx="0">
                  <c:v>1E-4</c:v>
                </c:pt>
                <c:pt idx="1">
                  <c:v>8.0000000000000007E-5</c:v>
                </c:pt>
                <c:pt idx="2">
                  <c:v>6.6000000000000005E-5</c:v>
                </c:pt>
                <c:pt idx="3">
                  <c:v>5.3999999999999998E-5</c:v>
                </c:pt>
                <c:pt idx="4">
                  <c:v>4.3999999999999999E-5</c:v>
                </c:pt>
                <c:pt idx="5">
                  <c:v>3.1999999999999999E-5</c:v>
                </c:pt>
                <c:pt idx="6">
                  <c:v>2.4000000000000001E-5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397-4DFA-931E-E0FDC3017CFE}"/>
            </c:ext>
          </c:extLst>
        </c:ser>
        <c:ser>
          <c:idx val="0"/>
          <c:order val="1"/>
          <c:tx>
            <c:v>vrstva TiO2 P25 + TiO2/CeO2 (40:1) v SiO2 pojivu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FF0000"/>
              </a:solidFill>
              <a:ln w="15875">
                <a:noFill/>
              </a:ln>
              <a:effectLst/>
            </c:spPr>
          </c:marker>
          <c:xVal>
            <c:numRef>
              <c:f>Monuron!$B$8:$B$14</c:f>
              <c:numCache>
                <c:formatCode>General</c:formatCode>
                <c:ptCount val="7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180</c:v>
                </c:pt>
                <c:pt idx="6">
                  <c:v>240</c:v>
                </c:pt>
              </c:numCache>
            </c:numRef>
          </c:xVal>
          <c:yVal>
            <c:numRef>
              <c:f>Monuron!$C$8:$C$14</c:f>
              <c:numCache>
                <c:formatCode>0.00E+00</c:formatCode>
                <c:ptCount val="7"/>
                <c:pt idx="0">
                  <c:v>1E-4</c:v>
                </c:pt>
                <c:pt idx="1">
                  <c:v>7.2000000000000002E-5</c:v>
                </c:pt>
                <c:pt idx="2">
                  <c:v>5.1E-5</c:v>
                </c:pt>
                <c:pt idx="3">
                  <c:v>3.6999999999999998E-5</c:v>
                </c:pt>
                <c:pt idx="4">
                  <c:v>2.6999999999999999E-5</c:v>
                </c:pt>
                <c:pt idx="5">
                  <c:v>1.5E-5</c:v>
                </c:pt>
                <c:pt idx="6">
                  <c:v>1.1E-5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397-4DFA-931E-E0FDC3017C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2801264"/>
        <c:axId val="592813328"/>
      </c:scatterChart>
      <c:valAx>
        <c:axId val="5928012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>
                    <a:solidFill>
                      <a:schemeClr val="tx1"/>
                    </a:solidFill>
                  </a:rPr>
                  <a:t>čas (min)</a:t>
                </a:r>
              </a:p>
            </c:rich>
          </c:tx>
          <c:layout>
            <c:manualLayout>
              <c:xMode val="edge"/>
              <c:yMode val="edge"/>
              <c:x val="0.81706791914168619"/>
              <c:y val="0.807654255082521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2813328"/>
        <c:crosses val="autoZero"/>
        <c:crossBetween val="midCat"/>
        <c:majorUnit val="30"/>
      </c:valAx>
      <c:valAx>
        <c:axId val="59281332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0" dirty="0">
                    <a:solidFill>
                      <a:schemeClr val="tx1"/>
                    </a:solidFill>
                  </a:rPr>
                  <a:t>C </a:t>
                </a:r>
                <a:r>
                  <a:rPr lang="cs-CZ" sz="1100" b="0" dirty="0" err="1">
                    <a:solidFill>
                      <a:schemeClr val="tx1"/>
                    </a:solidFill>
                  </a:rPr>
                  <a:t>Monuron</a:t>
                </a:r>
                <a:r>
                  <a:rPr lang="cs-CZ" sz="1100" b="0" dirty="0">
                    <a:solidFill>
                      <a:schemeClr val="tx1"/>
                    </a:solidFill>
                  </a:rPr>
                  <a:t> (mol/l)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9280126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6007827968872307E-2"/>
          <c:y val="0.8351436083784507"/>
          <c:w val="0.85862743472855363"/>
          <c:h val="0.148292776962201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4405048481366"/>
          <c:y val="9.1205211726384364E-2"/>
          <c:w val="0.77353253920183052"/>
          <c:h val="0.62395818848273932"/>
        </c:manualLayout>
      </c:layout>
      <c:scatterChart>
        <c:scatterStyle val="lineMarker"/>
        <c:varyColors val="0"/>
        <c:ser>
          <c:idx val="0"/>
          <c:order val="0"/>
          <c:tx>
            <c:v>vrtsva TiO2 P25</c:v>
          </c:tx>
          <c:spPr>
            <a:ln w="19050" cap="rnd">
              <a:noFill/>
              <a:round/>
            </a:ln>
            <a:effectLst/>
          </c:spPr>
          <c:marker>
            <c:symbol val="square"/>
            <c:size val="8"/>
            <c:spPr>
              <a:solidFill>
                <a:srgbClr val="0070C0"/>
              </a:solidFill>
              <a:ln w="22225">
                <a:noFill/>
              </a:ln>
              <a:effectLst/>
            </c:spPr>
          </c:marker>
          <c:xVal>
            <c:numRef>
              <c:f>'Acid Orange 7'!$J$44:$J$48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'Acid Orange 7'!$N$44:$N$48</c:f>
              <c:numCache>
                <c:formatCode>0.0E+00</c:formatCode>
                <c:ptCount val="5"/>
                <c:pt idx="0">
                  <c:v>9.9900000000000002E-5</c:v>
                </c:pt>
                <c:pt idx="1">
                  <c:v>9.2873426504113389E-5</c:v>
                </c:pt>
                <c:pt idx="2">
                  <c:v>8.9007830310238882E-5</c:v>
                </c:pt>
                <c:pt idx="3">
                  <c:v>8.5241351967489339E-5</c:v>
                </c:pt>
                <c:pt idx="4">
                  <c:v>8.3457230647239559E-5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4D-4BFE-A0F7-DF2CC90280AF}"/>
            </c:ext>
          </c:extLst>
        </c:ser>
        <c:ser>
          <c:idx val="2"/>
          <c:order val="2"/>
          <c:tx>
            <c:v>vrstva TiO2 P25+ TiO2/CeO2 (40:1) v SiO2 pojivu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6"/>
            <c:spPr>
              <a:solidFill>
                <a:srgbClr val="FF0000"/>
              </a:solidFill>
              <a:ln w="19050">
                <a:noFill/>
              </a:ln>
              <a:effectLst/>
            </c:spPr>
          </c:marker>
          <c:xVal>
            <c:numRef>
              <c:f>'Acid Orange 7'!$J$44:$J$48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'Acid Orange 7'!$P$44:$P$48</c:f>
              <c:numCache>
                <c:formatCode>0.0E+00</c:formatCode>
                <c:ptCount val="5"/>
                <c:pt idx="0">
                  <c:v>9.9900000000000002E-5</c:v>
                </c:pt>
                <c:pt idx="1">
                  <c:v>9.3765487164238279E-5</c:v>
                </c:pt>
                <c:pt idx="2">
                  <c:v>8.9503419565863809E-5</c:v>
                </c:pt>
                <c:pt idx="3">
                  <c:v>8.6926355436614129E-5</c:v>
                </c:pt>
                <c:pt idx="4">
                  <c:v>8.4151055605114481E-5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4D-4BFE-A0F7-DF2CC90280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5190480"/>
        <c:axId val="665178832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'Acid Orange 7'!$O$43</c15:sqref>
                        </c15:formulaRef>
                      </c:ext>
                    </c:extLst>
                    <c:strCache>
                      <c:ptCount val="1"/>
                      <c:pt idx="0">
                        <c:v>TiO2/CeO2 v SiO2 (200 nm)</c:v>
                      </c:pt>
                    </c:strCache>
                  </c:strRef>
                </c:tx>
                <c:spPr>
                  <a:ln w="19050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'Acid Orange 7'!$J$44:$J$48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0</c:v>
                      </c:pt>
                      <c:pt idx="1">
                        <c:v>30</c:v>
                      </c:pt>
                      <c:pt idx="2">
                        <c:v>60</c:v>
                      </c:pt>
                      <c:pt idx="3">
                        <c:v>90</c:v>
                      </c:pt>
                      <c:pt idx="4">
                        <c:v>120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'Acid Orange 7'!$O$44:$O$48</c15:sqref>
                        </c15:formulaRef>
                      </c:ext>
                    </c:extLst>
                    <c:numCache>
                      <c:formatCode>0.0E+00</c:formatCode>
                      <c:ptCount val="5"/>
                      <c:pt idx="0">
                        <c:v>9.9900000000000002E-5</c:v>
                      </c:pt>
                      <c:pt idx="1">
                        <c:v>9.2774308652988398E-5</c:v>
                      </c:pt>
                      <c:pt idx="2">
                        <c:v>8.7620180394489051E-5</c:v>
                      </c:pt>
                      <c:pt idx="3">
                        <c:v>8.662900188323917E-5</c:v>
                      </c:pt>
                      <c:pt idx="4">
                        <c:v>8.276340568936465E-5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2-654D-4BFE-A0F7-DF2CC90280AF}"/>
                  </c:ext>
                </c:extLst>
              </c15:ser>
            </c15:filteredScatterSeries>
          </c:ext>
        </c:extLst>
      </c:scatterChart>
      <c:valAx>
        <c:axId val="6651904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1">
                    <a:solidFill>
                      <a:schemeClr val="tx1"/>
                    </a:solidFill>
                  </a:rPr>
                  <a:t>čas (min)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5178832"/>
        <c:crosses val="autoZero"/>
        <c:crossBetween val="midCat"/>
        <c:majorUnit val="30"/>
      </c:valAx>
      <c:valAx>
        <c:axId val="665178832"/>
        <c:scaling>
          <c:orientation val="minMax"/>
          <c:max val="1.2000000000000004E-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b="0" dirty="0">
                    <a:solidFill>
                      <a:schemeClr val="tx1"/>
                    </a:solidFill>
                  </a:rPr>
                  <a:t>C Acid</a:t>
                </a:r>
                <a:r>
                  <a:rPr lang="cs-CZ" sz="1100" b="0" baseline="0" dirty="0">
                    <a:solidFill>
                      <a:schemeClr val="tx1"/>
                    </a:solidFill>
                  </a:rPr>
                  <a:t> Orange 7 (mol/l)</a:t>
                </a:r>
                <a:endParaRPr lang="cs-CZ" sz="1100" b="0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E+0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65190480"/>
        <c:crosses val="autoZero"/>
        <c:crossBetween val="midCat"/>
        <c:majorUnit val="2.0000000000000008E-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0383761201447455E-2"/>
          <c:y val="0.81270215770979659"/>
          <c:w val="0.87293398976015568"/>
          <c:h val="0.187297955833696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122767222697481"/>
          <c:y val="5.9456525807538269E-2"/>
          <c:w val="0.76969433885572236"/>
          <c:h val="0.501951370662000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porovnání!$B$27</c:f>
              <c:strCache>
                <c:ptCount val="1"/>
                <c:pt idx="0">
                  <c:v>Monuron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porovnání!$I$24:$K$24</c:f>
              <c:strCache>
                <c:ptCount val="3"/>
                <c:pt idx="0">
                  <c:v>základní vrstva TiO2 P25</c:v>
                </c:pt>
                <c:pt idx="1">
                  <c:v>vrstva TiO2 P25+ překryv CeO2/TiO2 (1:40) v SiO2 pojivu (200 nm) sprej</c:v>
                </c:pt>
                <c:pt idx="2">
                  <c:v>vrstva TiO2 P25 + překryv CeO2/TiO2 (1:40) v SiO2 pojivu (250 nm) DP</c:v>
                </c:pt>
              </c:strCache>
            </c:strRef>
          </c:cat>
          <c:val>
            <c:numRef>
              <c:f>porovnání!$C$27:$E$27</c:f>
              <c:numCache>
                <c:formatCode>General</c:formatCode>
                <c:ptCount val="3"/>
                <c:pt idx="0">
                  <c:v>1.4166666666666667E-9</c:v>
                </c:pt>
                <c:pt idx="1">
                  <c:v>2.0416666666666672E-9</c:v>
                </c:pt>
                <c:pt idx="2">
                  <c:v>2.2083333333333341E-9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8-4178-B379-50A826B80FF9}"/>
            </c:ext>
          </c:extLst>
        </c:ser>
        <c:ser>
          <c:idx val="1"/>
          <c:order val="1"/>
          <c:tx>
            <c:strRef>
              <c:f>porovnání!$B$28</c:f>
              <c:strCache>
                <c:ptCount val="1"/>
                <c:pt idx="0">
                  <c:v>Acid Orange 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porovnání!$I$24:$K$24</c:f>
              <c:strCache>
                <c:ptCount val="3"/>
                <c:pt idx="0">
                  <c:v>základní vrstva TiO2 P25</c:v>
                </c:pt>
                <c:pt idx="1">
                  <c:v>vrstva TiO2 P25+ překryv CeO2/TiO2 (1:40) v SiO2 pojivu (200 nm) sprej</c:v>
                </c:pt>
                <c:pt idx="2">
                  <c:v>vrstva TiO2 P25 + překryv CeO2/TiO2 (1:40) v SiO2 pojivu (250 nm) DP</c:v>
                </c:pt>
              </c:strCache>
            </c:strRef>
          </c:cat>
          <c:val>
            <c:numRef>
              <c:f>porovnání!$C$28:$E$28</c:f>
              <c:numCache>
                <c:formatCode>General</c:formatCode>
                <c:ptCount val="3"/>
                <c:pt idx="0">
                  <c:v>5.141738527108732E-10</c:v>
                </c:pt>
                <c:pt idx="1">
                  <c:v>5.719925992004495E-10</c:v>
                </c:pt>
                <c:pt idx="2">
                  <c:v>4.7287474807546205E-10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98-4178-B379-50A826B80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axId val="1562373999"/>
        <c:axId val="1562378991"/>
      </c:barChart>
      <c:lineChart>
        <c:grouping val="standard"/>
        <c:varyColors val="0"/>
        <c:ser>
          <c:idx val="2"/>
          <c:order val="2"/>
          <c:tx>
            <c:strRef>
              <c:f>porovnání!$L$24</c:f>
              <c:strCache>
                <c:ptCount val="1"/>
                <c:pt idx="0">
                  <c:v>rychlost Monuron/rychlost AO7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9"/>
            <c:spPr>
              <a:noFill/>
              <a:ln w="25400">
                <a:solidFill>
                  <a:schemeClr val="tx1"/>
                </a:solidFill>
              </a:ln>
              <a:effectLst/>
            </c:spPr>
          </c:marker>
          <c:val>
            <c:numRef>
              <c:f>porovnání!$C$29:$E$29</c:f>
              <c:numCache>
                <c:formatCode>General</c:formatCode>
                <c:ptCount val="3"/>
                <c:pt idx="0">
                  <c:v>2.7552289156626508</c:v>
                </c:pt>
                <c:pt idx="1">
                  <c:v>3.5693935018050538</c:v>
                </c:pt>
                <c:pt idx="2">
                  <c:v>4.6700174672489068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098-4178-B379-50A826B80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65006495"/>
        <c:axId val="1565012735"/>
      </c:lineChart>
      <c:catAx>
        <c:axId val="1562373999"/>
        <c:scaling>
          <c:orientation val="minMax"/>
        </c:scaling>
        <c:delete val="0"/>
        <c:axPos val="b"/>
        <c:numFmt formatCode="General" sourceLinked="1"/>
        <c:majorTickMark val="none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2378991"/>
        <c:crosses val="autoZero"/>
        <c:auto val="1"/>
        <c:lblAlgn val="ctr"/>
        <c:lblOffset val="100"/>
        <c:noMultiLvlLbl val="0"/>
      </c:catAx>
      <c:valAx>
        <c:axId val="156237899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>
                    <a:solidFill>
                      <a:schemeClr val="tx1"/>
                    </a:solidFill>
                  </a:rPr>
                  <a:t>počáteční rychlost </a:t>
                </a:r>
                <a:r>
                  <a:rPr lang="cs-CZ" sz="1600" b="1" baseline="0">
                    <a:solidFill>
                      <a:schemeClr val="tx1"/>
                    </a:solidFill>
                  </a:rPr>
                  <a:t>(mol/min/cm</a:t>
                </a:r>
                <a:r>
                  <a:rPr lang="cs-CZ" sz="1600" b="1" baseline="30000">
                    <a:solidFill>
                      <a:schemeClr val="tx1"/>
                    </a:solidFill>
                  </a:rPr>
                  <a:t>2</a:t>
                </a:r>
                <a:r>
                  <a:rPr lang="cs-CZ" sz="1600" b="1" baseline="0">
                    <a:solidFill>
                      <a:schemeClr val="tx1"/>
                    </a:solidFill>
                  </a:rPr>
                  <a:t>)</a:t>
                </a:r>
                <a:endParaRPr lang="cs-CZ" sz="1600" b="1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3.1183434904478433E-2"/>
              <c:y val="7.956533766653372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2373999"/>
        <c:crosses val="autoZero"/>
        <c:crossBetween val="between"/>
      </c:valAx>
      <c:valAx>
        <c:axId val="1565012735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>
                    <a:solidFill>
                      <a:schemeClr val="tx1"/>
                    </a:solidFill>
                  </a:rPr>
                  <a:t>rychlost Monuron/rychlost AO7</a:t>
                </a:r>
              </a:p>
            </c:rich>
          </c:tx>
          <c:layout>
            <c:manualLayout>
              <c:xMode val="edge"/>
              <c:yMode val="edge"/>
              <c:x val="0.95909242817443507"/>
              <c:y val="9.539967449370341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565006495"/>
        <c:crosses val="max"/>
        <c:crossBetween val="between"/>
      </c:valAx>
      <c:catAx>
        <c:axId val="1565006495"/>
        <c:scaling>
          <c:orientation val="minMax"/>
        </c:scaling>
        <c:delete val="1"/>
        <c:axPos val="b"/>
        <c:majorTickMark val="out"/>
        <c:minorTickMark val="none"/>
        <c:tickLblPos val="nextTo"/>
        <c:crossAx val="15650127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3067405324052768E-2"/>
          <c:y val="0.76539647794098997"/>
          <c:w val="0.84444490404928274"/>
          <c:h val="0.15017968240119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245BB-7FF9-4850-B84E-2FA72519514F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D7FD8-B920-425F-AA51-B87E981D92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928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D7FD8-B920-425F-AA51-B87E981D92D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84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D7FD8-B920-425F-AA51-B87E981D92D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6879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D7FD8-B920-425F-AA51-B87E981D92D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910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B78FF-1B35-4E7D-A557-46F78C729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AD49ED-280C-4639-83D9-98D71D9B2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0F3BA1-033F-4453-8A93-A35928B91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B618A6-698A-466B-B0CE-99D07BD1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08D29C-C05E-4B0E-A69E-1E325FEE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5112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8A088E-232D-494E-A2CF-C9923C11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B9BB77D-EAF3-45B7-8F3B-F0D79ADBA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D2FDD4-4324-45EA-80B1-C791AE88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AFDAD0-71F2-4717-8279-C1CAF31C0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40FCFC-A3AB-40BF-8085-B05F60AD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952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59859E-D54A-4260-A504-9051CBE12A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F278FB-7BE0-4EB4-87B6-1A6754DEB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909E03-C8F9-40B9-8AC3-EF00AF85E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6ADDD1E-D585-4D02-9F61-94E8DDDF8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86995CF-C217-4BA5-A5ED-BDFDD8BA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581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DCF67-B5F1-4AF3-A87C-4ABE1236F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23E125-219E-42A9-8929-42B2AD9DF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F4AB57-B907-411E-A607-C6F2FBB0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E9409-8DC9-471A-8A7D-5A73B3DC1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9848FE4-B514-4691-9016-30F69363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08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360B94-6DC4-4A7E-B3A0-5DA83E376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0B12795-80F9-4A26-97A7-CDE1866BF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E8FD33C-4875-4AD1-BEFA-C7CEF5775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9853A34-9187-48B6-9D69-5435C3D5D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092B5F-D22A-423A-809A-5D9E00F9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084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648C8B-A431-415C-88CD-BDC49204A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F72545-FAF0-4C28-A1A2-9024D3E146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530734-0F27-4C16-9914-525F18ABF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09D575-6F48-4B19-9F63-5A16BF7F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622C293-4CEF-4145-8555-F7763E9C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5A9730-252B-47CC-9432-93253AD8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17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6EA5A-37C5-4D37-9591-86A78F774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CEF7A3-D20C-41BD-837A-2C50CE94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3A05935-8B25-47E5-BE26-74F3D8E05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7B04149-6056-4E34-A566-B1E3C4CEE3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062A281-0BEA-4544-A614-F3920AE20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3B9D037-BFC6-4312-A9D4-1B5E4067F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C15BA62-C2B9-4AED-9F1E-693F03B11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BF32A7-B4CD-4E8D-9A46-93CA1566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43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5348B3-58D9-415E-B151-8CCBC940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3A8628E-A96B-4C2F-BE2C-4BBF3293C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552B97-F281-420D-8095-FF2D3C7D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E1955F7-4756-47C7-8F2D-E68A7B8D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069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D72F34E-F0D1-489E-BCF3-98703156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04E96F7-8163-4270-B500-8B93D28B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D9F541-80EC-4643-A96C-63BA48754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135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0DE94-39A5-4FB0-BDCF-B8F01465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62E666-B39A-4DD2-B66D-4E248A0E9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0BDBBB7-C64F-48D5-967F-7CBB76DEA5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AE2FF5-6D51-491E-A320-BF30CA0B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D4BA04-6176-4771-AE59-7B227DE6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C3B56C-8E9C-4A93-A2D2-574AF01B7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252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CF368-DF4D-4551-AAAE-DA45B2974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715479-9D44-4516-81BD-3C9D4F1E5B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3361303-1EF5-4792-A798-E7457A1C3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973818-9C21-42C1-A8EA-CA75F2E1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BC84EE-027D-4F42-BCE4-AFBA1498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75B60EC-9060-4C29-9EFC-9C8441DA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555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8642184-521E-4863-9201-C131E42A0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33952E2-635C-4148-ADD1-60EEC6E51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2F96C9-EB7F-4B5E-9A1B-650F2447F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165A7-A773-4D2B-9212-994032E9AAF9}" type="datetimeFigureOut">
              <a:rPr lang="cs-CZ" smtClean="0"/>
              <a:t>12.11.2021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6531C65-8FCF-42E4-887A-8C6ACC3E2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0C54BC-8F5E-4035-B214-7D7678848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73A-71C5-4FA3-8EE8-BDD711461AD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02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9D13AE-9075-449E-BA0B-A15E5078A1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 err="1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Fotokatalyzátory</a:t>
            </a: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s přídavkem CeO</a:t>
            </a:r>
            <a:r>
              <a:rPr lang="cs-CZ" sz="4000" b="1" baseline="-250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cs-CZ" sz="4000" b="1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pro čištění obtížně odbouratelných  organických látek ve vodách</a:t>
            </a:r>
            <a:b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100B95AB-54D6-4449-B4EE-69D00051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6629" y="3591923"/>
            <a:ext cx="6858000" cy="544449"/>
          </a:xfrm>
        </p:spPr>
        <p:txBody>
          <a:bodyPr/>
          <a:lstStyle/>
          <a:p>
            <a:r>
              <a:rPr lang="cs-CZ" dirty="0"/>
              <a:t>Michal Baudys, Jakub Rusek, Josef </a:t>
            </a:r>
            <a:r>
              <a:rPr lang="cs-CZ" dirty="0" err="1"/>
              <a:t>Krýsa</a:t>
            </a:r>
            <a:endParaRPr lang="cs-CZ" dirty="0"/>
          </a:p>
        </p:txBody>
      </p:sp>
      <p:pic>
        <p:nvPicPr>
          <p:cNvPr id="5" name="Obrázek 4" descr="\\share\Rektorat\Graficky-Manual\loga_ustavy\CZ_loga_ustavy\CZ_loga_ustavy\logoUSTAV_zakl\logoUSTAV_png\u_logoFCHT_105UAT.png">
            <a:extLst>
              <a:ext uri="{FF2B5EF4-FFF2-40B4-BE49-F238E27FC236}">
                <a16:creationId xmlns:a16="http://schemas.microsoft.com/office/drawing/2014/main" id="{E6594135-C327-45CA-AE98-B5419F1D81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62" y="4404145"/>
            <a:ext cx="3743823" cy="1005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72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E24FAC-B777-4AFE-89F3-083632458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3. Příprava past obsahující TiO</a:t>
            </a:r>
            <a:r>
              <a:rPr lang="cs-CZ" baseline="-25000" dirty="0"/>
              <a:t>2</a:t>
            </a:r>
            <a:r>
              <a:rPr lang="cs-CZ" dirty="0"/>
              <a:t>, </a:t>
            </a:r>
            <a:r>
              <a:rPr lang="cs-CZ" dirty="0" err="1"/>
              <a:t>hydroxyethylcelulosu</a:t>
            </a:r>
            <a:r>
              <a:rPr lang="cs-CZ" dirty="0"/>
              <a:t> (pojivo) a CeCl</a:t>
            </a:r>
            <a:r>
              <a:rPr lang="cs-CZ" baseline="-25000" dirty="0"/>
              <a:t>3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58CE83-6515-4705-BD78-458B9CD22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Hydroxyethylcelusosa</a:t>
            </a:r>
            <a:r>
              <a:rPr lang="cs-CZ" dirty="0"/>
              <a:t> (HEC) – pojivo</a:t>
            </a:r>
          </a:p>
          <a:p>
            <a:r>
              <a:rPr lang="cs-CZ" dirty="0"/>
              <a:t>Dále přídavek suspenze TiO2 s roztokem CeCl</a:t>
            </a:r>
            <a:r>
              <a:rPr lang="cs-CZ" baseline="-25000" dirty="0"/>
              <a:t>3</a:t>
            </a:r>
          </a:p>
          <a:p>
            <a:r>
              <a:rPr lang="cs-CZ" dirty="0"/>
              <a:t>Aplikace na sklo →natahovacím pravítkem (24</a:t>
            </a:r>
            <a:r>
              <a:rPr lang="el-GR" dirty="0"/>
              <a:t>µ</a:t>
            </a:r>
            <a:r>
              <a:rPr lang="cs-CZ" dirty="0"/>
              <a:t>m)</a:t>
            </a:r>
          </a:p>
          <a:p>
            <a:r>
              <a:rPr lang="cs-CZ" dirty="0"/>
              <a:t>Kalcinace 450 °C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1E1F5B4-E4CB-44DE-9810-6A2FD0C1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681" y="4224163"/>
            <a:ext cx="3733800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36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71596-D1E9-4F6F-9918-93C568BA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217081"/>
            <a:ext cx="10515600" cy="958578"/>
          </a:xfrm>
        </p:spPr>
        <p:txBody>
          <a:bodyPr>
            <a:normAutofit/>
          </a:bodyPr>
          <a:lstStyle/>
          <a:p>
            <a:r>
              <a:rPr lang="cs-CZ" sz="2800" dirty="0"/>
              <a:t>3. Příprava past obsahující TiO</a:t>
            </a:r>
            <a:r>
              <a:rPr lang="cs-CZ" sz="2800" baseline="-25000" dirty="0"/>
              <a:t>2</a:t>
            </a:r>
            <a:r>
              <a:rPr lang="cs-CZ" sz="2800" dirty="0"/>
              <a:t> a CeO</a:t>
            </a:r>
            <a:r>
              <a:rPr lang="cs-CZ" sz="2800" baseline="-25000" dirty="0"/>
              <a:t>2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CCB9219-7362-43ED-96C3-803C5CA35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1175659"/>
            <a:ext cx="5724525" cy="4191000"/>
          </a:xfrm>
          <a:prstGeom prst="rect">
            <a:avLst/>
          </a:prstGeom>
        </p:spPr>
      </p:pic>
      <p:pic>
        <p:nvPicPr>
          <p:cNvPr id="7" name="Obrázek 6" descr="Obsah obrázku text, strom&#10;&#10;Popis byl vytvořen automaticky">
            <a:extLst>
              <a:ext uri="{FF2B5EF4-FFF2-40B4-BE49-F238E27FC236}">
                <a16:creationId xmlns:a16="http://schemas.microsoft.com/office/drawing/2014/main" id="{217FE652-6E08-4813-98CD-D31523B03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5" y="3671924"/>
            <a:ext cx="4275312" cy="3168000"/>
          </a:xfrm>
          <a:prstGeom prst="rect">
            <a:avLst/>
          </a:prstGeom>
        </p:spPr>
      </p:pic>
      <p:pic>
        <p:nvPicPr>
          <p:cNvPr id="9" name="Obrázek 8" descr="Obsah obrázku strom, rostlina, obrázek, dav&#10;&#10;Popis byl vytvořen automaticky">
            <a:extLst>
              <a:ext uri="{FF2B5EF4-FFF2-40B4-BE49-F238E27FC236}">
                <a16:creationId xmlns:a16="http://schemas.microsoft.com/office/drawing/2014/main" id="{C5D3F6B0-E07D-4F05-938C-F122304A4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5" y="392179"/>
            <a:ext cx="4224000" cy="316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2094916-F45F-46A0-BDCB-B19BADD58578}"/>
              </a:ext>
            </a:extLst>
          </p:cNvPr>
          <p:cNvSpPr txBox="1"/>
          <p:nvPr/>
        </p:nvSpPr>
        <p:spPr>
          <a:xfrm>
            <a:off x="670442" y="5440590"/>
            <a:ext cx="2090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Fázové složení:</a:t>
            </a:r>
          </a:p>
          <a:p>
            <a:r>
              <a:rPr lang="cs-CZ" dirty="0"/>
              <a:t>(C) CeO</a:t>
            </a:r>
            <a:r>
              <a:rPr lang="cs-CZ" baseline="-25000" dirty="0"/>
              <a:t>2</a:t>
            </a:r>
            <a:r>
              <a:rPr lang="cs-CZ" dirty="0"/>
              <a:t>: 50%</a:t>
            </a:r>
          </a:p>
          <a:p>
            <a:r>
              <a:rPr lang="cs-CZ" dirty="0"/>
              <a:t>(A) TiO</a:t>
            </a:r>
            <a:r>
              <a:rPr lang="cs-CZ" baseline="-25000" dirty="0"/>
              <a:t>2</a:t>
            </a:r>
            <a:r>
              <a:rPr lang="cs-CZ" dirty="0"/>
              <a:t> anatas: 40%</a:t>
            </a:r>
          </a:p>
          <a:p>
            <a:r>
              <a:rPr lang="cs-CZ" dirty="0"/>
              <a:t>(R) TiO</a:t>
            </a:r>
            <a:r>
              <a:rPr lang="cs-CZ" baseline="-25000" dirty="0"/>
              <a:t>2</a:t>
            </a:r>
            <a:r>
              <a:rPr lang="cs-CZ" dirty="0"/>
              <a:t> rutil: 10%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C0E80-A3B0-482B-87FC-97105C7A20D3}"/>
              </a:ext>
            </a:extLst>
          </p:cNvPr>
          <p:cNvSpPr txBox="1"/>
          <p:nvPr/>
        </p:nvSpPr>
        <p:spPr>
          <a:xfrm>
            <a:off x="3141642" y="5255924"/>
            <a:ext cx="7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</a:t>
            </a:r>
            <a:r>
              <a:rPr lang="el-GR" dirty="0"/>
              <a:t>Θ</a:t>
            </a:r>
            <a:r>
              <a:rPr lang="cs-CZ" dirty="0"/>
              <a:t> (°)</a:t>
            </a:r>
          </a:p>
        </p:txBody>
      </p:sp>
    </p:spTree>
    <p:extLst>
      <p:ext uri="{BB962C8B-B14F-4D97-AF65-F5344CB8AC3E}">
        <p14:creationId xmlns:p14="http://schemas.microsoft.com/office/powerpoint/2010/main" val="683286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771596-D1E9-4F6F-9918-93C568BAC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100349"/>
            <a:ext cx="10515600" cy="958578"/>
          </a:xfrm>
        </p:spPr>
        <p:txBody>
          <a:bodyPr>
            <a:normAutofit/>
          </a:bodyPr>
          <a:lstStyle/>
          <a:p>
            <a:r>
              <a:rPr lang="cs-CZ" sz="2800" dirty="0"/>
              <a:t>3. Příprava past obsahující TiO</a:t>
            </a:r>
            <a:r>
              <a:rPr lang="cs-CZ" sz="2800" baseline="-25000" dirty="0"/>
              <a:t>2</a:t>
            </a:r>
            <a:r>
              <a:rPr lang="cs-CZ" sz="2800" dirty="0"/>
              <a:t> a CeO</a:t>
            </a:r>
            <a:r>
              <a:rPr lang="cs-CZ" sz="2800" baseline="-25000" dirty="0"/>
              <a:t>2</a:t>
            </a:r>
          </a:p>
        </p:txBody>
      </p:sp>
      <p:graphicFrame>
        <p:nvGraphicFramePr>
          <p:cNvPr id="8" name="Graf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3236099"/>
              </p:ext>
            </p:extLst>
          </p:nvPr>
        </p:nvGraphicFramePr>
        <p:xfrm>
          <a:off x="2584315" y="1058927"/>
          <a:ext cx="7023370" cy="4435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6E0DC856-B1A6-4BED-8484-AB8A7CEAE07E}"/>
              </a:ext>
            </a:extLst>
          </p:cNvPr>
          <p:cNvSpPr txBox="1"/>
          <p:nvPr/>
        </p:nvSpPr>
        <p:spPr>
          <a:xfrm>
            <a:off x="4391319" y="1058927"/>
            <a:ext cx="446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Fotokatalytická oxidace barviva Acid Orange 7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BB2DFB4-6177-40AC-A4FB-3FD88650CCAC}"/>
              </a:ext>
            </a:extLst>
          </p:cNvPr>
          <p:cNvSpPr txBox="1"/>
          <p:nvPr/>
        </p:nvSpPr>
        <p:spPr>
          <a:xfrm>
            <a:off x="587829" y="5700409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překryv částic TiO</a:t>
            </a:r>
            <a:r>
              <a:rPr lang="cs-CZ" baseline="-25000" dirty="0"/>
              <a:t>2</a:t>
            </a:r>
            <a:r>
              <a:rPr lang="cs-CZ" dirty="0"/>
              <a:t> vrstvou CeO</a:t>
            </a:r>
            <a:r>
              <a:rPr lang="cs-CZ" baseline="-25000" dirty="0"/>
              <a:t>2</a:t>
            </a:r>
            <a:r>
              <a:rPr lang="cs-CZ" dirty="0"/>
              <a:t> vede k zlepšení mechanikách vlastností ale k razantnímu snížení fotokatalytické aktivity </a:t>
            </a:r>
          </a:p>
        </p:txBody>
      </p:sp>
    </p:spTree>
    <p:extLst>
      <p:ext uri="{BB962C8B-B14F-4D97-AF65-F5344CB8AC3E}">
        <p14:creationId xmlns:p14="http://schemas.microsoft.com/office/powerpoint/2010/main" val="51898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2505B81E-5D7C-477D-A584-D87241D6DAB2}"/>
              </a:ext>
            </a:extLst>
          </p:cNvPr>
          <p:cNvGrpSpPr/>
          <p:nvPr/>
        </p:nvGrpSpPr>
        <p:grpSpPr>
          <a:xfrm>
            <a:off x="157006" y="2293271"/>
            <a:ext cx="6059851" cy="2410502"/>
            <a:chOff x="6638883" y="14729158"/>
            <a:chExt cx="6059851" cy="2410502"/>
          </a:xfrm>
        </p:grpSpPr>
        <p:grpSp>
          <p:nvGrpSpPr>
            <p:cNvPr id="5" name="Skupina 4">
              <a:extLst>
                <a:ext uri="{FF2B5EF4-FFF2-40B4-BE49-F238E27FC236}">
                  <a16:creationId xmlns:a16="http://schemas.microsoft.com/office/drawing/2014/main" id="{0AA8C5C7-7956-4E30-81F2-FA516C4F963D}"/>
                </a:ext>
              </a:extLst>
            </p:cNvPr>
            <p:cNvGrpSpPr/>
            <p:nvPr/>
          </p:nvGrpSpPr>
          <p:grpSpPr>
            <a:xfrm>
              <a:off x="7955643" y="14950684"/>
              <a:ext cx="4743091" cy="2188976"/>
              <a:chOff x="5964788" y="2666842"/>
              <a:chExt cx="4743091" cy="2188976"/>
            </a:xfrm>
          </p:grpSpPr>
          <p:sp>
            <p:nvSpPr>
              <p:cNvPr id="11" name="Ovál 10">
                <a:extLst>
                  <a:ext uri="{FF2B5EF4-FFF2-40B4-BE49-F238E27FC236}">
                    <a16:creationId xmlns:a16="http://schemas.microsoft.com/office/drawing/2014/main" id="{7ED7DCE4-D952-4C11-8715-CE37BF928682}"/>
                  </a:ext>
                </a:extLst>
              </p:cNvPr>
              <p:cNvSpPr/>
              <p:nvPr/>
            </p:nvSpPr>
            <p:spPr>
              <a:xfrm>
                <a:off x="7156749" y="370512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" name="Ovál 11">
                <a:extLst>
                  <a:ext uri="{FF2B5EF4-FFF2-40B4-BE49-F238E27FC236}">
                    <a16:creationId xmlns:a16="http://schemas.microsoft.com/office/drawing/2014/main" id="{F5E1A270-0C30-40BC-B39E-03E95E7DBD99}"/>
                  </a:ext>
                </a:extLst>
              </p:cNvPr>
              <p:cNvSpPr/>
              <p:nvPr/>
            </p:nvSpPr>
            <p:spPr>
              <a:xfrm>
                <a:off x="8793848" y="4212474"/>
                <a:ext cx="347794" cy="306727"/>
              </a:xfrm>
              <a:prstGeom prst="ellipse">
                <a:avLst/>
              </a:prstGeom>
              <a:solidFill>
                <a:srgbClr val="00B0F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3" name="Obdélník 12">
                <a:extLst>
                  <a:ext uri="{FF2B5EF4-FFF2-40B4-BE49-F238E27FC236}">
                    <a16:creationId xmlns:a16="http://schemas.microsoft.com/office/drawing/2014/main" id="{F18D1F25-75A5-42A2-A672-AE4FA3A5C4F6}"/>
                  </a:ext>
                </a:extLst>
              </p:cNvPr>
              <p:cNvSpPr/>
              <p:nvPr/>
            </p:nvSpPr>
            <p:spPr>
              <a:xfrm>
                <a:off x="5968135" y="4125860"/>
                <a:ext cx="4739744" cy="729958"/>
              </a:xfrm>
              <a:prstGeom prst="rect">
                <a:avLst/>
              </a:prstGeom>
              <a:solidFill>
                <a:srgbClr val="D9D9D9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>
                    <a:solidFill>
                      <a:schemeClr val="tx1"/>
                    </a:solidFill>
                  </a:rPr>
                  <a:t>sklo</a:t>
                </a:r>
              </a:p>
            </p:txBody>
          </p:sp>
          <p:sp>
            <p:nvSpPr>
              <p:cNvPr id="14" name="Ovál 13">
                <a:extLst>
                  <a:ext uri="{FF2B5EF4-FFF2-40B4-BE49-F238E27FC236}">
                    <a16:creationId xmlns:a16="http://schemas.microsoft.com/office/drawing/2014/main" id="{3CB6F843-60D9-490A-97AA-FD0C8D493D91}"/>
                  </a:ext>
                </a:extLst>
              </p:cNvPr>
              <p:cNvSpPr/>
              <p:nvPr/>
            </p:nvSpPr>
            <p:spPr>
              <a:xfrm>
                <a:off x="6200053" y="3672990"/>
                <a:ext cx="414140" cy="42514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vál 14">
                <a:extLst>
                  <a:ext uri="{FF2B5EF4-FFF2-40B4-BE49-F238E27FC236}">
                    <a16:creationId xmlns:a16="http://schemas.microsoft.com/office/drawing/2014/main" id="{6F75596E-C563-4777-8586-A3D29BE4859F}"/>
                  </a:ext>
                </a:extLst>
              </p:cNvPr>
              <p:cNvSpPr/>
              <p:nvPr/>
            </p:nvSpPr>
            <p:spPr>
              <a:xfrm>
                <a:off x="6572531" y="371626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Ovál 15">
                <a:extLst>
                  <a:ext uri="{FF2B5EF4-FFF2-40B4-BE49-F238E27FC236}">
                    <a16:creationId xmlns:a16="http://schemas.microsoft.com/office/drawing/2014/main" id="{B3165241-875F-4169-90FE-2B63D588F13F}"/>
                  </a:ext>
                </a:extLst>
              </p:cNvPr>
              <p:cNvSpPr/>
              <p:nvPr/>
            </p:nvSpPr>
            <p:spPr>
              <a:xfrm>
                <a:off x="6407123" y="3341308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7" name="Ovál 16">
                <a:extLst>
                  <a:ext uri="{FF2B5EF4-FFF2-40B4-BE49-F238E27FC236}">
                    <a16:creationId xmlns:a16="http://schemas.microsoft.com/office/drawing/2014/main" id="{DF1C7924-C271-4541-860B-246D20C1090E}"/>
                  </a:ext>
                </a:extLst>
              </p:cNvPr>
              <p:cNvSpPr/>
              <p:nvPr/>
            </p:nvSpPr>
            <p:spPr>
              <a:xfrm>
                <a:off x="8293741" y="3380682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Ovál 17">
                <a:extLst>
                  <a:ext uri="{FF2B5EF4-FFF2-40B4-BE49-F238E27FC236}">
                    <a16:creationId xmlns:a16="http://schemas.microsoft.com/office/drawing/2014/main" id="{C04EB14A-64A0-451F-A1F7-EF7F44AA49D3}"/>
                  </a:ext>
                </a:extLst>
              </p:cNvPr>
              <p:cNvSpPr/>
              <p:nvPr/>
            </p:nvSpPr>
            <p:spPr>
              <a:xfrm>
                <a:off x="8091622" y="3749205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9" name="Ovál 18">
                <a:extLst>
                  <a:ext uri="{FF2B5EF4-FFF2-40B4-BE49-F238E27FC236}">
                    <a16:creationId xmlns:a16="http://schemas.microsoft.com/office/drawing/2014/main" id="{FF2397DF-0B6B-4BB5-A1EC-164FFC7264E5}"/>
                  </a:ext>
                </a:extLst>
              </p:cNvPr>
              <p:cNvSpPr/>
              <p:nvPr/>
            </p:nvSpPr>
            <p:spPr>
              <a:xfrm>
                <a:off x="8548289" y="3729309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0" name="Ovál 19">
                <a:extLst>
                  <a:ext uri="{FF2B5EF4-FFF2-40B4-BE49-F238E27FC236}">
                    <a16:creationId xmlns:a16="http://schemas.microsoft.com/office/drawing/2014/main" id="{9BFCD201-4EEA-481F-9805-A2B5BF8DC680}"/>
                  </a:ext>
                </a:extLst>
              </p:cNvPr>
              <p:cNvSpPr/>
              <p:nvPr/>
            </p:nvSpPr>
            <p:spPr>
              <a:xfrm>
                <a:off x="9034921" y="3720365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1" name="Ovál 20">
                <a:extLst>
                  <a:ext uri="{FF2B5EF4-FFF2-40B4-BE49-F238E27FC236}">
                    <a16:creationId xmlns:a16="http://schemas.microsoft.com/office/drawing/2014/main" id="{5E7F616D-6EAB-444D-88BE-A77DE4CAD767}"/>
                  </a:ext>
                </a:extLst>
              </p:cNvPr>
              <p:cNvSpPr/>
              <p:nvPr/>
            </p:nvSpPr>
            <p:spPr>
              <a:xfrm>
                <a:off x="9431841" y="3585481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Ovál 21">
                <a:extLst>
                  <a:ext uri="{FF2B5EF4-FFF2-40B4-BE49-F238E27FC236}">
                    <a16:creationId xmlns:a16="http://schemas.microsoft.com/office/drawing/2014/main" id="{B0D840ED-7C91-478C-87B3-6BA191A776E5}"/>
                  </a:ext>
                </a:extLst>
              </p:cNvPr>
              <p:cNvSpPr/>
              <p:nvPr/>
            </p:nvSpPr>
            <p:spPr>
              <a:xfrm>
                <a:off x="9685606" y="373016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vál 22">
                <a:extLst>
                  <a:ext uri="{FF2B5EF4-FFF2-40B4-BE49-F238E27FC236}">
                    <a16:creationId xmlns:a16="http://schemas.microsoft.com/office/drawing/2014/main" id="{2435E012-DD55-47A2-9D00-2EE60E9D4FD1}"/>
                  </a:ext>
                </a:extLst>
              </p:cNvPr>
              <p:cNvSpPr/>
              <p:nvPr/>
            </p:nvSpPr>
            <p:spPr>
              <a:xfrm>
                <a:off x="7610042" y="370512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vál 23">
                <a:extLst>
                  <a:ext uri="{FF2B5EF4-FFF2-40B4-BE49-F238E27FC236}">
                    <a16:creationId xmlns:a16="http://schemas.microsoft.com/office/drawing/2014/main" id="{103C97B8-FD78-4049-AA18-9129A539797D}"/>
                  </a:ext>
                </a:extLst>
              </p:cNvPr>
              <p:cNvSpPr/>
              <p:nvPr/>
            </p:nvSpPr>
            <p:spPr>
              <a:xfrm>
                <a:off x="6821263" y="340770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5" name="Ovál 24">
                <a:extLst>
                  <a:ext uri="{FF2B5EF4-FFF2-40B4-BE49-F238E27FC236}">
                    <a16:creationId xmlns:a16="http://schemas.microsoft.com/office/drawing/2014/main" id="{11370CDC-14B1-4426-95E0-62D029A17280}"/>
                  </a:ext>
                </a:extLst>
              </p:cNvPr>
              <p:cNvSpPr/>
              <p:nvPr/>
            </p:nvSpPr>
            <p:spPr>
              <a:xfrm>
                <a:off x="7235403" y="331971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6" name="Ovál 25">
                <a:extLst>
                  <a:ext uri="{FF2B5EF4-FFF2-40B4-BE49-F238E27FC236}">
                    <a16:creationId xmlns:a16="http://schemas.microsoft.com/office/drawing/2014/main" id="{1B4D0054-3593-4AA6-8383-F8D55D0767E8}"/>
                  </a:ext>
                </a:extLst>
              </p:cNvPr>
              <p:cNvSpPr/>
              <p:nvPr/>
            </p:nvSpPr>
            <p:spPr>
              <a:xfrm>
                <a:off x="7641095" y="331971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7" name="Ovál 26">
                <a:extLst>
                  <a:ext uri="{FF2B5EF4-FFF2-40B4-BE49-F238E27FC236}">
                    <a16:creationId xmlns:a16="http://schemas.microsoft.com/office/drawing/2014/main" id="{0696A50F-BE3C-41CF-BDF6-85DAA8D64B77}"/>
                  </a:ext>
                </a:extLst>
              </p:cNvPr>
              <p:cNvSpPr/>
              <p:nvPr/>
            </p:nvSpPr>
            <p:spPr>
              <a:xfrm>
                <a:off x="7863197" y="331971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Ovál 27">
                <a:extLst>
                  <a:ext uri="{FF2B5EF4-FFF2-40B4-BE49-F238E27FC236}">
                    <a16:creationId xmlns:a16="http://schemas.microsoft.com/office/drawing/2014/main" id="{9B048385-7DB4-4919-B093-4D2AD9D2FA56}"/>
                  </a:ext>
                </a:extLst>
              </p:cNvPr>
              <p:cNvSpPr/>
              <p:nvPr/>
            </p:nvSpPr>
            <p:spPr>
              <a:xfrm>
                <a:off x="8677484" y="334130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9" name="Ovál 28">
                <a:extLst>
                  <a:ext uri="{FF2B5EF4-FFF2-40B4-BE49-F238E27FC236}">
                    <a16:creationId xmlns:a16="http://schemas.microsoft.com/office/drawing/2014/main" id="{7BA39F75-7E10-4C3D-9534-A4700B7A0B9D}"/>
                  </a:ext>
                </a:extLst>
              </p:cNvPr>
              <p:cNvSpPr/>
              <p:nvPr/>
            </p:nvSpPr>
            <p:spPr>
              <a:xfrm>
                <a:off x="9074404" y="326442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0" name="Ovál 29">
                <a:extLst>
                  <a:ext uri="{FF2B5EF4-FFF2-40B4-BE49-F238E27FC236}">
                    <a16:creationId xmlns:a16="http://schemas.microsoft.com/office/drawing/2014/main" id="{AB6A6AFA-31D0-4A40-A2D8-733C7BBBCC5D}"/>
                  </a:ext>
                </a:extLst>
              </p:cNvPr>
              <p:cNvSpPr/>
              <p:nvPr/>
            </p:nvSpPr>
            <p:spPr>
              <a:xfrm>
                <a:off x="9491771" y="3205788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1" name="Ovál 30">
                <a:extLst>
                  <a:ext uri="{FF2B5EF4-FFF2-40B4-BE49-F238E27FC236}">
                    <a16:creationId xmlns:a16="http://schemas.microsoft.com/office/drawing/2014/main" id="{A6446D44-9D72-4706-BCD2-FE416C1B7EC8}"/>
                  </a:ext>
                </a:extLst>
              </p:cNvPr>
              <p:cNvSpPr/>
              <p:nvPr/>
            </p:nvSpPr>
            <p:spPr>
              <a:xfrm>
                <a:off x="9828616" y="3395634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2" name="Ovál 31">
                <a:extLst>
                  <a:ext uri="{FF2B5EF4-FFF2-40B4-BE49-F238E27FC236}">
                    <a16:creationId xmlns:a16="http://schemas.microsoft.com/office/drawing/2014/main" id="{CF495A3A-2239-4BF3-B790-88134F9D713D}"/>
                  </a:ext>
                </a:extLst>
              </p:cNvPr>
              <p:cNvSpPr/>
              <p:nvPr/>
            </p:nvSpPr>
            <p:spPr>
              <a:xfrm>
                <a:off x="10039019" y="3694698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3" name="Ovál 32">
                <a:extLst>
                  <a:ext uri="{FF2B5EF4-FFF2-40B4-BE49-F238E27FC236}">
                    <a16:creationId xmlns:a16="http://schemas.microsoft.com/office/drawing/2014/main" id="{918091A2-1FD4-4967-B7F7-E7D00A2E64DD}"/>
                  </a:ext>
                </a:extLst>
              </p:cNvPr>
              <p:cNvSpPr/>
              <p:nvPr/>
            </p:nvSpPr>
            <p:spPr>
              <a:xfrm>
                <a:off x="10129440" y="334036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4" name="Ovál 33">
                <a:extLst>
                  <a:ext uri="{FF2B5EF4-FFF2-40B4-BE49-F238E27FC236}">
                    <a16:creationId xmlns:a16="http://schemas.microsoft.com/office/drawing/2014/main" id="{F9956EEF-44A2-4D63-99C9-48FEA9EB15DE}"/>
                  </a:ext>
                </a:extLst>
              </p:cNvPr>
              <p:cNvSpPr/>
              <p:nvPr/>
            </p:nvSpPr>
            <p:spPr>
              <a:xfrm>
                <a:off x="9878709" y="306241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5" name="Ovál 34">
                <a:extLst>
                  <a:ext uri="{FF2B5EF4-FFF2-40B4-BE49-F238E27FC236}">
                    <a16:creationId xmlns:a16="http://schemas.microsoft.com/office/drawing/2014/main" id="{D4FBDAA4-5892-4651-B9C3-A8FA1185D603}"/>
                  </a:ext>
                </a:extLst>
              </p:cNvPr>
              <p:cNvSpPr/>
              <p:nvPr/>
            </p:nvSpPr>
            <p:spPr>
              <a:xfrm>
                <a:off x="9453522" y="285688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6" name="Ovál 35">
                <a:extLst>
                  <a:ext uri="{FF2B5EF4-FFF2-40B4-BE49-F238E27FC236}">
                    <a16:creationId xmlns:a16="http://schemas.microsoft.com/office/drawing/2014/main" id="{00803CA4-3231-4FC1-AAED-921ADF7D3C65}"/>
                  </a:ext>
                </a:extLst>
              </p:cNvPr>
              <p:cNvSpPr/>
              <p:nvPr/>
            </p:nvSpPr>
            <p:spPr>
              <a:xfrm>
                <a:off x="9038802" y="293430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7" name="Ovál 36">
                <a:extLst>
                  <a:ext uri="{FF2B5EF4-FFF2-40B4-BE49-F238E27FC236}">
                    <a16:creationId xmlns:a16="http://schemas.microsoft.com/office/drawing/2014/main" id="{3751D252-E03B-475F-BD8A-2DD9963CE18B}"/>
                  </a:ext>
                </a:extLst>
              </p:cNvPr>
              <p:cNvSpPr/>
              <p:nvPr/>
            </p:nvSpPr>
            <p:spPr>
              <a:xfrm>
                <a:off x="8663063" y="2894925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8" name="Ovál 37">
                <a:extLst>
                  <a:ext uri="{FF2B5EF4-FFF2-40B4-BE49-F238E27FC236}">
                    <a16:creationId xmlns:a16="http://schemas.microsoft.com/office/drawing/2014/main" id="{3099E416-0DD6-4094-A718-E4538183A0D8}"/>
                  </a:ext>
                </a:extLst>
              </p:cNvPr>
              <p:cNvSpPr/>
              <p:nvPr/>
            </p:nvSpPr>
            <p:spPr>
              <a:xfrm>
                <a:off x="8357500" y="2923756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39" name="Ovál 38">
                <a:extLst>
                  <a:ext uri="{FF2B5EF4-FFF2-40B4-BE49-F238E27FC236}">
                    <a16:creationId xmlns:a16="http://schemas.microsoft.com/office/drawing/2014/main" id="{AA019448-3420-46B5-822E-1322B3E7B859}"/>
                  </a:ext>
                </a:extLst>
              </p:cNvPr>
              <p:cNvSpPr/>
              <p:nvPr/>
            </p:nvSpPr>
            <p:spPr>
              <a:xfrm>
                <a:off x="7964933" y="2923756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0" name="Ovál 39">
                <a:extLst>
                  <a:ext uri="{FF2B5EF4-FFF2-40B4-BE49-F238E27FC236}">
                    <a16:creationId xmlns:a16="http://schemas.microsoft.com/office/drawing/2014/main" id="{D27DB1EB-A791-463D-964B-471F54502603}"/>
                  </a:ext>
                </a:extLst>
              </p:cNvPr>
              <p:cNvSpPr/>
              <p:nvPr/>
            </p:nvSpPr>
            <p:spPr>
              <a:xfrm>
                <a:off x="7540966" y="2904544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1" name="Ovál 40">
                <a:extLst>
                  <a:ext uri="{FF2B5EF4-FFF2-40B4-BE49-F238E27FC236}">
                    <a16:creationId xmlns:a16="http://schemas.microsoft.com/office/drawing/2014/main" id="{BAB6BBCF-2470-4D05-A4BB-FEF54F45A96B}"/>
                  </a:ext>
                </a:extLst>
              </p:cNvPr>
              <p:cNvSpPr/>
              <p:nvPr/>
            </p:nvSpPr>
            <p:spPr>
              <a:xfrm>
                <a:off x="7165227" y="2923755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2" name="Ovál 41">
                <a:extLst>
                  <a:ext uri="{FF2B5EF4-FFF2-40B4-BE49-F238E27FC236}">
                    <a16:creationId xmlns:a16="http://schemas.microsoft.com/office/drawing/2014/main" id="{FAC9797A-259B-4E99-AC01-690B81B56314}"/>
                  </a:ext>
                </a:extLst>
              </p:cNvPr>
              <p:cNvSpPr/>
              <p:nvPr/>
            </p:nvSpPr>
            <p:spPr>
              <a:xfrm>
                <a:off x="6886211" y="2912163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3" name="Ovál 42">
                <a:extLst>
                  <a:ext uri="{FF2B5EF4-FFF2-40B4-BE49-F238E27FC236}">
                    <a16:creationId xmlns:a16="http://schemas.microsoft.com/office/drawing/2014/main" id="{B0EBE9FB-8DEE-4EA1-BF3E-6BE2187279C4}"/>
                  </a:ext>
                </a:extLst>
              </p:cNvPr>
              <p:cNvSpPr/>
              <p:nvPr/>
            </p:nvSpPr>
            <p:spPr>
              <a:xfrm>
                <a:off x="6520102" y="2912162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4" name="Ovál 43">
                <a:extLst>
                  <a:ext uri="{FF2B5EF4-FFF2-40B4-BE49-F238E27FC236}">
                    <a16:creationId xmlns:a16="http://schemas.microsoft.com/office/drawing/2014/main" id="{E7297464-5C7B-44C7-A0CD-A60663D2B808}"/>
                  </a:ext>
                </a:extLst>
              </p:cNvPr>
              <p:cNvSpPr/>
              <p:nvPr/>
            </p:nvSpPr>
            <p:spPr>
              <a:xfrm>
                <a:off x="6213360" y="2920927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5" name="Obdélník 44">
                <a:extLst>
                  <a:ext uri="{FF2B5EF4-FFF2-40B4-BE49-F238E27FC236}">
                    <a16:creationId xmlns:a16="http://schemas.microsoft.com/office/drawing/2014/main" id="{654B6884-5AC4-401E-9814-BBB841A18F00}"/>
                  </a:ext>
                </a:extLst>
              </p:cNvPr>
              <p:cNvSpPr/>
              <p:nvPr/>
            </p:nvSpPr>
            <p:spPr>
              <a:xfrm>
                <a:off x="5964788" y="2666842"/>
                <a:ext cx="4739744" cy="312201"/>
              </a:xfrm>
              <a:prstGeom prst="rect">
                <a:avLst/>
              </a:prstGeom>
              <a:pattFill prst="sphere">
                <a:fgClr>
                  <a:srgbClr val="00B0F0"/>
                </a:fgClr>
                <a:bgClr>
                  <a:srgbClr val="FF0000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46" name="Ovál 45">
                <a:extLst>
                  <a:ext uri="{FF2B5EF4-FFF2-40B4-BE49-F238E27FC236}">
                    <a16:creationId xmlns:a16="http://schemas.microsoft.com/office/drawing/2014/main" id="{AE7FA4CE-2572-45F5-ADC6-00944CDB93B1}"/>
                  </a:ext>
                </a:extLst>
              </p:cNvPr>
              <p:cNvSpPr/>
              <p:nvPr/>
            </p:nvSpPr>
            <p:spPr>
              <a:xfrm>
                <a:off x="9928802" y="2956310"/>
                <a:ext cx="464168" cy="40959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6" name="Přímá spojnice se šipkou 5">
              <a:extLst>
                <a:ext uri="{FF2B5EF4-FFF2-40B4-BE49-F238E27FC236}">
                  <a16:creationId xmlns:a16="http://schemas.microsoft.com/office/drawing/2014/main" id="{3AACBE2B-8BD1-4DB1-8EDA-BD038A97F99D}"/>
                </a:ext>
              </a:extLst>
            </p:cNvPr>
            <p:cNvCxnSpPr/>
            <p:nvPr/>
          </p:nvCxnSpPr>
          <p:spPr>
            <a:xfrm>
              <a:off x="8069840" y="15342426"/>
              <a:ext cx="1018" cy="1008836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se šipkou 6">
              <a:extLst>
                <a:ext uri="{FF2B5EF4-FFF2-40B4-BE49-F238E27FC236}">
                  <a16:creationId xmlns:a16="http://schemas.microsoft.com/office/drawing/2014/main" id="{0D8E71F9-0F00-4F35-9CC5-F74A5143565B}"/>
                </a:ext>
              </a:extLst>
            </p:cNvPr>
            <p:cNvCxnSpPr/>
            <p:nvPr/>
          </p:nvCxnSpPr>
          <p:spPr>
            <a:xfrm>
              <a:off x="7952149" y="14863803"/>
              <a:ext cx="318" cy="479341"/>
            </a:xfrm>
            <a:prstGeom prst="straightConnector1">
              <a:avLst/>
            </a:prstGeom>
            <a:ln w="38100">
              <a:noFill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EC670C07-BCB6-455C-8FD6-55F3AD0534B8}"/>
                </a:ext>
              </a:extLst>
            </p:cNvPr>
            <p:cNvSpPr txBox="1"/>
            <p:nvPr/>
          </p:nvSpPr>
          <p:spPr>
            <a:xfrm>
              <a:off x="7061092" y="15449000"/>
              <a:ext cx="841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TiO</a:t>
              </a:r>
              <a:r>
                <a:rPr lang="cs-CZ" sz="1200" baseline="-25000" dirty="0"/>
                <a:t>2</a:t>
              </a:r>
              <a:r>
                <a:rPr lang="cs-CZ" sz="1200" dirty="0"/>
                <a:t> P25 částicová vrstva (0.5 mg/cm</a:t>
              </a:r>
              <a:r>
                <a:rPr lang="cs-CZ" sz="1200" baseline="30000" dirty="0"/>
                <a:t>2</a:t>
              </a:r>
              <a:r>
                <a:rPr lang="cs-CZ" sz="1200" dirty="0"/>
                <a:t>)</a:t>
              </a:r>
            </a:p>
          </p:txBody>
        </p:sp>
        <p:cxnSp>
          <p:nvCxnSpPr>
            <p:cNvPr id="9" name="Přímá spojnice se šipkou 8">
              <a:extLst>
                <a:ext uri="{FF2B5EF4-FFF2-40B4-BE49-F238E27FC236}">
                  <a16:creationId xmlns:a16="http://schemas.microsoft.com/office/drawing/2014/main" id="{8F46410D-9D50-4C2D-A37E-FED1F5E17458}"/>
                </a:ext>
              </a:extLst>
            </p:cNvPr>
            <p:cNvCxnSpPr/>
            <p:nvPr/>
          </p:nvCxnSpPr>
          <p:spPr>
            <a:xfrm>
              <a:off x="7842055" y="14950684"/>
              <a:ext cx="1018" cy="362971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E1CB3B52-8018-448C-9E76-58EA72B58D62}"/>
                </a:ext>
              </a:extLst>
            </p:cNvPr>
            <p:cNvSpPr txBox="1"/>
            <p:nvPr/>
          </p:nvSpPr>
          <p:spPr>
            <a:xfrm>
              <a:off x="6638883" y="14729158"/>
              <a:ext cx="14216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TiO</a:t>
              </a:r>
              <a:r>
                <a:rPr lang="cs-CZ" sz="1200" baseline="-25000" dirty="0"/>
                <a:t>2</a:t>
              </a:r>
              <a:r>
                <a:rPr lang="cs-CZ" sz="1200" dirty="0"/>
                <a:t>/CeO2 (40:1) v SiO2 pojivu</a:t>
              </a:r>
              <a:endParaRPr lang="cs-CZ" sz="1200" baseline="-25000" dirty="0"/>
            </a:p>
          </p:txBody>
        </p:sp>
      </p:grp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A4DB215D-5F41-432E-80C5-0E11CB6E5FCC}"/>
              </a:ext>
            </a:extLst>
          </p:cNvPr>
          <p:cNvSpPr txBox="1"/>
          <p:nvPr/>
        </p:nvSpPr>
        <p:spPr>
          <a:xfrm>
            <a:off x="157006" y="215301"/>
            <a:ext cx="1190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lang="cs-CZ" sz="4000" dirty="0"/>
              <a:t>4. Aplikace částic TiO</a:t>
            </a:r>
            <a:r>
              <a:rPr lang="cs-CZ" sz="4000" baseline="-25000" dirty="0"/>
              <a:t>2</a:t>
            </a:r>
            <a:r>
              <a:rPr lang="cs-CZ" sz="4000" dirty="0"/>
              <a:t> a CeO</a:t>
            </a:r>
            <a:r>
              <a:rPr lang="cs-CZ" sz="4000" baseline="-25000" dirty="0"/>
              <a:t>2</a:t>
            </a:r>
            <a:r>
              <a:rPr lang="cs-CZ" sz="4000" dirty="0"/>
              <a:t> do pojivového systému na bázi SiO</a:t>
            </a:r>
            <a:r>
              <a:rPr lang="cs-CZ" sz="4000" baseline="-25000" dirty="0"/>
              <a:t>2</a:t>
            </a:r>
          </a:p>
        </p:txBody>
      </p:sp>
      <p:sp>
        <p:nvSpPr>
          <p:cNvPr id="48" name="Obdélník 47">
            <a:extLst>
              <a:ext uri="{FF2B5EF4-FFF2-40B4-BE49-F238E27FC236}">
                <a16:creationId xmlns:a16="http://schemas.microsoft.com/office/drawing/2014/main" id="{FCE47BA2-70B3-4E71-AF33-C42CDD914BF0}"/>
              </a:ext>
            </a:extLst>
          </p:cNvPr>
          <p:cNvSpPr/>
          <p:nvPr/>
        </p:nvSpPr>
        <p:spPr>
          <a:xfrm>
            <a:off x="6891866" y="2297001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TiO</a:t>
            </a:r>
            <a:r>
              <a:rPr lang="cs-CZ" sz="1200" b="1" baseline="-25000" dirty="0">
                <a:solidFill>
                  <a:schemeClr val="tx1"/>
                </a:solidFill>
              </a:rPr>
              <a:t>2</a:t>
            </a:r>
            <a:r>
              <a:rPr lang="cs-CZ" sz="1200" b="1" dirty="0">
                <a:solidFill>
                  <a:schemeClr val="tx1"/>
                </a:solidFill>
              </a:rPr>
              <a:t>: CeO</a:t>
            </a:r>
            <a:r>
              <a:rPr lang="cs-CZ" sz="1200" b="1" baseline="-25000" dirty="0">
                <a:solidFill>
                  <a:schemeClr val="tx1"/>
                </a:solidFill>
              </a:rPr>
              <a:t>2</a:t>
            </a:r>
            <a:r>
              <a:rPr lang="cs-CZ" sz="1200" b="1" dirty="0">
                <a:solidFill>
                  <a:schemeClr val="tx1"/>
                </a:solidFill>
              </a:rPr>
              <a:t> (40:1)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suspenze c TiO</a:t>
            </a:r>
            <a:r>
              <a:rPr lang="cs-CZ" sz="1200" baseline="-25000" dirty="0">
                <a:solidFill>
                  <a:schemeClr val="tx1"/>
                </a:solidFill>
              </a:rPr>
              <a:t>2</a:t>
            </a:r>
            <a:r>
              <a:rPr lang="cs-CZ" sz="1200" dirty="0">
                <a:solidFill>
                  <a:schemeClr val="tx1"/>
                </a:solidFill>
              </a:rPr>
              <a:t> 240 g/l</a:t>
            </a: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88F03672-4B1C-45D9-A941-38896EBF7727}"/>
              </a:ext>
            </a:extLst>
          </p:cNvPr>
          <p:cNvSpPr/>
          <p:nvPr/>
        </p:nvSpPr>
        <p:spPr>
          <a:xfrm>
            <a:off x="9431402" y="2297001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Pojivo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Koloidní SiO</a:t>
            </a:r>
            <a:r>
              <a:rPr lang="cs-CZ" sz="1200" baseline="-25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TEOS</a:t>
            </a:r>
          </a:p>
          <a:p>
            <a:pPr algn="ctr"/>
            <a:r>
              <a:rPr lang="cs-CZ" sz="1200" dirty="0" err="1">
                <a:solidFill>
                  <a:schemeClr val="tx1"/>
                </a:solidFill>
              </a:rPr>
              <a:t>HCl</a:t>
            </a:r>
            <a:r>
              <a:rPr lang="cs-CZ" sz="1200" dirty="0">
                <a:solidFill>
                  <a:schemeClr val="tx1"/>
                </a:solidFill>
              </a:rPr>
              <a:t>, isopropanol</a:t>
            </a:r>
          </a:p>
        </p:txBody>
      </p:sp>
      <p:sp>
        <p:nvSpPr>
          <p:cNvPr id="50" name="Šipka: dolů 49">
            <a:extLst>
              <a:ext uri="{FF2B5EF4-FFF2-40B4-BE49-F238E27FC236}">
                <a16:creationId xmlns:a16="http://schemas.microsoft.com/office/drawing/2014/main" id="{9BA08087-9295-4C8B-BC03-323645FAB649}"/>
              </a:ext>
            </a:extLst>
          </p:cNvPr>
          <p:cNvSpPr/>
          <p:nvPr/>
        </p:nvSpPr>
        <p:spPr>
          <a:xfrm>
            <a:off x="9066797" y="3418194"/>
            <a:ext cx="166254" cy="729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807B2B40-EF5F-4762-A6B4-E13AEE0FDEE1}"/>
              </a:ext>
            </a:extLst>
          </p:cNvPr>
          <p:cNvSpPr txBox="1"/>
          <p:nvPr/>
        </p:nvSpPr>
        <p:spPr>
          <a:xfrm>
            <a:off x="9127065" y="261148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</a:t>
            </a:r>
          </a:p>
        </p:txBody>
      </p:sp>
      <p:sp>
        <p:nvSpPr>
          <p:cNvPr id="52" name="Obdélník 51">
            <a:extLst>
              <a:ext uri="{FF2B5EF4-FFF2-40B4-BE49-F238E27FC236}">
                <a16:creationId xmlns:a16="http://schemas.microsoft.com/office/drawing/2014/main" id="{3626C8A1-62B3-4B1F-9868-E3E123B7A39C}"/>
              </a:ext>
            </a:extLst>
          </p:cNvPr>
          <p:cNvSpPr/>
          <p:nvPr/>
        </p:nvSpPr>
        <p:spPr>
          <a:xfrm>
            <a:off x="8052474" y="4269190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sprejování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68B856B0-08F3-4ACA-809B-888498BF1483}"/>
              </a:ext>
            </a:extLst>
          </p:cNvPr>
          <p:cNvSpPr txBox="1"/>
          <p:nvPr/>
        </p:nvSpPr>
        <p:spPr>
          <a:xfrm>
            <a:off x="9233050" y="3644655"/>
            <a:ext cx="183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ředění 1-propanol (1:1.35)</a:t>
            </a:r>
          </a:p>
        </p:txBody>
      </p:sp>
    </p:spTree>
    <p:extLst>
      <p:ext uri="{BB962C8B-B14F-4D97-AF65-F5344CB8AC3E}">
        <p14:creationId xmlns:p14="http://schemas.microsoft.com/office/powerpoint/2010/main" val="143424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8B47389-6BB3-4A08-99C9-79EECD1DCE6C}"/>
              </a:ext>
            </a:extLst>
          </p:cNvPr>
          <p:cNvSpPr txBox="1"/>
          <p:nvPr/>
        </p:nvSpPr>
        <p:spPr>
          <a:xfrm>
            <a:off x="157006" y="215301"/>
            <a:ext cx="1190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lang="cs-CZ" sz="4000" dirty="0"/>
              <a:t>4. Aplikace částic TiO</a:t>
            </a:r>
            <a:r>
              <a:rPr lang="cs-CZ" sz="4000" baseline="-25000" dirty="0"/>
              <a:t>2</a:t>
            </a:r>
            <a:r>
              <a:rPr lang="cs-CZ" sz="4000" dirty="0"/>
              <a:t> a CeO</a:t>
            </a:r>
            <a:r>
              <a:rPr lang="cs-CZ" sz="4000" baseline="-25000" dirty="0"/>
              <a:t>2</a:t>
            </a:r>
            <a:r>
              <a:rPr lang="cs-CZ" sz="4000" dirty="0"/>
              <a:t> do pojivového systému na bázi SiO</a:t>
            </a:r>
            <a:r>
              <a:rPr lang="cs-CZ" sz="4000" baseline="-25000" dirty="0"/>
              <a:t>2</a:t>
            </a:r>
          </a:p>
        </p:txBody>
      </p:sp>
      <p:pic>
        <p:nvPicPr>
          <p:cNvPr id="5" name="Obrázek 4" descr="Obsah obrázku černá, bílá, staré&#10;&#10;Popis byl vytvořen automaticky">
            <a:extLst>
              <a:ext uri="{FF2B5EF4-FFF2-40B4-BE49-F238E27FC236}">
                <a16:creationId xmlns:a16="http://schemas.microsoft.com/office/drawing/2014/main" id="{3777EA07-5E23-4326-9042-B5EC443315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43" y="1973836"/>
            <a:ext cx="5035516" cy="3776940"/>
          </a:xfrm>
          <a:prstGeom prst="rect">
            <a:avLst/>
          </a:prstGeom>
        </p:spPr>
      </p:pic>
      <p:pic>
        <p:nvPicPr>
          <p:cNvPr id="6" name="Picture 15" descr="A close-up of a road&#10;&#10;Description automatically generated with low confidence">
            <a:extLst>
              <a:ext uri="{FF2B5EF4-FFF2-40B4-BE49-F238E27FC236}">
                <a16:creationId xmlns:a16="http://schemas.microsoft.com/office/drawing/2014/main" id="{1A6DBF01-9D5D-48D7-B23A-258802BCA2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325" y="2464290"/>
            <a:ext cx="4221388" cy="31653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BDE26D3-D4AD-49B7-A340-EBA177126B53}"/>
              </a:ext>
            </a:extLst>
          </p:cNvPr>
          <p:cNvSpPr txBox="1"/>
          <p:nvPr/>
        </p:nvSpPr>
        <p:spPr>
          <a:xfrm>
            <a:off x="10359985" y="5324475"/>
            <a:ext cx="130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sklo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55AF22E-2C64-4E7E-9875-18219C2B173A}"/>
              </a:ext>
            </a:extLst>
          </p:cNvPr>
          <p:cNvSpPr txBox="1"/>
          <p:nvPr/>
        </p:nvSpPr>
        <p:spPr>
          <a:xfrm>
            <a:off x="10236160" y="3862306"/>
            <a:ext cx="1590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TiO</a:t>
            </a:r>
            <a:r>
              <a:rPr lang="cs-CZ" baseline="-25000" dirty="0"/>
              <a:t>2</a:t>
            </a:r>
            <a:r>
              <a:rPr lang="cs-CZ" dirty="0"/>
              <a:t> P25</a:t>
            </a:r>
          </a:p>
          <a:p>
            <a:r>
              <a:rPr lang="cs-CZ" dirty="0"/>
              <a:t>(4,5 </a:t>
            </a:r>
            <a:r>
              <a:rPr lang="cs-CZ" dirty="0" err="1"/>
              <a:t>micron</a:t>
            </a:r>
            <a:r>
              <a:rPr lang="cs-CZ" dirty="0"/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5BBDCDE-F160-4352-AFC4-A340EAEDCB64}"/>
              </a:ext>
            </a:extLst>
          </p:cNvPr>
          <p:cNvSpPr txBox="1"/>
          <p:nvPr/>
        </p:nvSpPr>
        <p:spPr>
          <a:xfrm>
            <a:off x="10264513" y="2231278"/>
            <a:ext cx="1794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TiO</a:t>
            </a:r>
            <a:r>
              <a:rPr lang="cs-CZ" baseline="-25000" dirty="0"/>
              <a:t>2</a:t>
            </a:r>
            <a:r>
              <a:rPr lang="cs-CZ" dirty="0"/>
              <a:t>/CeO</a:t>
            </a:r>
            <a:r>
              <a:rPr lang="cs-CZ" baseline="-25000" dirty="0"/>
              <a:t>2</a:t>
            </a:r>
            <a:r>
              <a:rPr lang="cs-CZ" dirty="0"/>
              <a:t> (40:1) v SiO</a:t>
            </a:r>
            <a:r>
              <a:rPr lang="cs-CZ" baseline="-25000" dirty="0"/>
              <a:t>2 </a:t>
            </a:r>
            <a:r>
              <a:rPr lang="cs-CZ" dirty="0"/>
              <a:t>pojivu (200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353299DA-BF39-426A-888F-E68046ADA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7656" y="5218946"/>
            <a:ext cx="1123315" cy="290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  <a:spcAft>
                <a:spcPts val="1000"/>
              </a:spcAft>
            </a:pPr>
            <a:r>
              <a:rPr lang="cs-CZ" sz="1000" b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1.00 </a:t>
            </a:r>
            <a:r>
              <a:rPr lang="cs-CZ" sz="1000" b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μm</a:t>
            </a:r>
            <a:endParaRPr lang="cs-CZ" sz="1200" dirty="0">
              <a:effectLst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E411742A-F5A5-4D9C-A3ED-25BAE75EFFA3}"/>
              </a:ext>
            </a:extLst>
          </p:cNvPr>
          <p:cNvCxnSpPr>
            <a:cxnSpLocks/>
          </p:cNvCxnSpPr>
          <p:nvPr/>
        </p:nvCxnSpPr>
        <p:spPr>
          <a:xfrm>
            <a:off x="4723415" y="5509141"/>
            <a:ext cx="1384663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05A2761-2E1A-41DB-978E-11F2EAAF642B}"/>
              </a:ext>
            </a:extLst>
          </p:cNvPr>
          <p:cNvCxnSpPr>
            <a:cxnSpLocks/>
          </p:cNvCxnSpPr>
          <p:nvPr/>
        </p:nvCxnSpPr>
        <p:spPr>
          <a:xfrm flipV="1">
            <a:off x="8303194" y="4474723"/>
            <a:ext cx="0" cy="168294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5DF6AF2-3F8E-4B8A-B928-590D7FA51CD3}"/>
              </a:ext>
            </a:extLst>
          </p:cNvPr>
          <p:cNvCxnSpPr>
            <a:cxnSpLocks/>
          </p:cNvCxnSpPr>
          <p:nvPr/>
        </p:nvCxnSpPr>
        <p:spPr>
          <a:xfrm flipV="1">
            <a:off x="9052224" y="3482500"/>
            <a:ext cx="0" cy="99222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05532DAB-AE12-4F7D-8AF1-1AAB997527AC}"/>
              </a:ext>
            </a:extLst>
          </p:cNvPr>
          <p:cNvCxnSpPr>
            <a:cxnSpLocks/>
          </p:cNvCxnSpPr>
          <p:nvPr/>
        </p:nvCxnSpPr>
        <p:spPr>
          <a:xfrm flipV="1">
            <a:off x="8458837" y="3054909"/>
            <a:ext cx="0" cy="427591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542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8B47389-6BB3-4A08-99C9-79EECD1DCE6C}"/>
              </a:ext>
            </a:extLst>
          </p:cNvPr>
          <p:cNvSpPr txBox="1"/>
          <p:nvPr/>
        </p:nvSpPr>
        <p:spPr>
          <a:xfrm>
            <a:off x="157006" y="215301"/>
            <a:ext cx="1190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lang="cs-CZ" sz="4000" dirty="0"/>
              <a:t>4. Aplikace částic TiO</a:t>
            </a:r>
            <a:r>
              <a:rPr lang="cs-CZ" sz="4000" baseline="-25000" dirty="0"/>
              <a:t>2</a:t>
            </a:r>
            <a:r>
              <a:rPr lang="cs-CZ" sz="4000" dirty="0"/>
              <a:t> a CeO</a:t>
            </a:r>
            <a:r>
              <a:rPr lang="cs-CZ" sz="4000" baseline="-25000" dirty="0"/>
              <a:t>2</a:t>
            </a:r>
            <a:r>
              <a:rPr lang="cs-CZ" sz="4000" dirty="0"/>
              <a:t> do pojivového systému na bázi SiO</a:t>
            </a:r>
            <a:r>
              <a:rPr lang="cs-CZ" sz="4000" baseline="-25000" dirty="0"/>
              <a:t>2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05A2761-2E1A-41DB-978E-11F2EAAF642B}"/>
              </a:ext>
            </a:extLst>
          </p:cNvPr>
          <p:cNvCxnSpPr>
            <a:cxnSpLocks/>
          </p:cNvCxnSpPr>
          <p:nvPr/>
        </p:nvCxnSpPr>
        <p:spPr>
          <a:xfrm flipV="1">
            <a:off x="8303194" y="4474723"/>
            <a:ext cx="0" cy="168294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5DF6AF2-3F8E-4B8A-B928-590D7FA51CD3}"/>
              </a:ext>
            </a:extLst>
          </p:cNvPr>
          <p:cNvCxnSpPr>
            <a:cxnSpLocks/>
          </p:cNvCxnSpPr>
          <p:nvPr/>
        </p:nvCxnSpPr>
        <p:spPr>
          <a:xfrm flipV="1">
            <a:off x="9052224" y="3482500"/>
            <a:ext cx="0" cy="99222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05532DAB-AE12-4F7D-8AF1-1AAB997527AC}"/>
              </a:ext>
            </a:extLst>
          </p:cNvPr>
          <p:cNvCxnSpPr>
            <a:cxnSpLocks/>
          </p:cNvCxnSpPr>
          <p:nvPr/>
        </p:nvCxnSpPr>
        <p:spPr>
          <a:xfrm flipV="1">
            <a:off x="8458837" y="3054909"/>
            <a:ext cx="0" cy="427591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E19D79-9A14-4957-A976-CA0143240E35}"/>
              </a:ext>
            </a:extLst>
          </p:cNvPr>
          <p:cNvSpPr txBox="1"/>
          <p:nvPr/>
        </p:nvSpPr>
        <p:spPr>
          <a:xfrm>
            <a:off x="539166" y="1879682"/>
            <a:ext cx="446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Fotokatalytická oxidace barviva Acid Orange 7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0DD8DBB-99DF-41FE-A74B-4016618B3E76}"/>
              </a:ext>
            </a:extLst>
          </p:cNvPr>
          <p:cNvSpPr txBox="1"/>
          <p:nvPr/>
        </p:nvSpPr>
        <p:spPr>
          <a:xfrm>
            <a:off x="6392310" y="1750811"/>
            <a:ext cx="342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Fotokatalytická oxidace </a:t>
            </a:r>
            <a:r>
              <a:rPr lang="cs-CZ" dirty="0" err="1"/>
              <a:t>Monuronu</a:t>
            </a:r>
            <a:endParaRPr lang="cs-CZ" dirty="0"/>
          </a:p>
        </p:txBody>
      </p:sp>
      <p:graphicFrame>
        <p:nvGraphicFramePr>
          <p:cNvPr id="20" name="Graf 1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0374137"/>
              </p:ext>
            </p:extLst>
          </p:nvPr>
        </p:nvGraphicFramePr>
        <p:xfrm>
          <a:off x="5747557" y="2104662"/>
          <a:ext cx="5429250" cy="367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Graf 23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8591338"/>
              </p:ext>
            </p:extLst>
          </p:nvPr>
        </p:nvGraphicFramePr>
        <p:xfrm>
          <a:off x="539166" y="2452469"/>
          <a:ext cx="4829175" cy="3257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86922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8B47389-6BB3-4A08-99C9-79EECD1DCE6C}"/>
              </a:ext>
            </a:extLst>
          </p:cNvPr>
          <p:cNvSpPr txBox="1"/>
          <p:nvPr/>
        </p:nvSpPr>
        <p:spPr>
          <a:xfrm>
            <a:off x="157006" y="215301"/>
            <a:ext cx="119021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4988" indent="-534988"/>
            <a:r>
              <a:rPr lang="cs-CZ" sz="4000" dirty="0"/>
              <a:t>4. Aplikace částic TiO</a:t>
            </a:r>
            <a:r>
              <a:rPr lang="cs-CZ" sz="4000" baseline="-25000" dirty="0"/>
              <a:t>2</a:t>
            </a:r>
            <a:r>
              <a:rPr lang="cs-CZ" sz="4000" dirty="0"/>
              <a:t> a CeO</a:t>
            </a:r>
            <a:r>
              <a:rPr lang="cs-CZ" sz="4000" baseline="-25000" dirty="0"/>
              <a:t>2</a:t>
            </a:r>
            <a:r>
              <a:rPr lang="cs-CZ" sz="4000" dirty="0"/>
              <a:t> do pojivového systému na bázi SiO</a:t>
            </a:r>
            <a:r>
              <a:rPr lang="cs-CZ" sz="4000" baseline="-25000" dirty="0"/>
              <a:t>2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B05A2761-2E1A-41DB-978E-11F2EAAF642B}"/>
              </a:ext>
            </a:extLst>
          </p:cNvPr>
          <p:cNvCxnSpPr>
            <a:cxnSpLocks/>
          </p:cNvCxnSpPr>
          <p:nvPr/>
        </p:nvCxnSpPr>
        <p:spPr>
          <a:xfrm flipV="1">
            <a:off x="8303194" y="4474723"/>
            <a:ext cx="0" cy="168294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5DF6AF2-3F8E-4B8A-B928-590D7FA51CD3}"/>
              </a:ext>
            </a:extLst>
          </p:cNvPr>
          <p:cNvCxnSpPr>
            <a:cxnSpLocks/>
          </p:cNvCxnSpPr>
          <p:nvPr/>
        </p:nvCxnSpPr>
        <p:spPr>
          <a:xfrm flipV="1">
            <a:off x="9052224" y="3482500"/>
            <a:ext cx="0" cy="992223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05532DAB-AE12-4F7D-8AF1-1AAB997527AC}"/>
              </a:ext>
            </a:extLst>
          </p:cNvPr>
          <p:cNvCxnSpPr>
            <a:cxnSpLocks/>
          </p:cNvCxnSpPr>
          <p:nvPr/>
        </p:nvCxnSpPr>
        <p:spPr>
          <a:xfrm flipV="1">
            <a:off x="8458837" y="3054909"/>
            <a:ext cx="0" cy="427591"/>
          </a:xfrm>
          <a:prstGeom prst="straightConnector1">
            <a:avLst/>
          </a:prstGeom>
          <a:ln w="2222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1932DA-A332-4841-9CB5-53BD27D2A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667" y="814272"/>
            <a:ext cx="3308484" cy="186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743323"/>
              </p:ext>
            </p:extLst>
          </p:nvPr>
        </p:nvGraphicFramePr>
        <p:xfrm>
          <a:off x="653020" y="1993941"/>
          <a:ext cx="8399203" cy="464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6260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0A2B5-DFD2-4AAF-BD59-D4716E828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3D1DA5-FE7B-41F0-81DE-673A0D472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2013"/>
            <a:ext cx="10515600" cy="4351338"/>
          </a:xfrm>
        </p:spPr>
        <p:txBody>
          <a:bodyPr/>
          <a:lstStyle/>
          <a:p>
            <a:r>
              <a:rPr lang="cs-CZ" dirty="0"/>
              <a:t>překryv připravených částicových vrstev TiO</a:t>
            </a:r>
            <a:r>
              <a:rPr lang="cs-CZ" baseline="-25000" dirty="0"/>
              <a:t>2</a:t>
            </a:r>
            <a:r>
              <a:rPr lang="cs-CZ" dirty="0"/>
              <a:t> pomocí kompaktní vrstvy CeO</a:t>
            </a:r>
            <a:r>
              <a:rPr lang="cs-CZ" baseline="-25000" dirty="0"/>
              <a:t>2</a:t>
            </a:r>
            <a:r>
              <a:rPr lang="cs-CZ" dirty="0"/>
              <a:t> (sprejová pyrolýza CeCl</a:t>
            </a:r>
            <a:r>
              <a:rPr lang="cs-CZ" baseline="-25000" dirty="0"/>
              <a:t>3</a:t>
            </a:r>
            <a:r>
              <a:rPr lang="cs-CZ" dirty="0"/>
              <a:t>) vede ke zlepšení mechanických vlastností ale ke snížení fotokatalytické aktivity</a:t>
            </a:r>
          </a:p>
          <a:p>
            <a:r>
              <a:rPr lang="cs-CZ" dirty="0"/>
              <a:t>Obdobné platí v případě </a:t>
            </a:r>
            <a:r>
              <a:rPr lang="cs-CZ" dirty="0" err="1"/>
              <a:t>kompozitů</a:t>
            </a:r>
            <a:r>
              <a:rPr lang="cs-CZ" dirty="0"/>
              <a:t> připravených z  past obsahující TiO</a:t>
            </a:r>
            <a:r>
              <a:rPr lang="cs-CZ" baseline="-25000" dirty="0"/>
              <a:t>2</a:t>
            </a:r>
            <a:r>
              <a:rPr lang="cs-CZ" dirty="0"/>
              <a:t>, CeCl</a:t>
            </a:r>
            <a:r>
              <a:rPr lang="cs-CZ" baseline="-25000" dirty="0"/>
              <a:t>3</a:t>
            </a:r>
            <a:r>
              <a:rPr lang="cs-CZ" dirty="0"/>
              <a:t> a HEC</a:t>
            </a:r>
          </a:p>
          <a:p>
            <a:r>
              <a:rPr lang="cs-CZ" dirty="0"/>
              <a:t>V případě aplikace TiO</a:t>
            </a:r>
            <a:r>
              <a:rPr lang="cs-CZ" baseline="-25000" dirty="0"/>
              <a:t>2 </a:t>
            </a:r>
            <a:r>
              <a:rPr lang="cs-CZ" dirty="0"/>
              <a:t>a CeO</a:t>
            </a:r>
            <a:r>
              <a:rPr lang="cs-CZ" baseline="-25000" dirty="0"/>
              <a:t>2</a:t>
            </a:r>
            <a:r>
              <a:rPr lang="cs-CZ" dirty="0"/>
              <a:t> do pojiva na bázi SiO</a:t>
            </a:r>
            <a:r>
              <a:rPr lang="cs-CZ" baseline="-25000" dirty="0"/>
              <a:t>2</a:t>
            </a:r>
            <a:r>
              <a:rPr lang="cs-CZ" dirty="0"/>
              <a:t> nedochází k poklesu fotokatalytické aktivity, překryvem již připravených vrstev TiO</a:t>
            </a:r>
            <a:r>
              <a:rPr lang="cs-CZ" baseline="-25000" dirty="0"/>
              <a:t>2</a:t>
            </a:r>
            <a:r>
              <a:rPr lang="cs-CZ" dirty="0"/>
              <a:t> (sprejování, dip-</a:t>
            </a:r>
            <a:r>
              <a:rPr lang="cs-CZ" dirty="0" err="1"/>
              <a:t>coating</a:t>
            </a:r>
            <a:r>
              <a:rPr lang="cs-CZ" dirty="0"/>
              <a:t>) dochází k nárůstu fotokatalytické aktivity při odbourávání nepolárního </a:t>
            </a:r>
            <a:r>
              <a:rPr lang="cs-CZ" dirty="0" err="1"/>
              <a:t>Monuronu</a:t>
            </a:r>
            <a:r>
              <a:rPr lang="cs-CZ" dirty="0"/>
              <a:t> o cca 15%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36434DF-06B0-4862-BAA8-451200CA5734}"/>
              </a:ext>
            </a:extLst>
          </p:cNvPr>
          <p:cNvSpPr txBox="1"/>
          <p:nvPr/>
        </p:nvSpPr>
        <p:spPr>
          <a:xfrm>
            <a:off x="4231532" y="230188"/>
            <a:ext cx="2635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6600" dirty="0"/>
              <a:t>Závěry </a:t>
            </a:r>
          </a:p>
        </p:txBody>
      </p:sp>
    </p:spTree>
    <p:extLst>
      <p:ext uri="{BB962C8B-B14F-4D97-AF65-F5344CB8AC3E}">
        <p14:creationId xmlns:p14="http://schemas.microsoft.com/office/powerpoint/2010/main" val="31792404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93516C-CE7A-49AD-9FB4-83D42F368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652" y="2513604"/>
            <a:ext cx="9988730" cy="11527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8800" dirty="0"/>
              <a:t>děkuji Vám pozornost 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4663FCC-AE27-42BF-85E7-BD3982862B96}"/>
              </a:ext>
            </a:extLst>
          </p:cNvPr>
          <p:cNvSpPr/>
          <p:nvPr/>
        </p:nvSpPr>
        <p:spPr>
          <a:xfrm>
            <a:off x="618309" y="4575999"/>
            <a:ext cx="109553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Autoři děkují Ministerstvu školství, mládeže a tělovýchovy České republiky za finanční podporu projekt LTAIZ19011. </a:t>
            </a:r>
            <a:endParaRPr lang="cs-CZ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1779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6554C-A7E5-4B61-A84F-AF4B46A8D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fotokatalýza na TiO</a:t>
            </a:r>
            <a:r>
              <a:rPr lang="cs-CZ" baseline="-25000" dirty="0"/>
              <a:t>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2A379A-C631-4B22-A59E-4F20ABA58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9486"/>
            <a:ext cx="10515600" cy="1052512"/>
          </a:xfrm>
        </p:spPr>
        <p:txBody>
          <a:bodyPr/>
          <a:lstStyle/>
          <a:p>
            <a:r>
              <a:rPr lang="cs-CZ" dirty="0"/>
              <a:t>Proces aplikovatelný v ochraně životního prostředí pro odstraňování znečišťujících látek z životního prostředí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C8C18A-982C-4271-8CF5-3C924732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723887"/>
            <a:ext cx="3760069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airpurifier.com.hk/images/product-eng-img.jpg">
            <a:extLst>
              <a:ext uri="{FF2B5EF4-FFF2-40B4-BE49-F238E27FC236}">
                <a16:creationId xmlns:a16="http://schemas.microsoft.com/office/drawing/2014/main" id="{BD6E1126-B03B-4CB8-84BC-9F4AAE8E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042" y="3540295"/>
            <a:ext cx="3995273" cy="244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ADDAC043-BDE5-4B15-93A7-EBD8BAD5F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9611" y="3540295"/>
            <a:ext cx="2988514" cy="218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B596CC-6DF2-4BFA-B5FE-D233DF6235D7}"/>
              </a:ext>
            </a:extLst>
          </p:cNvPr>
          <p:cNvSpPr txBox="1"/>
          <p:nvPr/>
        </p:nvSpPr>
        <p:spPr>
          <a:xfrm>
            <a:off x="423776" y="2671375"/>
            <a:ext cx="396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cs-CZ" dirty="0"/>
              <a:t>Dočišťování vod o zbytků persistentních látek (např. herbicidy)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9C715F9-C3AA-434C-A7CD-311167620438}"/>
              </a:ext>
            </a:extLst>
          </p:cNvPr>
          <p:cNvSpPr txBox="1"/>
          <p:nvPr/>
        </p:nvSpPr>
        <p:spPr>
          <a:xfrm>
            <a:off x="4529051" y="2735088"/>
            <a:ext cx="3960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Odstraňování organických látek o nízkých koncentrací ze vzduchu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DF729C4-9E0B-4E68-9014-5951D81B102C}"/>
              </a:ext>
            </a:extLst>
          </p:cNvPr>
          <p:cNvSpPr txBox="1"/>
          <p:nvPr/>
        </p:nvSpPr>
        <p:spPr>
          <a:xfrm>
            <a:off x="8903190" y="2776150"/>
            <a:ext cx="3288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Samočistící povrchy </a:t>
            </a:r>
          </a:p>
        </p:txBody>
      </p:sp>
    </p:spTree>
    <p:extLst>
      <p:ext uri="{BB962C8B-B14F-4D97-AF65-F5344CB8AC3E}">
        <p14:creationId xmlns:p14="http://schemas.microsoft.com/office/powerpoint/2010/main" val="185959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B8D0FB-D894-4205-8393-6371B0C71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cs-CZ" dirty="0"/>
              <a:t>Motivace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A07B48-CEF0-4322-8964-C2120F66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5" y="1423939"/>
            <a:ext cx="10515600" cy="3317875"/>
          </a:xfrm>
        </p:spPr>
        <p:txBody>
          <a:bodyPr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aplikace TiO</a:t>
            </a:r>
            <a:r>
              <a:rPr lang="cs-CZ" baseline="-25000" dirty="0"/>
              <a:t>2</a:t>
            </a:r>
            <a:r>
              <a:rPr lang="cs-CZ" dirty="0"/>
              <a:t> do matrice tvořené CeO</a:t>
            </a:r>
            <a:r>
              <a:rPr lang="cs-CZ" baseline="-25000" dirty="0"/>
              <a:t>2</a:t>
            </a:r>
            <a:r>
              <a:rPr lang="cs-CZ" dirty="0"/>
              <a:t> za účelem dosažení vyšší </a:t>
            </a:r>
            <a:r>
              <a:rPr lang="cs-CZ" dirty="0" err="1"/>
              <a:t>hydrofobicity</a:t>
            </a:r>
            <a:r>
              <a:rPr lang="cs-CZ" dirty="0"/>
              <a:t> povrchu</a:t>
            </a:r>
            <a:r>
              <a:rPr lang="cs-CZ" baseline="30000" dirty="0"/>
              <a:t>1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lze očekávat vyšší afinitu k hydrofobním látkám, které se budou </a:t>
            </a:r>
            <a:r>
              <a:rPr lang="cs-CZ" dirty="0" err="1"/>
              <a:t>zakoncentrovávat</a:t>
            </a:r>
            <a:r>
              <a:rPr lang="cs-CZ" dirty="0"/>
              <a:t> u povrchu fotoaktivní vrstvy, kde bude probíhat jejich fotokatalytická oxidace 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cs-CZ" dirty="0"/>
              <a:t>dalším cílem je zvýšení odolnosti připravených fotoaktivních vrstev proti otěru při současném zachování vysoké fotokatalytické aktivity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BAB73B-A3A0-46E4-B55C-2995B1349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640" y="4309653"/>
            <a:ext cx="1619250" cy="2248815"/>
          </a:xfrm>
          <a:prstGeom prst="rect">
            <a:avLst/>
          </a:prstGeom>
          <a:noFill/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E1A972B-EBE2-46A9-BB73-8CA5FF3D167C}"/>
              </a:ext>
            </a:extLst>
          </p:cNvPr>
          <p:cNvSpPr txBox="1"/>
          <p:nvPr/>
        </p:nvSpPr>
        <p:spPr>
          <a:xfrm>
            <a:off x="219363" y="6091923"/>
            <a:ext cx="50268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M. 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Fronzi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M. H. N. 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Assadi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D. A. H. 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Hanaor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 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Applied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Surface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 Science 478 (2019) 68-74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cs-CZ" sz="1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P.Singh</a:t>
            </a:r>
            <a:r>
              <a:rPr lang="cs-CZ" sz="1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, K.M.K </a:t>
            </a:r>
            <a:r>
              <a:rPr lang="cs-CZ" sz="1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Srivatsa</a:t>
            </a:r>
            <a:r>
              <a:rPr lang="cs-CZ" sz="1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Indian </a:t>
            </a:r>
            <a:r>
              <a:rPr lang="cs-CZ" sz="1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Journal</a:t>
            </a:r>
            <a:r>
              <a:rPr lang="cs-CZ" sz="1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0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of</a:t>
            </a:r>
            <a:r>
              <a:rPr lang="cs-CZ" sz="10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Pure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and 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Applied</a:t>
            </a:r>
            <a:r>
              <a:rPr lang="cs-CZ" sz="10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cs-CZ" sz="1000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Physics</a:t>
            </a:r>
            <a:endParaRPr lang="cs-CZ" sz="10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4CC6D04-B510-4771-8E1C-C5FD03DA13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8017" y="4448222"/>
            <a:ext cx="30480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00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83A46-7B1F-4DA7-B88E-D510310E6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549" y="297031"/>
            <a:ext cx="10515600" cy="899471"/>
          </a:xfrm>
        </p:spPr>
        <p:txBody>
          <a:bodyPr/>
          <a:lstStyle/>
          <a:p>
            <a:r>
              <a:rPr lang="cs-CZ" dirty="0"/>
              <a:t>Použité materiály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FB409A-C785-48E9-B478-822CCA71F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48" y="1983807"/>
            <a:ext cx="10515600" cy="1076598"/>
          </a:xfrm>
        </p:spPr>
        <p:txBody>
          <a:bodyPr>
            <a:noAutofit/>
          </a:bodyPr>
          <a:lstStyle/>
          <a:p>
            <a:r>
              <a:rPr lang="cs-CZ" sz="2000" dirty="0" err="1"/>
              <a:t>Aeroxide</a:t>
            </a:r>
            <a:r>
              <a:rPr lang="cs-CZ" sz="2000" dirty="0"/>
              <a:t> TiO</a:t>
            </a:r>
            <a:r>
              <a:rPr lang="cs-CZ" sz="2000" baseline="-25000" dirty="0"/>
              <a:t>2</a:t>
            </a:r>
            <a:r>
              <a:rPr lang="cs-CZ" sz="2000" dirty="0"/>
              <a:t> P25 (výrobce </a:t>
            </a:r>
            <a:r>
              <a:rPr lang="cs-CZ" sz="2000" dirty="0" err="1"/>
              <a:t>Evonik</a:t>
            </a:r>
            <a:r>
              <a:rPr lang="cs-CZ" sz="2000" dirty="0"/>
              <a:t>)</a:t>
            </a:r>
          </a:p>
          <a:p>
            <a:r>
              <a:rPr lang="cs-CZ" sz="2000" dirty="0"/>
              <a:t>výroba: plamenová hydrolýza TiCl</a:t>
            </a:r>
            <a:r>
              <a:rPr lang="cs-CZ" sz="2000" baseline="-25000" dirty="0"/>
              <a:t>4 </a:t>
            </a:r>
            <a:r>
              <a:rPr lang="cs-CZ" sz="2000" baseline="30000" dirty="0"/>
              <a:t>1</a:t>
            </a:r>
          </a:p>
          <a:p>
            <a:r>
              <a:rPr lang="cs-CZ" sz="2000" dirty="0"/>
              <a:t>fázové složení: 70% anatas, 30% rutil (XRD), S </a:t>
            </a:r>
            <a:r>
              <a:rPr lang="cs-CZ" sz="2000" baseline="-25000" dirty="0"/>
              <a:t>BET</a:t>
            </a:r>
            <a:r>
              <a:rPr lang="cs-CZ" sz="2000" dirty="0"/>
              <a:t> 45 m</a:t>
            </a:r>
            <a:r>
              <a:rPr lang="cs-CZ" sz="2000" baseline="30000" dirty="0"/>
              <a:t>2</a:t>
            </a:r>
            <a:r>
              <a:rPr lang="cs-CZ" sz="2000" dirty="0"/>
              <a:t>/g, velikost krystalu anatasu 22 </a:t>
            </a:r>
            <a:r>
              <a:rPr lang="cs-CZ" sz="2000" dirty="0" err="1"/>
              <a:t>nm</a:t>
            </a:r>
            <a:r>
              <a:rPr lang="cs-CZ" sz="2000" dirty="0"/>
              <a:t> (XRD)</a:t>
            </a:r>
          </a:p>
          <a:p>
            <a:pPr marL="0" indent="0">
              <a:buNone/>
            </a:pPr>
            <a:endParaRPr lang="cs-CZ" sz="22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B96A751-CDA3-4066-BDFF-1D7511DF8E18}"/>
              </a:ext>
            </a:extLst>
          </p:cNvPr>
          <p:cNvSpPr txBox="1"/>
          <p:nvPr/>
        </p:nvSpPr>
        <p:spPr>
          <a:xfrm>
            <a:off x="838200" y="1468877"/>
            <a:ext cx="3642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u="sng" dirty="0" err="1"/>
              <a:t>Fotokatalyticky</a:t>
            </a:r>
            <a:r>
              <a:rPr lang="cs-CZ" sz="2400" u="sng" dirty="0"/>
              <a:t> aktivní TiO</a:t>
            </a:r>
            <a:r>
              <a:rPr lang="cs-CZ" sz="2400" u="sng" baseline="-25000" dirty="0"/>
              <a:t>2</a:t>
            </a:r>
            <a:r>
              <a:rPr lang="cs-CZ" sz="2400" u="sng" dirty="0"/>
              <a:t>: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04DC26D-3BE7-4EB7-9044-8F17E249E534}"/>
              </a:ext>
            </a:extLst>
          </p:cNvPr>
          <p:cNvSpPr txBox="1"/>
          <p:nvPr/>
        </p:nvSpPr>
        <p:spPr>
          <a:xfrm>
            <a:off x="838200" y="3342062"/>
            <a:ext cx="873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u="sng" dirty="0"/>
              <a:t>CeO</a:t>
            </a:r>
            <a:r>
              <a:rPr lang="cs-CZ" sz="2400" u="sng" baseline="-25000" dirty="0"/>
              <a:t>2</a:t>
            </a:r>
            <a:r>
              <a:rPr lang="cs-CZ" sz="2200" u="sng" dirty="0"/>
              <a:t> </a:t>
            </a:r>
          </a:p>
        </p:txBody>
      </p:sp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73D56106-5767-41C1-8736-3822569290F2}"/>
              </a:ext>
            </a:extLst>
          </p:cNvPr>
          <p:cNvSpPr txBox="1">
            <a:spLocks/>
          </p:cNvSpPr>
          <p:nvPr/>
        </p:nvSpPr>
        <p:spPr>
          <a:xfrm>
            <a:off x="541506" y="3772949"/>
            <a:ext cx="10515600" cy="1388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/>
              <a:t>Komerční částice CeO</a:t>
            </a:r>
            <a:r>
              <a:rPr lang="cs-CZ" sz="2000" baseline="-25000" dirty="0"/>
              <a:t>2</a:t>
            </a:r>
          </a:p>
          <a:p>
            <a:pPr lvl="1"/>
            <a:r>
              <a:rPr lang="cs-CZ" sz="2000" dirty="0"/>
              <a:t>Dodavatel: Sigma </a:t>
            </a:r>
            <a:r>
              <a:rPr lang="cs-CZ" sz="2000" dirty="0" err="1"/>
              <a:t>Aldrich</a:t>
            </a:r>
            <a:endParaRPr lang="cs-CZ" sz="2000" dirty="0"/>
          </a:p>
          <a:p>
            <a:pPr lvl="1"/>
            <a:r>
              <a:rPr lang="cs-CZ" sz="2000" dirty="0"/>
              <a:t>fázové složení: 100% CeO</a:t>
            </a:r>
            <a:r>
              <a:rPr lang="cs-CZ" sz="2000" baseline="-25000" dirty="0"/>
              <a:t>2</a:t>
            </a:r>
            <a:r>
              <a:rPr lang="cs-CZ" sz="2000" dirty="0"/>
              <a:t>, S </a:t>
            </a:r>
            <a:r>
              <a:rPr lang="cs-CZ" sz="2000" baseline="-25000" dirty="0"/>
              <a:t>BET</a:t>
            </a:r>
            <a:r>
              <a:rPr lang="cs-CZ" sz="2000" dirty="0"/>
              <a:t> 47 m</a:t>
            </a:r>
            <a:r>
              <a:rPr lang="cs-CZ" sz="2000" baseline="30000" dirty="0"/>
              <a:t>2</a:t>
            </a:r>
            <a:r>
              <a:rPr lang="cs-CZ" sz="2000" dirty="0"/>
              <a:t>/g, velikost krystalu 20 </a:t>
            </a:r>
            <a:r>
              <a:rPr lang="cs-CZ" sz="2000" dirty="0" err="1"/>
              <a:t>nm</a:t>
            </a:r>
            <a:r>
              <a:rPr lang="cs-CZ" sz="2000" dirty="0"/>
              <a:t> (XRD)</a:t>
            </a:r>
          </a:p>
          <a:p>
            <a:r>
              <a:rPr lang="cs-CZ" sz="2000" dirty="0"/>
              <a:t>Prekursory</a:t>
            </a:r>
          </a:p>
          <a:p>
            <a:pPr lvl="1"/>
            <a:r>
              <a:rPr lang="cs-CZ" sz="2000" dirty="0"/>
              <a:t> </a:t>
            </a:r>
            <a:r>
              <a:rPr lang="cs-CZ" sz="2000" dirty="0" err="1"/>
              <a:t>Ce</a:t>
            </a:r>
            <a:r>
              <a:rPr lang="cs-CZ" sz="2000" dirty="0"/>
              <a:t>(NO</a:t>
            </a:r>
            <a:r>
              <a:rPr lang="cs-CZ" sz="2000" baseline="-25000" dirty="0"/>
              <a:t>3</a:t>
            </a:r>
            <a:r>
              <a:rPr lang="cs-CZ" sz="2000" dirty="0"/>
              <a:t>)</a:t>
            </a:r>
            <a:r>
              <a:rPr lang="cs-CZ" sz="2000" baseline="-25000" dirty="0"/>
              <a:t>3</a:t>
            </a:r>
            <a:r>
              <a:rPr lang="cs-CZ" sz="2000" dirty="0"/>
              <a:t>·6 H</a:t>
            </a:r>
            <a:r>
              <a:rPr lang="cs-CZ" sz="2000" baseline="-25000" dirty="0"/>
              <a:t>2</a:t>
            </a:r>
            <a:r>
              <a:rPr lang="cs-CZ" sz="2000" dirty="0"/>
              <a:t>O, CeCl</a:t>
            </a:r>
            <a:r>
              <a:rPr lang="cs-CZ" sz="2000" baseline="-25000" dirty="0"/>
              <a:t>3</a:t>
            </a:r>
            <a:r>
              <a:rPr lang="cs-CZ" sz="2000" dirty="0"/>
              <a:t>·7 H</a:t>
            </a:r>
            <a:r>
              <a:rPr lang="cs-CZ" sz="2000" baseline="-25000" dirty="0"/>
              <a:t>2</a:t>
            </a:r>
            <a:r>
              <a:rPr lang="cs-CZ" sz="2000" dirty="0"/>
              <a:t>O</a:t>
            </a:r>
          </a:p>
        </p:txBody>
      </p:sp>
      <p:pic>
        <p:nvPicPr>
          <p:cNvPr id="9" name="Obrázek 8" descr="Obsah obrázku obrázek, les&#10;&#10;Popis byl vytvořen automaticky">
            <a:extLst>
              <a:ext uri="{FF2B5EF4-FFF2-40B4-BE49-F238E27FC236}">
                <a16:creationId xmlns:a16="http://schemas.microsoft.com/office/drawing/2014/main" id="{1539EFE5-BAA7-4C22-A50C-1A87C6028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944" y="295170"/>
            <a:ext cx="3304162" cy="247812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BFDEEF8-95F8-408B-B530-4D5A72E2B028}"/>
              </a:ext>
            </a:extLst>
          </p:cNvPr>
          <p:cNvSpPr txBox="1"/>
          <p:nvPr/>
        </p:nvSpPr>
        <p:spPr>
          <a:xfrm>
            <a:off x="352627" y="5877110"/>
            <a:ext cx="94431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baseline="30000" dirty="0"/>
              <a:t>1</a:t>
            </a:r>
            <a:r>
              <a:rPr lang="cs-CZ" sz="1100" dirty="0"/>
              <a:t>A.K. </a:t>
            </a:r>
            <a:r>
              <a:rPr lang="cs-CZ" sz="1100" dirty="0" err="1"/>
              <a:t>Datye</a:t>
            </a:r>
            <a:r>
              <a:rPr lang="cs-CZ" sz="1100" dirty="0"/>
              <a:t>, G. </a:t>
            </a:r>
            <a:r>
              <a:rPr lang="cs-CZ" sz="1100" dirty="0" err="1"/>
              <a:t>Riegel</a:t>
            </a:r>
            <a:r>
              <a:rPr lang="cs-CZ" sz="1100" dirty="0"/>
              <a:t>, J.R. Bolton, M. </a:t>
            </a:r>
            <a:r>
              <a:rPr lang="cs-CZ" sz="1100" dirty="0" err="1"/>
              <a:t>Huang</a:t>
            </a:r>
            <a:r>
              <a:rPr lang="cs-CZ" sz="1100" dirty="0"/>
              <a:t>, M.R. </a:t>
            </a:r>
            <a:r>
              <a:rPr lang="cs-CZ" sz="1100" dirty="0" err="1"/>
              <a:t>Prairie</a:t>
            </a:r>
            <a:r>
              <a:rPr lang="cs-CZ" sz="1100" dirty="0"/>
              <a:t>, </a:t>
            </a:r>
            <a:r>
              <a:rPr lang="cs-CZ" sz="1100" dirty="0" err="1"/>
              <a:t>Journal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Solid </a:t>
            </a:r>
            <a:r>
              <a:rPr lang="cs-CZ" sz="1100" dirty="0" err="1"/>
              <a:t>State</a:t>
            </a:r>
            <a:r>
              <a:rPr lang="cs-CZ" sz="1100" dirty="0"/>
              <a:t> </a:t>
            </a:r>
            <a:r>
              <a:rPr lang="cs-CZ" sz="1100" dirty="0" err="1"/>
              <a:t>Chemistry</a:t>
            </a:r>
            <a:r>
              <a:rPr lang="cs-CZ" sz="1100" dirty="0"/>
              <a:t> 115 (1995) 236-239</a:t>
            </a:r>
          </a:p>
        </p:txBody>
      </p:sp>
    </p:spTree>
    <p:extLst>
      <p:ext uri="{BB962C8B-B14F-4D97-AF65-F5344CB8AC3E}">
        <p14:creationId xmlns:p14="http://schemas.microsoft.com/office/powerpoint/2010/main" val="428779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D43EA1-2D31-4370-84F9-C1ADBE24D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46" y="5045"/>
            <a:ext cx="10515600" cy="1155603"/>
          </a:xfrm>
        </p:spPr>
        <p:txBody>
          <a:bodyPr/>
          <a:lstStyle/>
          <a:p>
            <a:r>
              <a:rPr lang="cs-CZ" dirty="0"/>
              <a:t>Použité techniky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B7B5B53-FD99-45F2-B740-21E49855D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88" y="3588441"/>
            <a:ext cx="4552950" cy="1085850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6CD92991-2F83-4940-AC31-22220F531E28}"/>
              </a:ext>
            </a:extLst>
          </p:cNvPr>
          <p:cNvSpPr/>
          <p:nvPr/>
        </p:nvSpPr>
        <p:spPr>
          <a:xfrm>
            <a:off x="-109104" y="3014204"/>
            <a:ext cx="6038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b="1" dirty="0"/>
              <a:t>i) sprejová pyrolýza roztoku CeCl</a:t>
            </a:r>
            <a:r>
              <a:rPr lang="cs-CZ" b="1" baseline="-25000" dirty="0"/>
              <a:t>3</a:t>
            </a:r>
            <a:r>
              <a:rPr lang="cs-CZ" b="1" dirty="0"/>
              <a:t> na předpřipravené částicové vrstvy TiO</a:t>
            </a:r>
            <a:r>
              <a:rPr lang="cs-CZ" b="1" baseline="-25000" dirty="0"/>
              <a:t>2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4B6A98FA-06B2-4FDA-8F03-226630224D49}"/>
              </a:ext>
            </a:extLst>
          </p:cNvPr>
          <p:cNvSpPr/>
          <p:nvPr/>
        </p:nvSpPr>
        <p:spPr>
          <a:xfrm>
            <a:off x="0" y="4853677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b="1" dirty="0" err="1"/>
              <a:t>ii</a:t>
            </a:r>
            <a:r>
              <a:rPr lang="cs-CZ" b="1" dirty="0"/>
              <a:t>) nanesení pasty obsahující nanočástice TiO</a:t>
            </a:r>
            <a:r>
              <a:rPr lang="cs-CZ" b="1" baseline="-25000" dirty="0"/>
              <a:t>2</a:t>
            </a:r>
            <a:r>
              <a:rPr lang="cs-CZ" b="1" dirty="0"/>
              <a:t> a CeCl</a:t>
            </a:r>
            <a:r>
              <a:rPr lang="cs-CZ" b="1" baseline="-25000" dirty="0"/>
              <a:t>3</a:t>
            </a:r>
            <a:r>
              <a:rPr lang="cs-CZ" b="1" dirty="0"/>
              <a:t> a </a:t>
            </a:r>
            <a:r>
              <a:rPr lang="cs-CZ" b="1" dirty="0" err="1"/>
              <a:t>hydroxyethylcelulosu</a:t>
            </a:r>
            <a:r>
              <a:rPr lang="cs-CZ" b="1" dirty="0"/>
              <a:t> jako pojivo </a:t>
            </a:r>
            <a:endParaRPr lang="cs-CZ" b="1" baseline="-25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33EB1D4-E7A6-458A-B777-F840E926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88" y="5527392"/>
            <a:ext cx="3733800" cy="124777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F67952FA-28D1-415B-9DFD-ED4B0991C92B}"/>
              </a:ext>
            </a:extLst>
          </p:cNvPr>
          <p:cNvSpPr/>
          <p:nvPr/>
        </p:nvSpPr>
        <p:spPr>
          <a:xfrm>
            <a:off x="5726546" y="1688641"/>
            <a:ext cx="533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b="1" dirty="0" err="1"/>
              <a:t>iii</a:t>
            </a:r>
            <a:r>
              <a:rPr lang="cs-CZ" b="1" dirty="0"/>
              <a:t>) Aplikace částic CeO</a:t>
            </a:r>
            <a:r>
              <a:rPr lang="cs-CZ" b="1" baseline="-25000" dirty="0"/>
              <a:t>2</a:t>
            </a:r>
            <a:r>
              <a:rPr lang="cs-CZ" b="1" dirty="0"/>
              <a:t>/TiO</a:t>
            </a:r>
            <a:r>
              <a:rPr lang="cs-CZ" b="1" baseline="-25000" dirty="0"/>
              <a:t>2</a:t>
            </a:r>
            <a:r>
              <a:rPr lang="cs-CZ" b="1" dirty="0"/>
              <a:t> do pojivového systému na bázi SiO</a:t>
            </a:r>
            <a:r>
              <a:rPr lang="cs-CZ" b="1" baseline="-25000" dirty="0"/>
              <a:t>2</a:t>
            </a:r>
            <a:r>
              <a:rPr lang="cs-CZ" b="1" dirty="0"/>
              <a:t>, aplikace sprejováním</a:t>
            </a:r>
            <a:endParaRPr lang="cs-CZ" b="1" baseline="-250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52C75B2-A8FC-4068-84BE-4F4F9B1E43B8}"/>
              </a:ext>
            </a:extLst>
          </p:cNvPr>
          <p:cNvSpPr/>
          <p:nvPr/>
        </p:nvSpPr>
        <p:spPr>
          <a:xfrm>
            <a:off x="5929746" y="2699725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TiO</a:t>
            </a:r>
            <a:r>
              <a:rPr lang="cs-CZ" sz="1200" b="1" baseline="-25000" dirty="0">
                <a:solidFill>
                  <a:schemeClr val="tx1"/>
                </a:solidFill>
              </a:rPr>
              <a:t>2</a:t>
            </a:r>
            <a:r>
              <a:rPr lang="cs-CZ" sz="1200" b="1" dirty="0">
                <a:solidFill>
                  <a:schemeClr val="tx1"/>
                </a:solidFill>
              </a:rPr>
              <a:t>: CeO</a:t>
            </a:r>
            <a:r>
              <a:rPr lang="cs-CZ" sz="1200" b="1" baseline="-25000" dirty="0">
                <a:solidFill>
                  <a:schemeClr val="tx1"/>
                </a:solidFill>
              </a:rPr>
              <a:t>2</a:t>
            </a:r>
            <a:r>
              <a:rPr lang="cs-CZ" sz="1200" b="1" dirty="0">
                <a:solidFill>
                  <a:schemeClr val="tx1"/>
                </a:solidFill>
              </a:rPr>
              <a:t> (40:1)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suspenze c TiO</a:t>
            </a:r>
            <a:r>
              <a:rPr lang="cs-CZ" sz="1200" baseline="-25000" dirty="0">
                <a:solidFill>
                  <a:schemeClr val="tx1"/>
                </a:solidFill>
              </a:rPr>
              <a:t>2</a:t>
            </a:r>
            <a:r>
              <a:rPr lang="cs-CZ" sz="1200" dirty="0">
                <a:solidFill>
                  <a:schemeClr val="tx1"/>
                </a:solidFill>
              </a:rPr>
              <a:t> 240 g/l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2641859-357C-4A92-808A-B5E76821059C}"/>
              </a:ext>
            </a:extLst>
          </p:cNvPr>
          <p:cNvSpPr/>
          <p:nvPr/>
        </p:nvSpPr>
        <p:spPr>
          <a:xfrm>
            <a:off x="8469282" y="2699725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Pojivo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Koloidní SiO</a:t>
            </a:r>
            <a:r>
              <a:rPr lang="cs-CZ" sz="1200" baseline="-25000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cs-CZ" sz="1200" dirty="0">
                <a:solidFill>
                  <a:schemeClr val="tx1"/>
                </a:solidFill>
              </a:rPr>
              <a:t>TEOS</a:t>
            </a:r>
          </a:p>
          <a:p>
            <a:pPr algn="ctr"/>
            <a:r>
              <a:rPr lang="cs-CZ" sz="1200" dirty="0" err="1">
                <a:solidFill>
                  <a:schemeClr val="tx1"/>
                </a:solidFill>
              </a:rPr>
              <a:t>HCl</a:t>
            </a:r>
            <a:r>
              <a:rPr lang="cs-CZ" sz="1200" dirty="0">
                <a:solidFill>
                  <a:schemeClr val="tx1"/>
                </a:solidFill>
              </a:rPr>
              <a:t>, isopropanol</a:t>
            </a: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6271AB1F-B555-4120-9A8F-A857D4EF8459}"/>
              </a:ext>
            </a:extLst>
          </p:cNvPr>
          <p:cNvSpPr/>
          <p:nvPr/>
        </p:nvSpPr>
        <p:spPr>
          <a:xfrm>
            <a:off x="8104677" y="3820918"/>
            <a:ext cx="166254" cy="729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B439804-DB80-4936-B2C3-B8B693B5C4F2}"/>
              </a:ext>
            </a:extLst>
          </p:cNvPr>
          <p:cNvSpPr txBox="1"/>
          <p:nvPr/>
        </p:nvSpPr>
        <p:spPr>
          <a:xfrm>
            <a:off x="8164945" y="30142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+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239A8099-9477-4A09-897B-A761A3F9DE6A}"/>
              </a:ext>
            </a:extLst>
          </p:cNvPr>
          <p:cNvSpPr/>
          <p:nvPr/>
        </p:nvSpPr>
        <p:spPr>
          <a:xfrm>
            <a:off x="7090354" y="4671914"/>
            <a:ext cx="2068945" cy="8554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/>
                </a:solidFill>
              </a:rPr>
              <a:t>sprejování</a:t>
            </a:r>
            <a:endParaRPr lang="cs-CZ" sz="1200" dirty="0">
              <a:solidFill>
                <a:schemeClr val="tx1"/>
              </a:solidFill>
            </a:endParaRP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00A81335-1E39-49B2-BF8F-B29ED01A0372}"/>
              </a:ext>
            </a:extLst>
          </p:cNvPr>
          <p:cNvSpPr txBox="1"/>
          <p:nvPr/>
        </p:nvSpPr>
        <p:spPr>
          <a:xfrm>
            <a:off x="8270930" y="4047379"/>
            <a:ext cx="18312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ředění 1-propanol (1:1.35)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D752A333-1D3E-472A-AEC8-C35B940F1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60" y="1913842"/>
            <a:ext cx="1876425" cy="101917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88F99885-85D4-4C4D-A25B-8720534B8055}"/>
              </a:ext>
            </a:extLst>
          </p:cNvPr>
          <p:cNvSpPr/>
          <p:nvPr/>
        </p:nvSpPr>
        <p:spPr>
          <a:xfrm>
            <a:off x="57150" y="1357992"/>
            <a:ext cx="6038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b="1" dirty="0"/>
              <a:t>Základní vrstva TiO</a:t>
            </a:r>
            <a:r>
              <a:rPr lang="cs-CZ" b="1" baseline="-25000" dirty="0"/>
              <a:t>2, </a:t>
            </a:r>
            <a:r>
              <a:rPr lang="cs-CZ" b="1" dirty="0"/>
              <a:t>0.5 mg/cm</a:t>
            </a:r>
            <a:r>
              <a:rPr lang="cs-CZ" b="1" baseline="30000" dirty="0"/>
              <a:t>2</a:t>
            </a:r>
            <a:r>
              <a:rPr lang="cs-CZ" b="1" dirty="0"/>
              <a:t>, tloušťka 4.5 mikron</a:t>
            </a:r>
          </a:p>
        </p:txBody>
      </p:sp>
    </p:spTree>
    <p:extLst>
      <p:ext uri="{BB962C8B-B14F-4D97-AF65-F5344CB8AC3E}">
        <p14:creationId xmlns:p14="http://schemas.microsoft.com/office/powerpoint/2010/main" val="2526585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7073F8-BF03-4891-8711-3A057388B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Stanovení fotokatalytické aktivity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546D6C-F795-4FD7-B648-3DBDCAAA6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832" y="1240598"/>
            <a:ext cx="2982885" cy="18383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F6AFC66-E20E-4B2C-9F04-CDDAFB8FB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130" y="3668713"/>
            <a:ext cx="3416670" cy="171262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5FB846E-CB17-4322-BD59-2BA766081AED}"/>
              </a:ext>
            </a:extLst>
          </p:cNvPr>
          <p:cNvSpPr txBox="1"/>
          <p:nvPr/>
        </p:nvSpPr>
        <p:spPr>
          <a:xfrm>
            <a:off x="466725" y="4078775"/>
            <a:ext cx="42495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Vsádkový </a:t>
            </a:r>
            <a:r>
              <a:rPr lang="cs-CZ" dirty="0" err="1"/>
              <a:t>fotoreaktor</a:t>
            </a:r>
            <a:r>
              <a:rPr lang="cs-CZ" dirty="0"/>
              <a:t> V= 25 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UV záření </a:t>
            </a:r>
            <a:r>
              <a:rPr lang="el-GR" dirty="0"/>
              <a:t>λ</a:t>
            </a:r>
            <a:r>
              <a:rPr lang="cs-CZ" dirty="0"/>
              <a:t> </a:t>
            </a:r>
            <a:r>
              <a:rPr lang="cs-CZ" baseline="-25000" dirty="0"/>
              <a:t>max</a:t>
            </a:r>
            <a:r>
              <a:rPr lang="cs-CZ" dirty="0"/>
              <a:t> = 365 </a:t>
            </a:r>
            <a:r>
              <a:rPr lang="cs-CZ" dirty="0" err="1"/>
              <a:t>nm</a:t>
            </a:r>
            <a:r>
              <a:rPr lang="cs-CZ" dirty="0"/>
              <a:t>, I =2 </a:t>
            </a:r>
            <a:r>
              <a:rPr lang="cs-CZ" dirty="0" err="1"/>
              <a:t>mW</a:t>
            </a:r>
            <a:r>
              <a:rPr lang="cs-CZ" dirty="0"/>
              <a:t>/cm</a:t>
            </a:r>
            <a:r>
              <a:rPr lang="cs-CZ" baseline="30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C</a:t>
            </a:r>
            <a:r>
              <a:rPr lang="cs-CZ" baseline="-25000" dirty="0"/>
              <a:t>0</a:t>
            </a:r>
            <a:r>
              <a:rPr lang="cs-CZ" dirty="0"/>
              <a:t> = 1·10 </a:t>
            </a:r>
            <a:r>
              <a:rPr lang="cs-CZ" baseline="30000" dirty="0"/>
              <a:t>-4</a:t>
            </a:r>
            <a:r>
              <a:rPr lang="cs-CZ" dirty="0"/>
              <a:t> mol/dm</a:t>
            </a:r>
            <a:r>
              <a:rPr lang="cs-CZ" baseline="30000" dirty="0"/>
              <a:t>3</a:t>
            </a:r>
          </a:p>
        </p:txBody>
      </p:sp>
      <p:pic>
        <p:nvPicPr>
          <p:cNvPr id="10" name="Picture 19">
            <a:extLst>
              <a:ext uri="{FF2B5EF4-FFF2-40B4-BE49-F238E27FC236}">
                <a16:creationId xmlns:a16="http://schemas.microsoft.com/office/drawing/2014/main" id="{BAD0257C-750E-4277-9B82-CE245DEE1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1690688"/>
            <a:ext cx="4845050" cy="197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57DF4C-3831-446D-A872-34CAED3650DE}"/>
              </a:ext>
            </a:extLst>
          </p:cNvPr>
          <p:cNvSpPr txBox="1"/>
          <p:nvPr/>
        </p:nvSpPr>
        <p:spPr>
          <a:xfrm>
            <a:off x="5695950" y="1975094"/>
            <a:ext cx="19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Herbicid </a:t>
            </a:r>
            <a:r>
              <a:rPr lang="cs-CZ" dirty="0" err="1"/>
              <a:t>Monuron</a:t>
            </a:r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A95DF656-C5E9-445D-BDFA-4D4A7C56ED6F}"/>
              </a:ext>
            </a:extLst>
          </p:cNvPr>
          <p:cNvSpPr txBox="1"/>
          <p:nvPr/>
        </p:nvSpPr>
        <p:spPr>
          <a:xfrm>
            <a:off x="5373177" y="4525023"/>
            <a:ext cx="224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Barvivo Acid Orange 7</a:t>
            </a:r>
          </a:p>
        </p:txBody>
      </p:sp>
    </p:spTree>
    <p:extLst>
      <p:ext uri="{BB962C8B-B14F-4D97-AF65-F5344CB8AC3E}">
        <p14:creationId xmlns:p14="http://schemas.microsoft.com/office/powerpoint/2010/main" val="2763059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579BA-9840-4300-B236-A5932885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68" y="200522"/>
            <a:ext cx="10515600" cy="1018832"/>
          </a:xfrm>
        </p:spPr>
        <p:txBody>
          <a:bodyPr/>
          <a:lstStyle/>
          <a:p>
            <a:r>
              <a:rPr lang="cs-CZ" dirty="0"/>
              <a:t>1. Příprava čistých filmů CeO</a:t>
            </a:r>
            <a:r>
              <a:rPr lang="cs-CZ" baseline="-25000" dirty="0"/>
              <a:t>2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17289E7-C94D-4E1E-AA15-68C8E73315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484064"/>
              </p:ext>
            </p:extLst>
          </p:nvPr>
        </p:nvGraphicFramePr>
        <p:xfrm>
          <a:off x="352168" y="1157794"/>
          <a:ext cx="5753100" cy="16657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9960">
                  <a:extLst>
                    <a:ext uri="{9D8B030D-6E8A-4147-A177-3AD203B41FA5}">
                      <a16:colId xmlns:a16="http://schemas.microsoft.com/office/drawing/2014/main" val="2804939875"/>
                    </a:ext>
                  </a:extLst>
                </a:gridCol>
                <a:gridCol w="949325">
                  <a:extLst>
                    <a:ext uri="{9D8B030D-6E8A-4147-A177-3AD203B41FA5}">
                      <a16:colId xmlns:a16="http://schemas.microsoft.com/office/drawing/2014/main" val="1747300511"/>
                    </a:ext>
                  </a:extLst>
                </a:gridCol>
                <a:gridCol w="937895">
                  <a:extLst>
                    <a:ext uri="{9D8B030D-6E8A-4147-A177-3AD203B41FA5}">
                      <a16:colId xmlns:a16="http://schemas.microsoft.com/office/drawing/2014/main" val="4254799100"/>
                    </a:ext>
                  </a:extLst>
                </a:gridCol>
                <a:gridCol w="1039495">
                  <a:extLst>
                    <a:ext uri="{9D8B030D-6E8A-4147-A177-3AD203B41FA5}">
                      <a16:colId xmlns:a16="http://schemas.microsoft.com/office/drawing/2014/main" val="2378468829"/>
                    </a:ext>
                  </a:extLst>
                </a:gridCol>
                <a:gridCol w="975995">
                  <a:extLst>
                    <a:ext uri="{9D8B030D-6E8A-4147-A177-3AD203B41FA5}">
                      <a16:colId xmlns:a16="http://schemas.microsoft.com/office/drawing/2014/main" val="399191875"/>
                    </a:ext>
                  </a:extLst>
                </a:gridCol>
                <a:gridCol w="900430">
                  <a:extLst>
                    <a:ext uri="{9D8B030D-6E8A-4147-A177-3AD203B41FA5}">
                      <a16:colId xmlns:a16="http://schemas.microsoft.com/office/drawing/2014/main" val="22920133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T</a:t>
                      </a:r>
                      <a:r>
                        <a:rPr lang="cs-CZ" sz="1200" kern="1200">
                          <a:effectLst/>
                        </a:rPr>
                        <a:t>eplota (°) 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Počet cyklů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>
                          <a:effectLst/>
                        </a:rPr>
                        <a:t>Čas prodlevy (s)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>
                          <a:effectLst/>
                        </a:rPr>
                        <a:t>Pokrytí povrchu</a:t>
                      </a:r>
                      <a:r>
                        <a:rPr lang="en-US" sz="1200" kern="1200">
                          <a:effectLst/>
                        </a:rPr>
                        <a:t> [</a:t>
                      </a:r>
                      <a:r>
                        <a:rPr lang="cs-CZ" sz="1200" kern="1200">
                          <a:effectLst/>
                        </a:rPr>
                        <a:t>mg/cm</a:t>
                      </a:r>
                      <a:r>
                        <a:rPr lang="cs-CZ" sz="1200" kern="1200" baseline="30000">
                          <a:effectLst/>
                        </a:rPr>
                        <a:t>2</a:t>
                      </a:r>
                      <a:r>
                        <a:rPr lang="en-US" sz="1200" kern="1200">
                          <a:effectLst/>
                        </a:rPr>
                        <a:t>]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>
                          <a:effectLst/>
                        </a:rPr>
                        <a:t>Tloušťka vrstev</a:t>
                      </a:r>
                      <a:r>
                        <a:rPr lang="en-US" sz="1200" kern="1200">
                          <a:effectLst/>
                        </a:rPr>
                        <a:t> [µm]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kern="1200" dirty="0">
                          <a:effectLst/>
                        </a:rPr>
                        <a:t>Kontaktní úhel</a:t>
                      </a:r>
                      <a:r>
                        <a:rPr lang="en-US" sz="1200" kern="1200" dirty="0">
                          <a:effectLst/>
                        </a:rPr>
                        <a:t> [°]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895068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350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0.43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0.85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51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458384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350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0.64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 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74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257793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400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40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0.37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0.91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52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4251324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400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30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0.57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1.18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78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3254716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450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100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10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0.34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>
                          <a:effectLst/>
                        </a:rPr>
                        <a:t>0.63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dirty="0">
                          <a:effectLst/>
                        </a:rPr>
                        <a:t>68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/>
                </a:tc>
                <a:extLst>
                  <a:ext uri="{0D108BD9-81ED-4DB2-BD59-A6C34878D82A}">
                    <a16:rowId xmlns:a16="http://schemas.microsoft.com/office/drawing/2014/main" val="723986538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5A2A1F66-7721-4DF6-B70A-E013B62CB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4" y="3020830"/>
            <a:ext cx="2476091" cy="1982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D9D3B2C-74F6-4B27-9431-D42D0F3EE6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6" y="3020830"/>
            <a:ext cx="2474871" cy="194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EAC450E-33BD-428C-A708-3A08A57F80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77" y="3020830"/>
            <a:ext cx="2475848" cy="1946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C:\Users\105-F04-mbaud\Downloads\SEM\SEM\19_12_13\8B1_stred_m02.jpg">
            <a:extLst>
              <a:ext uri="{FF2B5EF4-FFF2-40B4-BE49-F238E27FC236}">
                <a16:creationId xmlns:a16="http://schemas.microsoft.com/office/drawing/2014/main" id="{38BE6A3F-DBAE-4C66-B15F-2FEED3624A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5" y="4912262"/>
            <a:ext cx="2476091" cy="187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C:\Users\105-F04-mbaud\Downloads\SEM\SEM\19_12_13\8D1_stred_m02.jpg">
            <a:extLst>
              <a:ext uri="{FF2B5EF4-FFF2-40B4-BE49-F238E27FC236}">
                <a16:creationId xmlns:a16="http://schemas.microsoft.com/office/drawing/2014/main" id="{551749C9-1C7C-4984-8CE9-DE0070B9A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006" y="4932773"/>
            <a:ext cx="2474871" cy="18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C:\Users\105-F04-mbaud\Downloads\SEM\SEM\19_12_13\8D3_kraj_m01.jpg">
            <a:extLst>
              <a:ext uri="{FF2B5EF4-FFF2-40B4-BE49-F238E27FC236}">
                <a16:creationId xmlns:a16="http://schemas.microsoft.com/office/drawing/2014/main" id="{7B0291C7-171B-4BE8-B9A5-1BE92CC27A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877" y="4912262"/>
            <a:ext cx="2474871" cy="1872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447CC9E5-D7A9-40E3-A739-31CB2357DF1C}"/>
              </a:ext>
            </a:extLst>
          </p:cNvPr>
          <p:cNvSpPr/>
          <p:nvPr/>
        </p:nvSpPr>
        <p:spPr>
          <a:xfrm>
            <a:off x="1749345" y="302083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B7F1342-1580-43EA-8FE0-69E99AE68E39}"/>
              </a:ext>
            </a:extLst>
          </p:cNvPr>
          <p:cNvSpPr/>
          <p:nvPr/>
        </p:nvSpPr>
        <p:spPr>
          <a:xfrm>
            <a:off x="4224216" y="302083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3C7DD80-4F6F-482F-B238-668235542980}"/>
              </a:ext>
            </a:extLst>
          </p:cNvPr>
          <p:cNvSpPr/>
          <p:nvPr/>
        </p:nvSpPr>
        <p:spPr>
          <a:xfrm>
            <a:off x="6812046" y="298538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63949E4-AF12-4732-B0A5-0A0469CB3D31}"/>
              </a:ext>
            </a:extLst>
          </p:cNvPr>
          <p:cNvSpPr txBox="1"/>
          <p:nvPr/>
        </p:nvSpPr>
        <p:spPr>
          <a:xfrm>
            <a:off x="6412806" y="1761072"/>
            <a:ext cx="3321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prekurzor CeCl</a:t>
            </a:r>
            <a:r>
              <a:rPr lang="cs-CZ" baseline="-25000" dirty="0"/>
              <a:t>3 </a:t>
            </a:r>
            <a:r>
              <a:rPr lang="cs-CZ" dirty="0"/>
              <a:t> c= 0.05 mol/dm</a:t>
            </a:r>
            <a:r>
              <a:rPr lang="cs-CZ" baseline="30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265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579BA-9840-4300-B236-A5932885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68" y="200522"/>
            <a:ext cx="10515600" cy="1018832"/>
          </a:xfrm>
        </p:spPr>
        <p:txBody>
          <a:bodyPr/>
          <a:lstStyle/>
          <a:p>
            <a:r>
              <a:rPr lang="cs-CZ" dirty="0"/>
              <a:t>1. Příprava čistých filmů CeO</a:t>
            </a:r>
            <a:r>
              <a:rPr lang="cs-CZ" baseline="-25000" dirty="0"/>
              <a:t>2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47CC9E5-D7A9-40E3-A739-31CB2357DF1C}"/>
              </a:ext>
            </a:extLst>
          </p:cNvPr>
          <p:cNvSpPr/>
          <p:nvPr/>
        </p:nvSpPr>
        <p:spPr>
          <a:xfrm>
            <a:off x="1749345" y="302083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B7F1342-1580-43EA-8FE0-69E99AE68E39}"/>
              </a:ext>
            </a:extLst>
          </p:cNvPr>
          <p:cNvSpPr/>
          <p:nvPr/>
        </p:nvSpPr>
        <p:spPr>
          <a:xfrm>
            <a:off x="4224216" y="302083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9EFF26B-F63D-4177-A97B-FEF20403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57" y="1816662"/>
            <a:ext cx="5610225" cy="41148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EE04633-8706-4977-A6D4-6A5B41E1FE0B}"/>
              </a:ext>
            </a:extLst>
          </p:cNvPr>
          <p:cNvSpPr txBox="1"/>
          <p:nvPr/>
        </p:nvSpPr>
        <p:spPr>
          <a:xfrm>
            <a:off x="2713017" y="5931462"/>
            <a:ext cx="737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</a:t>
            </a:r>
            <a:r>
              <a:rPr lang="el-GR" dirty="0"/>
              <a:t>Θ</a:t>
            </a:r>
            <a:r>
              <a:rPr lang="cs-CZ" dirty="0"/>
              <a:t> (°)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3601802-DB26-4480-8A89-C0BB9424320B}"/>
              </a:ext>
            </a:extLst>
          </p:cNvPr>
          <p:cNvSpPr txBox="1"/>
          <p:nvPr/>
        </p:nvSpPr>
        <p:spPr>
          <a:xfrm>
            <a:off x="2332998" y="322482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A8A9345-2688-4265-A85E-4F4430E7B106}"/>
              </a:ext>
            </a:extLst>
          </p:cNvPr>
          <p:cNvSpPr txBox="1"/>
          <p:nvPr/>
        </p:nvSpPr>
        <p:spPr>
          <a:xfrm>
            <a:off x="2641096" y="154911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A9E2B3BD-0E14-42AE-A6D7-A4956EF605AD}"/>
              </a:ext>
            </a:extLst>
          </p:cNvPr>
          <p:cNvSpPr txBox="1"/>
          <p:nvPr/>
        </p:nvSpPr>
        <p:spPr>
          <a:xfrm>
            <a:off x="3296671" y="414426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B3CC3515-1E28-4DEF-B8C7-12392502C6CB}"/>
              </a:ext>
            </a:extLst>
          </p:cNvPr>
          <p:cNvSpPr txBox="1"/>
          <p:nvPr/>
        </p:nvSpPr>
        <p:spPr>
          <a:xfrm>
            <a:off x="3759203" y="414325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875A61B5-430B-4053-8B9D-964D171A846D}"/>
              </a:ext>
            </a:extLst>
          </p:cNvPr>
          <p:cNvSpPr txBox="1"/>
          <p:nvPr/>
        </p:nvSpPr>
        <p:spPr>
          <a:xfrm>
            <a:off x="4360560" y="416937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8EAED353-7E43-49D6-82BA-B227D89F2B29}"/>
              </a:ext>
            </a:extLst>
          </p:cNvPr>
          <p:cNvSpPr txBox="1"/>
          <p:nvPr/>
        </p:nvSpPr>
        <p:spPr>
          <a:xfrm>
            <a:off x="4807869" y="482251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44E0928-7D62-4227-BBE7-98933C81438A}"/>
              </a:ext>
            </a:extLst>
          </p:cNvPr>
          <p:cNvSpPr txBox="1"/>
          <p:nvPr/>
        </p:nvSpPr>
        <p:spPr>
          <a:xfrm>
            <a:off x="5301870" y="483790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6825A48-3C5F-4961-959B-CD266066201D}"/>
              </a:ext>
            </a:extLst>
          </p:cNvPr>
          <p:cNvSpPr txBox="1"/>
          <p:nvPr/>
        </p:nvSpPr>
        <p:spPr>
          <a:xfrm>
            <a:off x="3913252" y="2530084"/>
            <a:ext cx="901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C- CeO</a:t>
            </a:r>
            <a:r>
              <a:rPr lang="cs-CZ" baseline="-25000" dirty="0"/>
              <a:t>2</a:t>
            </a:r>
          </a:p>
        </p:txBody>
      </p:sp>
      <p:graphicFrame>
        <p:nvGraphicFramePr>
          <p:cNvPr id="21" name="Chart 15">
            <a:extLst>
              <a:ext uri="{FF2B5EF4-FFF2-40B4-BE49-F238E27FC236}">
                <a16:creationId xmlns:a16="http://schemas.microsoft.com/office/drawing/2014/main" id="{4688BB6D-2EAD-4D41-8A48-8F99499FB6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895908"/>
              </p:ext>
            </p:extLst>
          </p:nvPr>
        </p:nvGraphicFramePr>
        <p:xfrm>
          <a:off x="6096000" y="2209071"/>
          <a:ext cx="6005314" cy="36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30E83E58-9FEE-4F7F-ABD8-84EA53F3493E}"/>
              </a:ext>
            </a:extLst>
          </p:cNvPr>
          <p:cNvSpPr txBox="1"/>
          <p:nvPr/>
        </p:nvSpPr>
        <p:spPr>
          <a:xfrm rot="16200000">
            <a:off x="2132967" y="2743236"/>
            <a:ext cx="64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111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0012A6FE-37D4-4FDF-B107-EF3C97C831F2}"/>
              </a:ext>
            </a:extLst>
          </p:cNvPr>
          <p:cNvSpPr txBox="1"/>
          <p:nvPr/>
        </p:nvSpPr>
        <p:spPr>
          <a:xfrm rot="16200000">
            <a:off x="2697717" y="2206621"/>
            <a:ext cx="646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200</a:t>
            </a:r>
          </a:p>
        </p:txBody>
      </p:sp>
    </p:spTree>
    <p:extLst>
      <p:ext uri="{BB962C8B-B14F-4D97-AF65-F5344CB8AC3E}">
        <p14:creationId xmlns:p14="http://schemas.microsoft.com/office/powerpoint/2010/main" val="782119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7579BA-9840-4300-B236-A5932885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168" y="200522"/>
            <a:ext cx="10515600" cy="1018832"/>
          </a:xfrm>
        </p:spPr>
        <p:txBody>
          <a:bodyPr>
            <a:normAutofit fontScale="90000"/>
          </a:bodyPr>
          <a:lstStyle/>
          <a:p>
            <a:r>
              <a:rPr lang="cs-CZ" dirty="0"/>
              <a:t>2. Příprava čistých filmů CeO</a:t>
            </a:r>
            <a:r>
              <a:rPr lang="cs-CZ" baseline="-25000" dirty="0"/>
              <a:t>2  </a:t>
            </a:r>
            <a:r>
              <a:rPr lang="cs-CZ" dirty="0"/>
              <a:t> na předem připravené vrstvy TiO</a:t>
            </a:r>
            <a:r>
              <a:rPr lang="cs-CZ" baseline="-25000" dirty="0"/>
              <a:t>2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47CC9E5-D7A9-40E3-A739-31CB2357DF1C}"/>
              </a:ext>
            </a:extLst>
          </p:cNvPr>
          <p:cNvSpPr/>
          <p:nvPr/>
        </p:nvSpPr>
        <p:spPr>
          <a:xfrm>
            <a:off x="1749345" y="3020830"/>
            <a:ext cx="737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350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°</a:t>
            </a:r>
            <a:r>
              <a:rPr lang="cs-CZ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endParaRPr lang="cs-CZ" b="1" dirty="0">
              <a:solidFill>
                <a:schemeClr val="bg1"/>
              </a:solidFill>
            </a:endParaRP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41151A6-03CC-461B-A5DA-F76C5B3EDD82}"/>
              </a:ext>
            </a:extLst>
          </p:cNvPr>
          <p:cNvGrpSpPr/>
          <p:nvPr/>
        </p:nvGrpSpPr>
        <p:grpSpPr>
          <a:xfrm>
            <a:off x="55821" y="3492624"/>
            <a:ext cx="5537631" cy="2013398"/>
            <a:chOff x="498220" y="15342426"/>
            <a:chExt cx="5537631" cy="2013398"/>
          </a:xfrm>
        </p:grpSpPr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AB6BBB70-941B-49D0-8079-ABCEC7F1B263}"/>
                </a:ext>
              </a:extLst>
            </p:cNvPr>
            <p:cNvGrpSpPr/>
            <p:nvPr/>
          </p:nvGrpSpPr>
          <p:grpSpPr>
            <a:xfrm>
              <a:off x="1227659" y="15342426"/>
              <a:ext cx="4808192" cy="2013398"/>
              <a:chOff x="1236198" y="15111785"/>
              <a:chExt cx="4808192" cy="2013398"/>
            </a:xfrm>
          </p:grpSpPr>
          <p:grpSp>
            <p:nvGrpSpPr>
              <p:cNvPr id="26" name="Skupina 25">
                <a:extLst>
                  <a:ext uri="{FF2B5EF4-FFF2-40B4-BE49-F238E27FC236}">
                    <a16:creationId xmlns:a16="http://schemas.microsoft.com/office/drawing/2014/main" id="{963706BE-AB57-45F8-9215-7C68DEFF438B}"/>
                  </a:ext>
                </a:extLst>
              </p:cNvPr>
              <p:cNvGrpSpPr/>
              <p:nvPr/>
            </p:nvGrpSpPr>
            <p:grpSpPr>
              <a:xfrm>
                <a:off x="1304646" y="15111785"/>
                <a:ext cx="4739744" cy="2013398"/>
                <a:chOff x="460424" y="2831551"/>
                <a:chExt cx="4739744" cy="2013398"/>
              </a:xfrm>
            </p:grpSpPr>
            <p:sp>
              <p:nvSpPr>
                <p:cNvPr id="29" name="Obdélník 28">
                  <a:extLst>
                    <a:ext uri="{FF2B5EF4-FFF2-40B4-BE49-F238E27FC236}">
                      <a16:creationId xmlns:a16="http://schemas.microsoft.com/office/drawing/2014/main" id="{3AB7ADD1-2BF7-42EC-9428-8ADE67FB7E7D}"/>
                    </a:ext>
                  </a:extLst>
                </p:cNvPr>
                <p:cNvSpPr/>
                <p:nvPr/>
              </p:nvSpPr>
              <p:spPr>
                <a:xfrm>
                  <a:off x="460424" y="2831551"/>
                  <a:ext cx="4739744" cy="477237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30" name="Ovál 29">
                  <a:extLst>
                    <a:ext uri="{FF2B5EF4-FFF2-40B4-BE49-F238E27FC236}">
                      <a16:creationId xmlns:a16="http://schemas.microsoft.com/office/drawing/2014/main" id="{18807BFB-7B3F-4A63-9A02-8E3DF9D4FADB}"/>
                    </a:ext>
                  </a:extLst>
                </p:cNvPr>
                <p:cNvSpPr/>
                <p:nvPr/>
              </p:nvSpPr>
              <p:spPr>
                <a:xfrm>
                  <a:off x="1649038" y="369425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1" name="Ovál 30">
                  <a:extLst>
                    <a:ext uri="{FF2B5EF4-FFF2-40B4-BE49-F238E27FC236}">
                      <a16:creationId xmlns:a16="http://schemas.microsoft.com/office/drawing/2014/main" id="{2A3A2D31-8973-4786-BA64-2F194DE04C65}"/>
                    </a:ext>
                  </a:extLst>
                </p:cNvPr>
                <p:cNvSpPr/>
                <p:nvPr/>
              </p:nvSpPr>
              <p:spPr>
                <a:xfrm>
                  <a:off x="3286137" y="4201605"/>
                  <a:ext cx="347794" cy="306727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2" name="Obdélník 31">
                  <a:extLst>
                    <a:ext uri="{FF2B5EF4-FFF2-40B4-BE49-F238E27FC236}">
                      <a16:creationId xmlns:a16="http://schemas.microsoft.com/office/drawing/2014/main" id="{26C7062E-8CA5-4EB1-8090-FC3C8AEDE2F6}"/>
                    </a:ext>
                  </a:extLst>
                </p:cNvPr>
                <p:cNvSpPr/>
                <p:nvPr/>
              </p:nvSpPr>
              <p:spPr>
                <a:xfrm>
                  <a:off x="460424" y="4114991"/>
                  <a:ext cx="4739744" cy="729958"/>
                </a:xfrm>
                <a:prstGeom prst="rect">
                  <a:avLst/>
                </a:prstGeom>
                <a:solidFill>
                  <a:srgbClr val="D9D9D9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cs-CZ" dirty="0">
                      <a:solidFill>
                        <a:schemeClr val="tx1"/>
                      </a:solidFill>
                    </a:rPr>
                    <a:t>sklo</a:t>
                  </a:r>
                </a:p>
              </p:txBody>
            </p:sp>
            <p:sp>
              <p:nvSpPr>
                <p:cNvPr id="33" name="Ovál 32">
                  <a:extLst>
                    <a:ext uri="{FF2B5EF4-FFF2-40B4-BE49-F238E27FC236}">
                      <a16:creationId xmlns:a16="http://schemas.microsoft.com/office/drawing/2014/main" id="{9A55838B-FB44-44C0-9A23-C8C74811C3FB}"/>
                    </a:ext>
                  </a:extLst>
                </p:cNvPr>
                <p:cNvSpPr/>
                <p:nvPr/>
              </p:nvSpPr>
              <p:spPr>
                <a:xfrm>
                  <a:off x="692342" y="3662121"/>
                  <a:ext cx="414140" cy="425142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4" name="Ovál 33">
                  <a:extLst>
                    <a:ext uri="{FF2B5EF4-FFF2-40B4-BE49-F238E27FC236}">
                      <a16:creationId xmlns:a16="http://schemas.microsoft.com/office/drawing/2014/main" id="{50327B32-E19E-46CA-A257-25697473A9DE}"/>
                    </a:ext>
                  </a:extLst>
                </p:cNvPr>
                <p:cNvSpPr/>
                <p:nvPr/>
              </p:nvSpPr>
              <p:spPr>
                <a:xfrm>
                  <a:off x="1064820" y="370539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5" name="Ovál 34">
                  <a:extLst>
                    <a:ext uri="{FF2B5EF4-FFF2-40B4-BE49-F238E27FC236}">
                      <a16:creationId xmlns:a16="http://schemas.microsoft.com/office/drawing/2014/main" id="{FC97F501-0101-475D-8FD1-D8E88A91122D}"/>
                    </a:ext>
                  </a:extLst>
                </p:cNvPr>
                <p:cNvSpPr/>
                <p:nvPr/>
              </p:nvSpPr>
              <p:spPr>
                <a:xfrm>
                  <a:off x="899412" y="3330439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6" name="Ovál 35">
                  <a:extLst>
                    <a:ext uri="{FF2B5EF4-FFF2-40B4-BE49-F238E27FC236}">
                      <a16:creationId xmlns:a16="http://schemas.microsoft.com/office/drawing/2014/main" id="{0A4CF5A4-010E-4372-83A3-939FCFC652DB}"/>
                    </a:ext>
                  </a:extLst>
                </p:cNvPr>
                <p:cNvSpPr/>
                <p:nvPr/>
              </p:nvSpPr>
              <p:spPr>
                <a:xfrm>
                  <a:off x="2786030" y="3369813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7" name="Ovál 36">
                  <a:extLst>
                    <a:ext uri="{FF2B5EF4-FFF2-40B4-BE49-F238E27FC236}">
                      <a16:creationId xmlns:a16="http://schemas.microsoft.com/office/drawing/2014/main" id="{6C3DFEEB-8AFA-493D-83C3-BF8A5A5BAD78}"/>
                    </a:ext>
                  </a:extLst>
                </p:cNvPr>
                <p:cNvSpPr/>
                <p:nvPr/>
              </p:nvSpPr>
              <p:spPr>
                <a:xfrm>
                  <a:off x="2561062" y="3711916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8" name="Ovál 37">
                  <a:extLst>
                    <a:ext uri="{FF2B5EF4-FFF2-40B4-BE49-F238E27FC236}">
                      <a16:creationId xmlns:a16="http://schemas.microsoft.com/office/drawing/2014/main" id="{1DE065E8-F0A5-4367-A4D5-4F26B1CC152E}"/>
                    </a:ext>
                  </a:extLst>
                </p:cNvPr>
                <p:cNvSpPr/>
                <p:nvPr/>
              </p:nvSpPr>
              <p:spPr>
                <a:xfrm>
                  <a:off x="3040578" y="3718440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39" name="Ovál 38">
                  <a:extLst>
                    <a:ext uri="{FF2B5EF4-FFF2-40B4-BE49-F238E27FC236}">
                      <a16:creationId xmlns:a16="http://schemas.microsoft.com/office/drawing/2014/main" id="{BEABD1B0-F6AD-4B50-A1AB-497CECED529D}"/>
                    </a:ext>
                  </a:extLst>
                </p:cNvPr>
                <p:cNvSpPr/>
                <p:nvPr/>
              </p:nvSpPr>
              <p:spPr>
                <a:xfrm>
                  <a:off x="3527210" y="3709496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0" name="Ovál 39">
                  <a:extLst>
                    <a:ext uri="{FF2B5EF4-FFF2-40B4-BE49-F238E27FC236}">
                      <a16:creationId xmlns:a16="http://schemas.microsoft.com/office/drawing/2014/main" id="{BAC1104A-8D0C-4F35-91A3-DF7628587E11}"/>
                    </a:ext>
                  </a:extLst>
                </p:cNvPr>
                <p:cNvSpPr/>
                <p:nvPr/>
              </p:nvSpPr>
              <p:spPr>
                <a:xfrm>
                  <a:off x="3924130" y="3574612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1" name="Ovál 40">
                  <a:extLst>
                    <a:ext uri="{FF2B5EF4-FFF2-40B4-BE49-F238E27FC236}">
                      <a16:creationId xmlns:a16="http://schemas.microsoft.com/office/drawing/2014/main" id="{1020B1F5-2BBB-4C96-B2A0-85A7545413F2}"/>
                    </a:ext>
                  </a:extLst>
                </p:cNvPr>
                <p:cNvSpPr/>
                <p:nvPr/>
              </p:nvSpPr>
              <p:spPr>
                <a:xfrm>
                  <a:off x="4177895" y="371929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2" name="Ovál 41">
                  <a:extLst>
                    <a:ext uri="{FF2B5EF4-FFF2-40B4-BE49-F238E27FC236}">
                      <a16:creationId xmlns:a16="http://schemas.microsoft.com/office/drawing/2014/main" id="{774DBF3F-8CEF-49F9-A194-039328F3C84F}"/>
                    </a:ext>
                  </a:extLst>
                </p:cNvPr>
                <p:cNvSpPr/>
                <p:nvPr/>
              </p:nvSpPr>
              <p:spPr>
                <a:xfrm>
                  <a:off x="2102331" y="369425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3" name="Ovál 42">
                  <a:extLst>
                    <a:ext uri="{FF2B5EF4-FFF2-40B4-BE49-F238E27FC236}">
                      <a16:creationId xmlns:a16="http://schemas.microsoft.com/office/drawing/2014/main" id="{746798D7-4624-4238-8A70-62950E8D9403}"/>
                    </a:ext>
                  </a:extLst>
                </p:cNvPr>
                <p:cNvSpPr/>
                <p:nvPr/>
              </p:nvSpPr>
              <p:spPr>
                <a:xfrm>
                  <a:off x="1313552" y="339683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 dirty="0"/>
                </a:p>
              </p:txBody>
            </p:sp>
            <p:sp>
              <p:nvSpPr>
                <p:cNvPr id="44" name="Ovál 43">
                  <a:extLst>
                    <a:ext uri="{FF2B5EF4-FFF2-40B4-BE49-F238E27FC236}">
                      <a16:creationId xmlns:a16="http://schemas.microsoft.com/office/drawing/2014/main" id="{B7828CA4-B3D2-47D7-B37C-64E26C573470}"/>
                    </a:ext>
                  </a:extLst>
                </p:cNvPr>
                <p:cNvSpPr/>
                <p:nvPr/>
              </p:nvSpPr>
              <p:spPr>
                <a:xfrm>
                  <a:off x="1727692" y="330884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5" name="Ovál 44">
                  <a:extLst>
                    <a:ext uri="{FF2B5EF4-FFF2-40B4-BE49-F238E27FC236}">
                      <a16:creationId xmlns:a16="http://schemas.microsoft.com/office/drawing/2014/main" id="{BBC9E275-29E0-41B2-8F87-A4827FA86B3A}"/>
                    </a:ext>
                  </a:extLst>
                </p:cNvPr>
                <p:cNvSpPr/>
                <p:nvPr/>
              </p:nvSpPr>
              <p:spPr>
                <a:xfrm>
                  <a:off x="2133384" y="330884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6" name="Ovál 45">
                  <a:extLst>
                    <a:ext uri="{FF2B5EF4-FFF2-40B4-BE49-F238E27FC236}">
                      <a16:creationId xmlns:a16="http://schemas.microsoft.com/office/drawing/2014/main" id="{A367AFB0-A0B5-4EB7-928E-DEC64E0CD9BF}"/>
                    </a:ext>
                  </a:extLst>
                </p:cNvPr>
                <p:cNvSpPr/>
                <p:nvPr/>
              </p:nvSpPr>
              <p:spPr>
                <a:xfrm>
                  <a:off x="2355486" y="330884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7" name="Ovál 46">
                  <a:extLst>
                    <a:ext uri="{FF2B5EF4-FFF2-40B4-BE49-F238E27FC236}">
                      <a16:creationId xmlns:a16="http://schemas.microsoft.com/office/drawing/2014/main" id="{66897948-66DD-454E-81A6-40DED077E471}"/>
                    </a:ext>
                  </a:extLst>
                </p:cNvPr>
                <p:cNvSpPr/>
                <p:nvPr/>
              </p:nvSpPr>
              <p:spPr>
                <a:xfrm>
                  <a:off x="3169773" y="333043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8" name="Ovál 47">
                  <a:extLst>
                    <a:ext uri="{FF2B5EF4-FFF2-40B4-BE49-F238E27FC236}">
                      <a16:creationId xmlns:a16="http://schemas.microsoft.com/office/drawing/2014/main" id="{E9D848D9-5366-4CCB-ADE5-526EBB4E85A2}"/>
                    </a:ext>
                  </a:extLst>
                </p:cNvPr>
                <p:cNvSpPr/>
                <p:nvPr/>
              </p:nvSpPr>
              <p:spPr>
                <a:xfrm>
                  <a:off x="3566693" y="325355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49" name="Ovál 48">
                  <a:extLst>
                    <a:ext uri="{FF2B5EF4-FFF2-40B4-BE49-F238E27FC236}">
                      <a16:creationId xmlns:a16="http://schemas.microsoft.com/office/drawing/2014/main" id="{EC0332ED-EFDF-4F4A-8BB1-31ABA763A433}"/>
                    </a:ext>
                  </a:extLst>
                </p:cNvPr>
                <p:cNvSpPr/>
                <p:nvPr/>
              </p:nvSpPr>
              <p:spPr>
                <a:xfrm>
                  <a:off x="3984060" y="3194919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0" name="Ovál 49">
                  <a:extLst>
                    <a:ext uri="{FF2B5EF4-FFF2-40B4-BE49-F238E27FC236}">
                      <a16:creationId xmlns:a16="http://schemas.microsoft.com/office/drawing/2014/main" id="{A2BF23FC-5C23-4FC9-8B51-8F563F23D0AB}"/>
                    </a:ext>
                  </a:extLst>
                </p:cNvPr>
                <p:cNvSpPr/>
                <p:nvPr/>
              </p:nvSpPr>
              <p:spPr>
                <a:xfrm>
                  <a:off x="4320905" y="3384765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1" name="Ovál 50">
                  <a:extLst>
                    <a:ext uri="{FF2B5EF4-FFF2-40B4-BE49-F238E27FC236}">
                      <a16:creationId xmlns:a16="http://schemas.microsoft.com/office/drawing/2014/main" id="{21D5EB13-DF72-42CD-94F6-6A3DAAC29775}"/>
                    </a:ext>
                  </a:extLst>
                </p:cNvPr>
                <p:cNvSpPr/>
                <p:nvPr/>
              </p:nvSpPr>
              <p:spPr>
                <a:xfrm>
                  <a:off x="4531308" y="3683829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2" name="Ovál 51">
                  <a:extLst>
                    <a:ext uri="{FF2B5EF4-FFF2-40B4-BE49-F238E27FC236}">
                      <a16:creationId xmlns:a16="http://schemas.microsoft.com/office/drawing/2014/main" id="{CD6673E6-11CF-47FF-A38F-8B9A211469E3}"/>
                    </a:ext>
                  </a:extLst>
                </p:cNvPr>
                <p:cNvSpPr/>
                <p:nvPr/>
              </p:nvSpPr>
              <p:spPr>
                <a:xfrm>
                  <a:off x="4621729" y="332949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3" name="Ovál 52">
                  <a:extLst>
                    <a:ext uri="{FF2B5EF4-FFF2-40B4-BE49-F238E27FC236}">
                      <a16:creationId xmlns:a16="http://schemas.microsoft.com/office/drawing/2014/main" id="{BC52BD7D-C083-40D0-B080-172ED4C3CDB1}"/>
                    </a:ext>
                  </a:extLst>
                </p:cNvPr>
                <p:cNvSpPr/>
                <p:nvPr/>
              </p:nvSpPr>
              <p:spPr>
                <a:xfrm>
                  <a:off x="4370998" y="305154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4" name="Ovál 53">
                  <a:extLst>
                    <a:ext uri="{FF2B5EF4-FFF2-40B4-BE49-F238E27FC236}">
                      <a16:creationId xmlns:a16="http://schemas.microsoft.com/office/drawing/2014/main" id="{A501BB70-A347-46DB-BF1C-3AEBAEDAA1D4}"/>
                    </a:ext>
                  </a:extLst>
                </p:cNvPr>
                <p:cNvSpPr/>
                <p:nvPr/>
              </p:nvSpPr>
              <p:spPr>
                <a:xfrm>
                  <a:off x="3945811" y="284601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5" name="Ovál 54">
                  <a:extLst>
                    <a:ext uri="{FF2B5EF4-FFF2-40B4-BE49-F238E27FC236}">
                      <a16:creationId xmlns:a16="http://schemas.microsoft.com/office/drawing/2014/main" id="{CDF03604-6699-4BD6-816A-C9B70FA87D19}"/>
                    </a:ext>
                  </a:extLst>
                </p:cNvPr>
                <p:cNvSpPr/>
                <p:nvPr/>
              </p:nvSpPr>
              <p:spPr>
                <a:xfrm>
                  <a:off x="3531091" y="2923431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6" name="Ovál 55">
                  <a:extLst>
                    <a:ext uri="{FF2B5EF4-FFF2-40B4-BE49-F238E27FC236}">
                      <a16:creationId xmlns:a16="http://schemas.microsoft.com/office/drawing/2014/main" id="{FA9A59AD-9C85-463F-853C-24EB1DD37D5E}"/>
                    </a:ext>
                  </a:extLst>
                </p:cNvPr>
                <p:cNvSpPr/>
                <p:nvPr/>
              </p:nvSpPr>
              <p:spPr>
                <a:xfrm>
                  <a:off x="3155352" y="2884056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7" name="Ovál 56">
                  <a:extLst>
                    <a:ext uri="{FF2B5EF4-FFF2-40B4-BE49-F238E27FC236}">
                      <a16:creationId xmlns:a16="http://schemas.microsoft.com/office/drawing/2014/main" id="{E4E3321D-32F4-4E5C-A9BE-C5C126818F9F}"/>
                    </a:ext>
                  </a:extLst>
                </p:cNvPr>
                <p:cNvSpPr/>
                <p:nvPr/>
              </p:nvSpPr>
              <p:spPr>
                <a:xfrm>
                  <a:off x="2849789" y="2912887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8" name="Ovál 57">
                  <a:extLst>
                    <a:ext uri="{FF2B5EF4-FFF2-40B4-BE49-F238E27FC236}">
                      <a16:creationId xmlns:a16="http://schemas.microsoft.com/office/drawing/2014/main" id="{526B348C-3461-4169-97FF-64FBE9D39760}"/>
                    </a:ext>
                  </a:extLst>
                </p:cNvPr>
                <p:cNvSpPr/>
                <p:nvPr/>
              </p:nvSpPr>
              <p:spPr>
                <a:xfrm>
                  <a:off x="2457222" y="2912887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59" name="Ovál 58">
                  <a:extLst>
                    <a:ext uri="{FF2B5EF4-FFF2-40B4-BE49-F238E27FC236}">
                      <a16:creationId xmlns:a16="http://schemas.microsoft.com/office/drawing/2014/main" id="{26E3B531-8739-43B5-B9F1-D2B17EFF3FD3}"/>
                    </a:ext>
                  </a:extLst>
                </p:cNvPr>
                <p:cNvSpPr/>
                <p:nvPr/>
              </p:nvSpPr>
              <p:spPr>
                <a:xfrm>
                  <a:off x="2033255" y="2893675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0" name="Ovál 59">
                  <a:extLst>
                    <a:ext uri="{FF2B5EF4-FFF2-40B4-BE49-F238E27FC236}">
                      <a16:creationId xmlns:a16="http://schemas.microsoft.com/office/drawing/2014/main" id="{71BDA87E-47E0-4050-92FD-14CE0BBEE181}"/>
                    </a:ext>
                  </a:extLst>
                </p:cNvPr>
                <p:cNvSpPr/>
                <p:nvPr/>
              </p:nvSpPr>
              <p:spPr>
                <a:xfrm>
                  <a:off x="1657516" y="2912886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1" name="Ovál 60">
                  <a:extLst>
                    <a:ext uri="{FF2B5EF4-FFF2-40B4-BE49-F238E27FC236}">
                      <a16:creationId xmlns:a16="http://schemas.microsoft.com/office/drawing/2014/main" id="{DAEFC84B-169B-493B-A7F1-C95EA2E05C1F}"/>
                    </a:ext>
                  </a:extLst>
                </p:cNvPr>
                <p:cNvSpPr/>
                <p:nvPr/>
              </p:nvSpPr>
              <p:spPr>
                <a:xfrm>
                  <a:off x="1378500" y="2901294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2" name="Ovál 61">
                  <a:extLst>
                    <a:ext uri="{FF2B5EF4-FFF2-40B4-BE49-F238E27FC236}">
                      <a16:creationId xmlns:a16="http://schemas.microsoft.com/office/drawing/2014/main" id="{9D09C1D2-9EBF-49B0-B3B4-CD508C73FEFB}"/>
                    </a:ext>
                  </a:extLst>
                </p:cNvPr>
                <p:cNvSpPr/>
                <p:nvPr/>
              </p:nvSpPr>
              <p:spPr>
                <a:xfrm>
                  <a:off x="1012391" y="2901293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63" name="Ovál 62">
                  <a:extLst>
                    <a:ext uri="{FF2B5EF4-FFF2-40B4-BE49-F238E27FC236}">
                      <a16:creationId xmlns:a16="http://schemas.microsoft.com/office/drawing/2014/main" id="{81E4C839-9E81-4864-9A81-AD9E3FB1C14D}"/>
                    </a:ext>
                  </a:extLst>
                </p:cNvPr>
                <p:cNvSpPr/>
                <p:nvPr/>
              </p:nvSpPr>
              <p:spPr>
                <a:xfrm>
                  <a:off x="705649" y="2910058"/>
                  <a:ext cx="464168" cy="409599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27" name="Přímá spojnice se šipkou 26">
                <a:extLst>
                  <a:ext uri="{FF2B5EF4-FFF2-40B4-BE49-F238E27FC236}">
                    <a16:creationId xmlns:a16="http://schemas.microsoft.com/office/drawing/2014/main" id="{4FE016E6-1B2D-47A2-A4F8-F2AD03307A73}"/>
                  </a:ext>
                </a:extLst>
              </p:cNvPr>
              <p:cNvCxnSpPr/>
              <p:nvPr/>
            </p:nvCxnSpPr>
            <p:spPr>
              <a:xfrm>
                <a:off x="1446143" y="15580632"/>
                <a:ext cx="11749" cy="74077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Přímá spojnice se šipkou 27">
                <a:extLst>
                  <a:ext uri="{FF2B5EF4-FFF2-40B4-BE49-F238E27FC236}">
                    <a16:creationId xmlns:a16="http://schemas.microsoft.com/office/drawing/2014/main" id="{ADAFF40F-D3BD-4196-AD77-322CE50329DF}"/>
                  </a:ext>
                </a:extLst>
              </p:cNvPr>
              <p:cNvCxnSpPr/>
              <p:nvPr/>
            </p:nvCxnSpPr>
            <p:spPr>
              <a:xfrm>
                <a:off x="1236198" y="15120550"/>
                <a:ext cx="318" cy="47934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id="{E41A731F-9858-4A81-A785-7C72BEAB2723}"/>
                </a:ext>
              </a:extLst>
            </p:cNvPr>
            <p:cNvSpPr txBox="1"/>
            <p:nvPr/>
          </p:nvSpPr>
          <p:spPr>
            <a:xfrm>
              <a:off x="498220" y="15880482"/>
              <a:ext cx="841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TiO</a:t>
              </a:r>
              <a:r>
                <a:rPr lang="cs-CZ" sz="1200" baseline="-25000" dirty="0"/>
                <a:t>2</a:t>
              </a:r>
              <a:r>
                <a:rPr lang="cs-CZ" sz="1200" dirty="0"/>
                <a:t> P25 částicová vrstva (0.5 mg/cm</a:t>
              </a:r>
              <a:r>
                <a:rPr lang="cs-CZ" sz="1200" baseline="30000" dirty="0"/>
                <a:t>2</a:t>
              </a:r>
              <a:r>
                <a:rPr lang="cs-CZ" sz="1200" dirty="0"/>
                <a:t>)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id="{E0583EE5-73A3-4A94-B5B0-CD94B67B0E54}"/>
                </a:ext>
              </a:extLst>
            </p:cNvPr>
            <p:cNvSpPr txBox="1"/>
            <p:nvPr/>
          </p:nvSpPr>
          <p:spPr>
            <a:xfrm>
              <a:off x="646852" y="15385693"/>
              <a:ext cx="9136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200" dirty="0"/>
                <a:t>CeO</a:t>
              </a:r>
              <a:r>
                <a:rPr lang="cs-CZ" sz="1200" baseline="-25000" dirty="0"/>
                <a:t>2</a:t>
              </a:r>
            </a:p>
          </p:txBody>
        </p:sp>
      </p:grpSp>
      <p:sp>
        <p:nvSpPr>
          <p:cNvPr id="64" name="TextovéPole 63">
            <a:extLst>
              <a:ext uri="{FF2B5EF4-FFF2-40B4-BE49-F238E27FC236}">
                <a16:creationId xmlns:a16="http://schemas.microsoft.com/office/drawing/2014/main" id="{12379267-E343-4DD3-B90E-A8118EA83768}"/>
              </a:ext>
            </a:extLst>
          </p:cNvPr>
          <p:cNvSpPr txBox="1"/>
          <p:nvPr/>
        </p:nvSpPr>
        <p:spPr>
          <a:xfrm>
            <a:off x="2280257" y="1481034"/>
            <a:ext cx="108876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400" dirty="0"/>
              <a:t>CeCl</a:t>
            </a:r>
            <a:r>
              <a:rPr lang="cs-CZ" sz="1400" baseline="-25000" dirty="0"/>
              <a:t>3</a:t>
            </a:r>
          </a:p>
          <a:p>
            <a:r>
              <a:rPr lang="cs-CZ" sz="1600" dirty="0"/>
              <a:t>(</a:t>
            </a:r>
            <a:r>
              <a:rPr lang="cs-CZ" sz="1400" dirty="0"/>
              <a:t>0.05 mol/l)</a:t>
            </a:r>
          </a:p>
        </p:txBody>
      </p:sp>
      <p:graphicFrame>
        <p:nvGraphicFramePr>
          <p:cNvPr id="65" name="Graf 64">
            <a:extLst>
              <a:ext uri="{FF2B5EF4-FFF2-40B4-BE49-F238E27FC236}">
                <a16:creationId xmlns:a16="http://schemas.microsoft.com/office/drawing/2014/main" id="{00000000-0008-0000-0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276070"/>
              </p:ext>
            </p:extLst>
          </p:nvPr>
        </p:nvGraphicFramePr>
        <p:xfrm>
          <a:off x="6803242" y="2198499"/>
          <a:ext cx="4881569" cy="2942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Skupina 7">
            <a:extLst>
              <a:ext uri="{FF2B5EF4-FFF2-40B4-BE49-F238E27FC236}">
                <a16:creationId xmlns:a16="http://schemas.microsoft.com/office/drawing/2014/main" id="{9DA613AB-00EC-4DE1-B8B7-FFAA435BB954}"/>
              </a:ext>
            </a:extLst>
          </p:cNvPr>
          <p:cNvGrpSpPr/>
          <p:nvPr/>
        </p:nvGrpSpPr>
        <p:grpSpPr>
          <a:xfrm>
            <a:off x="1874601" y="2294316"/>
            <a:ext cx="1578293" cy="913451"/>
            <a:chOff x="1346320" y="2266895"/>
            <a:chExt cx="1578293" cy="913451"/>
          </a:xfrm>
        </p:grpSpPr>
        <p:sp>
          <p:nvSpPr>
            <p:cNvPr id="66" name="Šipka dolů 198">
              <a:extLst>
                <a:ext uri="{FF2B5EF4-FFF2-40B4-BE49-F238E27FC236}">
                  <a16:creationId xmlns:a16="http://schemas.microsoft.com/office/drawing/2014/main" id="{5639DF78-5427-4701-A8B7-35BEEBE4C665}"/>
                </a:ext>
              </a:extLst>
            </p:cNvPr>
            <p:cNvSpPr/>
            <p:nvPr/>
          </p:nvSpPr>
          <p:spPr>
            <a:xfrm>
              <a:off x="1346320" y="2292468"/>
              <a:ext cx="208353" cy="86818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7" name="Šipka dolů 198">
              <a:extLst>
                <a:ext uri="{FF2B5EF4-FFF2-40B4-BE49-F238E27FC236}">
                  <a16:creationId xmlns:a16="http://schemas.microsoft.com/office/drawing/2014/main" id="{FC4EEB2C-3270-42F9-912C-7D4E73073D65}"/>
                </a:ext>
              </a:extLst>
            </p:cNvPr>
            <p:cNvSpPr/>
            <p:nvPr/>
          </p:nvSpPr>
          <p:spPr>
            <a:xfrm>
              <a:off x="1814902" y="2292468"/>
              <a:ext cx="208353" cy="86818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8" name="Šipka dolů 198">
              <a:extLst>
                <a:ext uri="{FF2B5EF4-FFF2-40B4-BE49-F238E27FC236}">
                  <a16:creationId xmlns:a16="http://schemas.microsoft.com/office/drawing/2014/main" id="{CC284D9B-C49F-4443-B03D-0EA80DAEC52D}"/>
                </a:ext>
              </a:extLst>
            </p:cNvPr>
            <p:cNvSpPr/>
            <p:nvPr/>
          </p:nvSpPr>
          <p:spPr>
            <a:xfrm>
              <a:off x="2252468" y="2312158"/>
              <a:ext cx="208353" cy="86818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9" name="Šipka dolů 198">
              <a:extLst>
                <a:ext uri="{FF2B5EF4-FFF2-40B4-BE49-F238E27FC236}">
                  <a16:creationId xmlns:a16="http://schemas.microsoft.com/office/drawing/2014/main" id="{9FBAF2CD-356C-4BB6-8AE8-9B46F8650001}"/>
                </a:ext>
              </a:extLst>
            </p:cNvPr>
            <p:cNvSpPr/>
            <p:nvPr/>
          </p:nvSpPr>
          <p:spPr>
            <a:xfrm>
              <a:off x="2716260" y="2266895"/>
              <a:ext cx="208353" cy="868188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166569-B5AD-4560-8438-A6AC673804E9}"/>
              </a:ext>
            </a:extLst>
          </p:cNvPr>
          <p:cNvSpPr txBox="1"/>
          <p:nvPr/>
        </p:nvSpPr>
        <p:spPr>
          <a:xfrm>
            <a:off x="7183157" y="1950557"/>
            <a:ext cx="4463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Fotokatalytická oxidace barviva Acid Orange 7</a:t>
            </a:r>
          </a:p>
        </p:txBody>
      </p:sp>
    </p:spTree>
    <p:extLst>
      <p:ext uri="{BB962C8B-B14F-4D97-AF65-F5344CB8AC3E}">
        <p14:creationId xmlns:p14="http://schemas.microsoft.com/office/powerpoint/2010/main" val="105546313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943</Words>
  <Application>Microsoft Office PowerPoint</Application>
  <PresentationFormat>Širokoúhlá obrazovka</PresentationFormat>
  <Paragraphs>167</Paragraphs>
  <Slides>18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Motiv Office</vt:lpstr>
      <vt:lpstr>Fotokatalyzátory s přídavkem CeO2 pro čištění obtížně odbouratelných  organických látek ve vodách </vt:lpstr>
      <vt:lpstr>Úvod - fotokatalýza na TiO2</vt:lpstr>
      <vt:lpstr>Motivace </vt:lpstr>
      <vt:lpstr>Použité materiály</vt:lpstr>
      <vt:lpstr>Použité techniky</vt:lpstr>
      <vt:lpstr>Stanovení fotokatalytické aktivity </vt:lpstr>
      <vt:lpstr>1. Příprava čistých filmů CeO2</vt:lpstr>
      <vt:lpstr>1. Příprava čistých filmů CeO2</vt:lpstr>
      <vt:lpstr>2. Příprava čistých filmů CeO2   na předem připravené vrstvy TiO2</vt:lpstr>
      <vt:lpstr>3. Příprava past obsahující TiO2, hydroxyethylcelulosu (pojivo) a CeCl3</vt:lpstr>
      <vt:lpstr>3. Příprava past obsahující TiO2 a CeO2</vt:lpstr>
      <vt:lpstr>3. Příprava past obsahující TiO2 a CeO2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Fotokatalyzátory s přídavkem CeO2 pro čištění obtížně odbouratelných  organických látek </dc:title>
  <dc:creator>Michal Baudys</dc:creator>
  <cp:lastModifiedBy>Michal Baudys</cp:lastModifiedBy>
  <cp:revision>32</cp:revision>
  <dcterms:created xsi:type="dcterms:W3CDTF">2021-11-08T08:07:45Z</dcterms:created>
  <dcterms:modified xsi:type="dcterms:W3CDTF">2021-11-12T12:38:46Z</dcterms:modified>
</cp:coreProperties>
</file>